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0" r:id="rId8"/>
    <p:sldId id="261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A3902-168C-4162-A9F0-95D81ACBF9D0}" type="datetimeFigureOut">
              <a:rPr lang="ru-RU" smtClean="0"/>
              <a:pPr/>
              <a:t>07.09.2015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BDE974-62CE-402B-83C5-28E3932CE4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Свойства  океанической  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05064"/>
            <a:ext cx="7854696" cy="976072"/>
          </a:xfrm>
        </p:spPr>
        <p:txBody>
          <a:bodyPr/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-003-Opresnjajut-vod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704088"/>
            <a:ext cx="5626968" cy="8527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Вопросы: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Что собой представляет океаническая вода?</a:t>
            </a:r>
          </a:p>
          <a:p>
            <a:r>
              <a:rPr lang="ru-RU" sz="2000" dirty="0" smtClean="0"/>
              <a:t>Какие свойства океанической воды вам известны?</a:t>
            </a:r>
          </a:p>
          <a:p>
            <a:r>
              <a:rPr lang="ru-RU" sz="2000" dirty="0" smtClean="0"/>
              <a:t>От чего зависит температура морской воды?</a:t>
            </a:r>
          </a:p>
          <a:p>
            <a:r>
              <a:rPr lang="ru-RU" sz="2000" dirty="0" smtClean="0"/>
              <a:t>Что называется соленостью морской воды?</a:t>
            </a:r>
          </a:p>
          <a:p>
            <a:r>
              <a:rPr lang="ru-RU" sz="2000" dirty="0" smtClean="0"/>
              <a:t>От чего зависит соленость морской воды?</a:t>
            </a:r>
          </a:p>
          <a:p>
            <a:r>
              <a:rPr lang="ru-RU" sz="2000" dirty="0" smtClean="0"/>
              <a:t>Чему равна нормальная соленость морской воды?</a:t>
            </a:r>
            <a:endParaRPr lang="ru-RU" sz="2000" dirty="0"/>
          </a:p>
        </p:txBody>
      </p:sp>
      <p:pic>
        <p:nvPicPr>
          <p:cNvPr id="5" name="Содержимое 4" descr="green-battery-512x512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16832"/>
            <a:ext cx="3645834" cy="4433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9729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522240" cy="158262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Океаническая вода -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это раствор химических веществ (содержится 73 химических элемента).</a:t>
            </a:r>
            <a:endParaRPr lang="ru-RU" sz="2400" dirty="0"/>
          </a:p>
        </p:txBody>
      </p:sp>
      <p:pic>
        <p:nvPicPr>
          <p:cNvPr id="5" name="Рисунок 4" descr="668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139136" cy="924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Свойства океанической воды: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Прозрачность;</a:t>
            </a:r>
          </a:p>
          <a:p>
            <a:r>
              <a:rPr lang="ru-RU" dirty="0" smtClean="0"/>
              <a:t>Температура;</a:t>
            </a:r>
          </a:p>
          <a:p>
            <a:r>
              <a:rPr lang="ru-RU" dirty="0" smtClean="0"/>
              <a:t>Соленость;</a:t>
            </a:r>
          </a:p>
          <a:p>
            <a:r>
              <a:rPr lang="ru-RU" dirty="0" smtClean="0"/>
              <a:t>Плотность;</a:t>
            </a:r>
          </a:p>
          <a:p>
            <a:r>
              <a:rPr lang="ru-RU" dirty="0" smtClean="0"/>
              <a:t>Цвет;</a:t>
            </a:r>
          </a:p>
          <a:p>
            <a:r>
              <a:rPr lang="ru-RU" dirty="0" smtClean="0"/>
              <a:t>Наличие живых организмов;</a:t>
            </a:r>
          </a:p>
          <a:p>
            <a:r>
              <a:rPr lang="ru-RU" dirty="0" smtClean="0"/>
              <a:t>Наличие примесей.</a:t>
            </a:r>
            <a:endParaRPr lang="ru-RU" dirty="0"/>
          </a:p>
        </p:txBody>
      </p:sp>
      <p:pic>
        <p:nvPicPr>
          <p:cNvPr id="5" name="Содержимое 4" descr="6ebd2998cb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772816"/>
            <a:ext cx="4546848" cy="4608512"/>
          </a:xfrm>
        </p:spPr>
      </p:pic>
      <p:pic>
        <p:nvPicPr>
          <p:cNvPr id="6" name="Содержимое 4" descr="6ebd2998cb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844824"/>
            <a:ext cx="4546848" cy="4608512"/>
          </a:xfrm>
          <a:prstGeom prst="rect">
            <a:avLst/>
          </a:prstGeom>
        </p:spPr>
      </p:pic>
      <p:pic>
        <p:nvPicPr>
          <p:cNvPr id="7" name="Содержимое 4" descr="6ebd2998cb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72816"/>
            <a:ext cx="454684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-004-Temperatura-v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 чего зависит температура морской воды?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 географического положения;</a:t>
            </a:r>
          </a:p>
          <a:p>
            <a:r>
              <a:rPr lang="ru-RU" dirty="0" smtClean="0"/>
              <a:t>От глубины;</a:t>
            </a:r>
          </a:p>
          <a:p>
            <a:r>
              <a:rPr lang="ru-RU" dirty="0" smtClean="0"/>
              <a:t>От наличия льда и снега;</a:t>
            </a:r>
          </a:p>
          <a:p>
            <a:r>
              <a:rPr lang="ru-RU" dirty="0" smtClean="0"/>
              <a:t>От количества впадающих рек.</a:t>
            </a:r>
            <a:endParaRPr lang="ru-RU" dirty="0"/>
          </a:p>
        </p:txBody>
      </p:sp>
      <p:pic>
        <p:nvPicPr>
          <p:cNvPr id="5" name="Содержимое 4" descr="1265488402_vodorosl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988840"/>
            <a:ext cx="4474840" cy="3663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2-002-35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196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 чего зависит соленость морской воды?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От количества выпавших осадков;</a:t>
            </a:r>
          </a:p>
          <a:p>
            <a:r>
              <a:rPr lang="ru-RU" dirty="0" smtClean="0"/>
              <a:t>От испарения воды;</a:t>
            </a:r>
          </a:p>
          <a:p>
            <a:r>
              <a:rPr lang="ru-RU" dirty="0" smtClean="0"/>
              <a:t>От наличия ледников и снежников;</a:t>
            </a:r>
          </a:p>
          <a:p>
            <a:r>
              <a:rPr lang="ru-RU" dirty="0" smtClean="0"/>
              <a:t>От впадения крупных рек.</a:t>
            </a:r>
            <a:endParaRPr lang="ru-RU" dirty="0"/>
          </a:p>
        </p:txBody>
      </p:sp>
      <p:pic>
        <p:nvPicPr>
          <p:cNvPr id="5" name="Содержимое 4" descr="73110_700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00808"/>
            <a:ext cx="4172272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133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Свойства  океанической  воды</vt:lpstr>
      <vt:lpstr>Слайд 2</vt:lpstr>
      <vt:lpstr>Океаническая вода - </vt:lpstr>
      <vt:lpstr>Свойства океанической воды:</vt:lpstr>
      <vt:lpstr>Слайд 5</vt:lpstr>
      <vt:lpstr>От чего зависит температура морской воды?</vt:lpstr>
      <vt:lpstr>Слайд 7</vt:lpstr>
      <vt:lpstr>Слайд 8</vt:lpstr>
      <vt:lpstr>От чего зависит соленость морской воды?</vt:lpstr>
      <vt:lpstr>Слайд 10</vt:lpstr>
      <vt:lpstr>Вопросы: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 океанической  воды</dc:title>
  <dc:creator>Admin</dc:creator>
  <cp:lastModifiedBy>Sveta</cp:lastModifiedBy>
  <cp:revision>12</cp:revision>
  <dcterms:created xsi:type="dcterms:W3CDTF">2012-12-16T15:45:31Z</dcterms:created>
  <dcterms:modified xsi:type="dcterms:W3CDTF">2015-09-07T19:17:25Z</dcterms:modified>
</cp:coreProperties>
</file>