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67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9F34-2473-44B8-902A-B8227496EAE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2B71-3E75-4677-A44A-BAA21D1B0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7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2B71-3E75-4677-A44A-BAA21D1B01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9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E1D5DB-2F4E-4A01-A7F3-884276A36FEB}" type="slidenum">
              <a:rPr lang="ru-RU" smtClean="0">
                <a:solidFill>
                  <a:srgbClr val="A5B592"/>
                </a:solidFill>
              </a:rPr>
              <a:pPr/>
              <a:t>‹#›</a:t>
            </a:fld>
            <a:endParaRPr lang="ru-RU">
              <a:solidFill>
                <a:srgbClr val="A5B592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5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3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5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76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78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8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29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0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23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B8C85B3-047C-4ACF-B2D0-68337DCBE53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AA21224-5846-445E-B571-351744CB0A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3504476-A2DA-4F12-BCF5-B9A19F81980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CE1D5DB-2F4E-4A01-A7F3-884276A3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848988" cy="3508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первой русской революции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Жилёнене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112787"/>
            <a:ext cx="3960440" cy="4268541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известия о поражении армии и флота по стране прокатилась волна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-майских демонстраций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Иваново-Вознесенске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взяли власть в свои руки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управления городом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образовал рабочие дружины и кассы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заставил предпринимателей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зарплату и пойти на другие уступки.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73216"/>
            <a:ext cx="4101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всеобщей стачки рабочих Иваново-Вознесенска</a:t>
            </a:r>
          </a:p>
          <a:p>
            <a:pPr algn="ctr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4.Революция весной-летом 1905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57" y="2204864"/>
            <a:ext cx="36630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060848"/>
            <a:ext cx="3600400" cy="4090570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революционное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втягивалась 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интеллигенция. В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возникли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Союзы </a:t>
            </a:r>
            <a:r>
              <a:rPr lang="ru-RU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адвока-тов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врачей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чиновников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июле они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объединились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Союз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союзов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поставил вопрос о создании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буржуазной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либерального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толка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начале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был создан всероссийский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потребовал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землю крестьянам и отменить частную собственность на нее.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196208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132" y="321830"/>
            <a:ext cx="71993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112787"/>
            <a:ext cx="3960440" cy="3508977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июне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восстание на броненосце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«Потемкин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приказ 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расстреле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матросов отказавшихся есть борщ из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протухшего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восстания 7 человек офицеров было убито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Командир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врач бы-ли расстреляны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судах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флота восставших не поддержали.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73216"/>
            <a:ext cx="4101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на броненосце «Потемкин»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6727" y="1052736"/>
            <a:ext cx="8249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5.Восстание на броненосце «Потемкин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54102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779" y="1584553"/>
            <a:ext cx="3960440" cy="4337647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Вырвавшись в открытое море, не имея запасов угля и топлива «Потемкин» отправился в Румынию, где экипаж сдался властям.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августа правительство опубликовало манифест о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думе подготовленный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А.Булыгиным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Дума становилась законосовещательным органом, выборы происходили по трем куриям на основе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имущественного ценза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многие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лишены избирательных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прав.Проект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встречен отрицательно и не был осуществлен.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73216"/>
            <a:ext cx="4101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Броненосец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«Князь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Потемкин-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Таврический».</a:t>
            </a:r>
          </a:p>
          <a:p>
            <a:pPr algn="ctr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768" y="908719"/>
            <a:ext cx="8134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5.Восстание на броненосце «Потемкин»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073751" cy="2680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0" y="1641733"/>
            <a:ext cx="3960440" cy="4916613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Вырвавшись в открытое море, не имея запасов угля и топлива «Потемкин» отправился в Румынию, где экипаж сдался властям.</a:t>
            </a:r>
          </a:p>
          <a:p>
            <a:pPr marL="6858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августа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опубликовало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думе подготовленный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А.Булыгиным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Дума становилась законосовещательным органом, выборы происходили по трем куриям на основе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имущественного ценза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многие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лишены избирательных прав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встречен отрицательно и не был осуществлен.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4550098"/>
            <a:ext cx="4101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Революционный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«Потемкина».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898207"/>
            <a:ext cx="8249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5.Восстание на броненосце «Потемкин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457" y="2132856"/>
            <a:ext cx="3455416" cy="2417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6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Ответим на вопросы: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9637" y="2275167"/>
            <a:ext cx="7171846" cy="200425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1.Назовите причины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революции.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 такое «Кровавое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3.Какие этапы революции вы знаете?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928802"/>
            <a:ext cx="7171846" cy="390382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1.Причины революции.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2.«Кровавое воскресенье».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3.Нарастание революции.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4.Революция весной-летом 1905 г.</a:t>
            </a:r>
          </a:p>
          <a:p>
            <a:pPr marL="6858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5.Восстание на броненосце «Потемкин».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652"/>
            <a:ext cx="3600223" cy="3508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причины революции и действия властей во время революции. Почему царизму долгое время не удавалось подавить революционное движение?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286250" cy="328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8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20202" y="557808"/>
            <a:ext cx="7024744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1.Причины революции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29" y="2708920"/>
            <a:ext cx="8114490" cy="280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3290" y="1700808"/>
            <a:ext cx="3716902" cy="224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0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2.«Кровавое воскресенье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112787"/>
            <a:ext cx="3960440" cy="3508977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января 1905 г.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увольнение нескольких рабочих началась забастовка на Путиловском заводе. Ее организовал профсоюз во главе со священником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Г.Гапоном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был близок к петербургскому градоначальнику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А.Фулону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Гапон хотел организовать шествие к Зимнему дворцу и передать царю петицию.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31" y="5034662"/>
            <a:ext cx="1683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Гапон 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Фуллон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08" y="1981200"/>
            <a:ext cx="3354329" cy="2919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0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2.«Кровавое воскресенье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112787"/>
            <a:ext cx="3960440" cy="350897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над текстом петиции приняли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участники революционных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 Под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влиянием в петиции появились требования политического характера. Но общее содержание было проникнуто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верой в доброго царя-батюшку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все вопросы.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893" y="5522854"/>
            <a:ext cx="3682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Петиция рабочих и жителей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января 1905 года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490" y="1484784"/>
            <a:ext cx="3095453" cy="3889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2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112787"/>
            <a:ext cx="3960440" cy="3508977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 утром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января 1905 г.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Санкт-Петербурга начали собираться у своих ка-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вскоре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иконы и портреты царя, двинулись к Зимнему дворцу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-пах к Дворцовой площади их встретили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казаки. Они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открыли огонь и 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погибло 130 человек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доброго царя была «расстреляна».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73216"/>
            <a:ext cx="4101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Хмельницкий вступает в Киев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87620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2.«Кровавое воскресенье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9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6741" y="1914548"/>
            <a:ext cx="4122698" cy="403244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в городе начались массовые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беспорядки. Рабочие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захватывали склады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оружием, возводили баррикады.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Столицу поддержали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Москвы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Риги, Украины,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Польши, Закавказья. Общее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бастующих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 человек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Большинство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стачек прошли под политическими лозунгами.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73216"/>
            <a:ext cx="41012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общегородской Совет рабочих депутатов. Революционная волна, вызванная расстрелом мирной демонстрации 9 января 1905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4369" y="47667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3.Нарастание революции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047189" cy="2712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7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82437"/>
            <a:ext cx="3960440" cy="4898892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 за рабочими на борьбу поднялись крестьяне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охватили юг России и национальные окраины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Восставшие громили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усадьбы помещиков и захватывали землю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Николай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 подавить вы-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ступления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силой.11 января он назначил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-губернатором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Д.Трепова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известного своими реакционными взглядами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вскоре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видя,что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силовыми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подавить революцию не удается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приказал министру внутренних дел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А.Булыгину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готовить проект Государственной Думы.</a:t>
            </a: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941168"/>
            <a:ext cx="1971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революции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3.Нарастание революции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75709"/>
            <a:ext cx="3399656" cy="3265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3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сти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1123</TotalTime>
  <Words>725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Остин</vt:lpstr>
      <vt:lpstr>Тема1</vt:lpstr>
      <vt:lpstr>История России</vt:lpstr>
      <vt:lpstr> План урока</vt:lpstr>
      <vt:lpstr>Задание на урок</vt:lpstr>
      <vt:lpstr>1.Причины революции</vt:lpstr>
      <vt:lpstr>2.«Кровавое воскресенье»</vt:lpstr>
      <vt:lpstr>2.«Кровавое воскресенье»</vt:lpstr>
      <vt:lpstr>2.«Кровавое воскресенье»</vt:lpstr>
      <vt:lpstr>3.Нарастание революции </vt:lpstr>
      <vt:lpstr>3.Нарастание революции</vt:lpstr>
      <vt:lpstr>4.Революция весной-летом 1905 г.</vt:lpstr>
      <vt:lpstr>PowerPoint Presentation</vt:lpstr>
      <vt:lpstr>PowerPoint Presentation</vt:lpstr>
      <vt:lpstr>PowerPoint Presentation</vt:lpstr>
      <vt:lpstr>PowerPoint Presentation</vt:lpstr>
      <vt:lpstr> Ответим на вопросы: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GE User</cp:lastModifiedBy>
  <cp:revision>25</cp:revision>
  <dcterms:created xsi:type="dcterms:W3CDTF">2015-12-11T14:47:20Z</dcterms:created>
  <dcterms:modified xsi:type="dcterms:W3CDTF">2016-02-03T12:39:45Z</dcterms:modified>
</cp:coreProperties>
</file>