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764705"/>
            <a:ext cx="7772400" cy="1224136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Методический семинар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1674" y="2636912"/>
            <a:ext cx="6400800" cy="2460476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преподавания химии в условиях перехода на ФГОС</a:t>
            </a:r>
          </a:p>
          <a:p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://www.province.ru/yaroslavl/media/k2/items/cache/dd34e32172fe0202ef287e574244e1d2_X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33899"/>
            <a:ext cx="33337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8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	Преподавание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химии в основной школе в условиях перехода на ФГОС предусматривает переосмысление роли учителя в образовательном процессе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. Возрастает роль учителя как организатора учебной деятельности учащихся на всех этапах урока.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Организация информационно-образовательной среды за счет использования современных средств и технологий обучения, помноженная на постоянный контроль за качеством полученных компетенций, позволит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учителям учить учащихся учиться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748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основных характеристик инновационных образовательных технологий позволяет выделить специфические методы и подходы к обучению на разных ступенях образования: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photos1.blogger.com/blogger/4729/1751/1600/111%20c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8" y="5301208"/>
            <a:ext cx="1944216" cy="145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oft-wins.net/uploads/posts/2013-07/1372782988_chatolog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549" y="2182132"/>
            <a:ext cx="587430" cy="58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2291181"/>
            <a:ext cx="2925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Проектная деятельность </a:t>
            </a:r>
          </a:p>
        </p:txBody>
      </p:sp>
      <p:pic>
        <p:nvPicPr>
          <p:cNvPr id="7" name="Picture 4" descr="http://www.soft-wins.net/uploads/posts/2013-07/1372782988_chatolog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68" y="2906615"/>
            <a:ext cx="587430" cy="58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22379" y="3015664"/>
            <a:ext cx="2484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Использование ИКТ </a:t>
            </a:r>
          </a:p>
        </p:txBody>
      </p:sp>
      <p:pic>
        <p:nvPicPr>
          <p:cNvPr id="11" name="Picture 4" descr="http://www.soft-wins.net/uploads/posts/2013-07/1372782988_chatolog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68" y="3535975"/>
            <a:ext cx="587430" cy="58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422379" y="3645024"/>
            <a:ext cx="4142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Личностно-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подход </a:t>
            </a:r>
          </a:p>
        </p:txBody>
      </p:sp>
      <p:pic>
        <p:nvPicPr>
          <p:cNvPr id="2055" name="Picture 7" descr="http://www.stagneskc.org/images/ScienceIco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379" y="4074766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17302" y="4178132"/>
            <a:ext cx="3498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Портфолио достижений </a:t>
            </a:r>
          </a:p>
        </p:txBody>
      </p:sp>
      <p:pic>
        <p:nvPicPr>
          <p:cNvPr id="17" name="Picture 7" descr="http://www.stagneskc.org/images/ScienceIco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379" y="4731338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049628" y="4846942"/>
            <a:ext cx="4474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технологии </a:t>
            </a:r>
          </a:p>
        </p:txBody>
      </p:sp>
    </p:spTree>
    <p:extLst>
      <p:ext uri="{BB962C8B-B14F-4D97-AF65-F5344CB8AC3E}">
        <p14:creationId xmlns:p14="http://schemas.microsoft.com/office/powerpoint/2010/main" val="129232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rofesorjrc.es/images/quimic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762" y="5514131"/>
            <a:ext cx="2051750" cy="137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784976" cy="53180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последнее время я  все больше внимания уделяю  применению технологий проектирования в процессе преподавания химии. По моему  одним из методов, позволяющих добиваться положительной мотивации к учению и хороших результатов в активизации познавательных процессов, является проектная  деятельность.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94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Растет  количество  творческих проектов учащихся по химии 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1472854"/>
              </p:ext>
            </p:extLst>
          </p:nvPr>
        </p:nvGraphicFramePr>
        <p:xfrm>
          <a:off x="971600" y="1521871"/>
          <a:ext cx="6912768" cy="370733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26146"/>
                <a:gridCol w="1858972"/>
                <a:gridCol w="1858972"/>
                <a:gridCol w="1668678"/>
              </a:tblGrid>
              <a:tr h="47738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представления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творческих работ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06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– 2013 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учебный год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ru-RU" sz="11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7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7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84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76400" y="316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9607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76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Методический семинар</vt:lpstr>
      <vt:lpstr>Презентация PowerPoint</vt:lpstr>
      <vt:lpstr>Анализ основных характеристик инновационных образовательных технологий позволяет выделить специфические методы и подходы к обучению на разных ступенях образования: </vt:lpstr>
      <vt:lpstr>Презентация PowerPoint</vt:lpstr>
      <vt:lpstr>Растет  количество  творческих проектов учащихся по химии 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Евгеньевна Караваева</dc:creator>
  <cp:lastModifiedBy>User</cp:lastModifiedBy>
  <cp:revision>7</cp:revision>
  <dcterms:created xsi:type="dcterms:W3CDTF">2014-07-22T11:28:51Z</dcterms:created>
  <dcterms:modified xsi:type="dcterms:W3CDTF">2016-02-01T07:10:41Z</dcterms:modified>
</cp:coreProperties>
</file>