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8A1F-F6F3-415E-B51C-7BA918B8095B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750D-FD1D-43C4-B8E7-26A249A34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39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8A1F-F6F3-415E-B51C-7BA918B8095B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750D-FD1D-43C4-B8E7-26A249A34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08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8A1F-F6F3-415E-B51C-7BA918B8095B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750D-FD1D-43C4-B8E7-26A249A34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8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8A1F-F6F3-415E-B51C-7BA918B8095B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750D-FD1D-43C4-B8E7-26A249A34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87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8A1F-F6F3-415E-B51C-7BA918B8095B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750D-FD1D-43C4-B8E7-26A249A34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995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8A1F-F6F3-415E-B51C-7BA918B8095B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750D-FD1D-43C4-B8E7-26A249A34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593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8A1F-F6F3-415E-B51C-7BA918B8095B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750D-FD1D-43C4-B8E7-26A249A34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068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8A1F-F6F3-415E-B51C-7BA918B8095B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750D-FD1D-43C4-B8E7-26A249A34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16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8A1F-F6F3-415E-B51C-7BA918B8095B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750D-FD1D-43C4-B8E7-26A249A34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2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8A1F-F6F3-415E-B51C-7BA918B8095B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A53750D-FD1D-43C4-B8E7-26A249A34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00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8A1F-F6F3-415E-B51C-7BA918B8095B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750D-FD1D-43C4-B8E7-26A249A34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6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8A1F-F6F3-415E-B51C-7BA918B8095B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750D-FD1D-43C4-B8E7-26A249A34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06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8A1F-F6F3-415E-B51C-7BA918B8095B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750D-FD1D-43C4-B8E7-26A249A34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71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8A1F-F6F3-415E-B51C-7BA918B8095B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750D-FD1D-43C4-B8E7-26A249A34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4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8A1F-F6F3-415E-B51C-7BA918B8095B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750D-FD1D-43C4-B8E7-26A249A34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686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8A1F-F6F3-415E-B51C-7BA918B8095B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750D-FD1D-43C4-B8E7-26A249A34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33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08A1F-F6F3-415E-B51C-7BA918B8095B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3750D-FD1D-43C4-B8E7-26A249A34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3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F08A1F-F6F3-415E-B51C-7BA918B8095B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53750D-FD1D-43C4-B8E7-26A249A34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86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hellyAllegroC" pitchFamily="2" charset="0"/>
              </a:rPr>
              <a:t>Искусство – это выражение самых глубоких мыслей самым простым способом.</a:t>
            </a:r>
          </a:p>
          <a:p>
            <a:pPr marL="0" indent="0" algn="r">
              <a:buNone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hellyAllegroC" pitchFamily="2" charset="0"/>
              </a:rPr>
              <a:t>Эйнштейн</a:t>
            </a:r>
          </a:p>
        </p:txBody>
      </p:sp>
    </p:spTree>
    <p:extLst>
      <p:ext uri="{BB962C8B-B14F-4D97-AF65-F5344CB8AC3E}">
        <p14:creationId xmlns:p14="http://schemas.microsoft.com/office/powerpoint/2010/main" val="193844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764704"/>
            <a:ext cx="8229600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hellyAllegroC" pitchFamily="2" charset="0"/>
              </a:rPr>
              <a:t>Практическое задание №1</a:t>
            </a:r>
          </a:p>
        </p:txBody>
      </p:sp>
      <p:pic>
        <p:nvPicPr>
          <p:cNvPr id="8194" name="Picture 2" descr="задание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77" b="39940"/>
          <a:stretch>
            <a:fillRect/>
          </a:stretch>
        </p:blipFill>
        <p:spPr bwMode="auto">
          <a:xfrm>
            <a:off x="2639616" y="1700809"/>
            <a:ext cx="7056784" cy="4247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153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hellyAllegroC" pitchFamily="2" charset="0"/>
                <a:ea typeface="+mn-ea"/>
                <a:cs typeface="+mn-cs"/>
              </a:rPr>
              <a:t>Физкультминутка</a:t>
            </a:r>
          </a:p>
        </p:txBody>
      </p:sp>
      <p:pic>
        <p:nvPicPr>
          <p:cNvPr id="3074" name="Picture 2" descr="http://kaz.caravan.kz/preview/image136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787375"/>
            <a:ext cx="687705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751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91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hellyAllegroC" pitchFamily="2" charset="0"/>
              </a:rPr>
              <a:t>Продолжите фразы: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811016" y="1916833"/>
            <a:ext cx="8856984" cy="4525963"/>
          </a:xfrm>
        </p:spPr>
        <p:txBody>
          <a:bodyPr>
            <a:noAutofit/>
          </a:bodyPr>
          <a:lstStyle/>
          <a:p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hellyAllegroC" pitchFamily="2" charset="0"/>
                <a:ea typeface="+mj-ea"/>
                <a:cs typeface="+mj-cs"/>
              </a:rPr>
              <a:t>Я научился (научилась)…</a:t>
            </a:r>
          </a:p>
          <a:p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hellyAllegroC" pitchFamily="2" charset="0"/>
                <a:ea typeface="+mj-ea"/>
                <a:cs typeface="+mj-cs"/>
              </a:rPr>
              <a:t>Самым легким при выполнении практической работы для меня было …</a:t>
            </a:r>
          </a:p>
          <a:p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hellyAllegroC" pitchFamily="2" charset="0"/>
                <a:ea typeface="+mj-ea"/>
                <a:cs typeface="+mj-cs"/>
              </a:rPr>
              <a:t>Самым трудным на занятии оказалось … </a:t>
            </a:r>
          </a:p>
        </p:txBody>
      </p:sp>
    </p:spTree>
    <p:extLst>
      <p:ext uri="{BB962C8B-B14F-4D97-AF65-F5344CB8AC3E}">
        <p14:creationId xmlns:p14="http://schemas.microsoft.com/office/powerpoint/2010/main" val="31815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tmol.ru/files/images/mus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691" y="175844"/>
            <a:ext cx="4229121" cy="3037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ic.pics.livejournal.com/aldar_guntupov/68639914/88759/88759_9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://ic.pics.livejournal.com/aldar_guntupov/68639914/88759/88759_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188617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kunpendelek.ru/content/lib/buddhism/life/tsonkapa/0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3447190"/>
            <a:ext cx="4176464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art-of-asia.ru/assets/images/gallery/Kalmikiya/Viktor-Terehov/K_niemVR7e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3447190"/>
            <a:ext cx="4085105" cy="3054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26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zabaeva.edurm.ru/DswMedia/plakat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16632"/>
            <a:ext cx="4464496" cy="3095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op100.sec.ru/img/R2_G04_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3508127"/>
            <a:ext cx="4291332" cy="3094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alcala.ru/literaturnaia-enciklopedia/pictures/kalmytskii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669" y="180227"/>
            <a:ext cx="4291332" cy="3031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eo.1september.ru/2009/10/2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3503607"/>
            <a:ext cx="4464496" cy="3094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56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552" y="188640"/>
            <a:ext cx="9505056" cy="38963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hellyAllegroC" pitchFamily="2" charset="0"/>
              </a:rPr>
              <a:t>Графика – это изображения, созданные при помощи инструментов рисования и черчения.</a:t>
            </a:r>
          </a:p>
        </p:txBody>
      </p:sp>
      <p:pic>
        <p:nvPicPr>
          <p:cNvPr id="3074" name="Picture 2" descr="http://s2.postimg.org/bvh0uuxqj/flowerb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3735034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0.liveinternet.ru/images/attach/c/2/73/387/73387410_noty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25041" y="3501008"/>
            <a:ext cx="434356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802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C:\Documents and Settings\Lyuda\Local Settings\Temporary Internet Files\Content.Word\компьютерная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20" b="50000"/>
          <a:stretch/>
        </p:blipFill>
        <p:spPr bwMode="auto">
          <a:xfrm>
            <a:off x="1991544" y="1124744"/>
            <a:ext cx="7728698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my-collection.ru/images/1213778613158254963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4" b="20398"/>
          <a:stretch/>
        </p:blipFill>
        <p:spPr bwMode="auto">
          <a:xfrm>
            <a:off x="2495601" y="3248992"/>
            <a:ext cx="6205055" cy="2063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664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7568" y="620688"/>
            <a:ext cx="8229600" cy="132474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7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hellyAllegroC" pitchFamily="2" charset="0"/>
              </a:rPr>
              <a:t>Компьютерная графика</a:t>
            </a:r>
          </a:p>
        </p:txBody>
      </p:sp>
      <p:pic>
        <p:nvPicPr>
          <p:cNvPr id="4098" name="Picture 2" descr="http://www.vietnamwallpaper.com/data/media/443/1920-Building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87" y="2070176"/>
            <a:ext cx="5415001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osgornews.ru/images/cms/data/2-0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2070176"/>
            <a:ext cx="5396811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267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504" y="980730"/>
            <a:ext cx="8229600" cy="201622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hellyAllegroC" pitchFamily="2" charset="0"/>
              </a:rPr>
              <a:t>Компьютерная графика – это разные виды изображений, созданные с помощью компьютера.</a:t>
            </a:r>
          </a:p>
        </p:txBody>
      </p:sp>
      <p:pic>
        <p:nvPicPr>
          <p:cNvPr id="2050" name="Picture 2" descr="http://img2.russia.ru/4727/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2996953"/>
            <a:ext cx="5050370" cy="2840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s00.infourok.ru/images/doc/257/261863/hello_html_m3dfdd88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2996953"/>
            <a:ext cx="4536504" cy="284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747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0714" y="262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hellyAllegroC" pitchFamily="2" charset="0"/>
                <a:ea typeface="+mn-ea"/>
                <a:cs typeface="+mn-cs"/>
              </a:rPr>
              <a:t>Примеры компьютерной графики</a:t>
            </a:r>
          </a:p>
        </p:txBody>
      </p:sp>
      <p:pic>
        <p:nvPicPr>
          <p:cNvPr id="7170" name="Picture 2" descr="http://v.foto.radikal.ru/0705/65/c9a0f7d5e1c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r="6973" b="17971"/>
          <a:stretch/>
        </p:blipFill>
        <p:spPr bwMode="auto">
          <a:xfrm>
            <a:off x="1703512" y="890198"/>
            <a:ext cx="4586509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s633821.vk.me/v633821328/3b68/Njwx4L-tfv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38" y="882384"/>
            <a:ext cx="4586509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allpapershacker.com/wallpaper/superman_dc_hd-wallpaper-28093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917" y="3905672"/>
            <a:ext cx="4586509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ransportal.kz/upload/medialibrary/f75/f758c1627243b3f1c013c75131632c1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4005064"/>
            <a:ext cx="4586509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233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0"/>
          <a:stretch>
            <a:fillRect/>
          </a:stretch>
        </p:blipFill>
        <p:spPr>
          <a:xfrm>
            <a:off x="4440239" y="2060575"/>
            <a:ext cx="5265737" cy="2749550"/>
          </a:xfrm>
          <a:noFill/>
        </p:spPr>
      </p:pic>
      <p:sp>
        <p:nvSpPr>
          <p:cNvPr id="88072" name="AutoShape 8"/>
          <p:cNvSpPr>
            <a:spLocks noChangeArrowheads="1"/>
          </p:cNvSpPr>
          <p:nvPr/>
        </p:nvSpPr>
        <p:spPr bwMode="auto">
          <a:xfrm>
            <a:off x="4656139" y="260350"/>
            <a:ext cx="2232025" cy="971550"/>
          </a:xfrm>
          <a:prstGeom prst="wedgeRoundRectCallout">
            <a:avLst>
              <a:gd name="adj1" fmla="val 50213"/>
              <a:gd name="adj2" fmla="val 14787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Строка заголовка</a:t>
            </a:r>
          </a:p>
        </p:txBody>
      </p:sp>
      <p:sp>
        <p:nvSpPr>
          <p:cNvPr id="88073" name="AutoShape 9"/>
          <p:cNvSpPr>
            <a:spLocks noChangeArrowheads="1"/>
          </p:cNvSpPr>
          <p:nvPr/>
        </p:nvSpPr>
        <p:spPr bwMode="auto">
          <a:xfrm rot="1014723">
            <a:off x="2208214" y="549275"/>
            <a:ext cx="1728787" cy="935038"/>
          </a:xfrm>
          <a:prstGeom prst="wedgeRoundRectCallout">
            <a:avLst>
              <a:gd name="adj1" fmla="val 120940"/>
              <a:gd name="adj2" fmla="val 7120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Строка меню</a:t>
            </a:r>
          </a:p>
        </p:txBody>
      </p:sp>
      <p:sp>
        <p:nvSpPr>
          <p:cNvPr id="88074" name="AutoShape 10"/>
          <p:cNvSpPr>
            <a:spLocks noChangeArrowheads="1"/>
          </p:cNvSpPr>
          <p:nvPr/>
        </p:nvSpPr>
        <p:spPr bwMode="auto">
          <a:xfrm rot="1251906">
            <a:off x="1524000" y="2781300"/>
            <a:ext cx="2700338" cy="1295400"/>
          </a:xfrm>
          <a:prstGeom prst="wedgeRoundRectCallout">
            <a:avLst>
              <a:gd name="adj1" fmla="val 51412"/>
              <a:gd name="adj2" fmla="val -7928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Панель инструментов</a:t>
            </a:r>
          </a:p>
        </p:txBody>
      </p:sp>
      <p:sp>
        <p:nvSpPr>
          <p:cNvPr id="88075" name="AutoShape 11"/>
          <p:cNvSpPr>
            <a:spLocks noChangeArrowheads="1"/>
          </p:cNvSpPr>
          <p:nvPr/>
        </p:nvSpPr>
        <p:spPr bwMode="auto">
          <a:xfrm rot="-1849195">
            <a:off x="2566989" y="5157788"/>
            <a:ext cx="2016125" cy="647700"/>
          </a:xfrm>
          <a:prstGeom prst="wedgeRoundRectCallout">
            <a:avLst>
              <a:gd name="adj1" fmla="val 110944"/>
              <a:gd name="adj2" fmla="val 365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Палитра</a:t>
            </a:r>
          </a:p>
        </p:txBody>
      </p:sp>
      <p:sp>
        <p:nvSpPr>
          <p:cNvPr id="88070" name="AutoShape 6"/>
          <p:cNvSpPr>
            <a:spLocks noChangeArrowheads="1"/>
          </p:cNvSpPr>
          <p:nvPr/>
        </p:nvSpPr>
        <p:spPr bwMode="auto">
          <a:xfrm>
            <a:off x="8328026" y="404813"/>
            <a:ext cx="1871663" cy="1008062"/>
          </a:xfrm>
          <a:prstGeom prst="wedgeRoundRectCallout">
            <a:avLst>
              <a:gd name="adj1" fmla="val -99023"/>
              <a:gd name="adj2" fmla="val 23204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Рабочая область</a:t>
            </a:r>
          </a:p>
        </p:txBody>
      </p:sp>
      <p:sp>
        <p:nvSpPr>
          <p:cNvPr id="88071" name="AutoShape 7"/>
          <p:cNvSpPr>
            <a:spLocks noChangeArrowheads="1"/>
          </p:cNvSpPr>
          <p:nvPr/>
        </p:nvSpPr>
        <p:spPr bwMode="auto">
          <a:xfrm rot="1144245">
            <a:off x="7680325" y="5373688"/>
            <a:ext cx="2160588" cy="1008062"/>
          </a:xfrm>
          <a:prstGeom prst="wedgeRoundRectCallout">
            <a:avLst>
              <a:gd name="adj1" fmla="val -130310"/>
              <a:gd name="adj2" fmla="val -1992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Строка состояния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391400" y="3500438"/>
            <a:ext cx="1943100" cy="792162"/>
            <a:chOff x="4014" y="2840"/>
            <a:chExt cx="1224" cy="408"/>
          </a:xfrm>
        </p:grpSpPr>
        <p:sp>
          <p:nvSpPr>
            <p:cNvPr id="21514" name="AutoShape 15"/>
            <p:cNvSpPr>
              <a:spLocks noChangeArrowheads="1"/>
            </p:cNvSpPr>
            <p:nvPr/>
          </p:nvSpPr>
          <p:spPr bwMode="auto">
            <a:xfrm>
              <a:off x="4014" y="2840"/>
              <a:ext cx="1224" cy="408"/>
            </a:xfrm>
            <a:prstGeom prst="wedgeRoundRectCallout">
              <a:avLst>
                <a:gd name="adj1" fmla="val 66093"/>
                <a:gd name="adj2" fmla="val -185537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1515" name="AutoShape 17"/>
            <p:cNvSpPr>
              <a:spLocks noChangeArrowheads="1"/>
            </p:cNvSpPr>
            <p:nvPr/>
          </p:nvSpPr>
          <p:spPr bwMode="auto">
            <a:xfrm>
              <a:off x="4014" y="2840"/>
              <a:ext cx="1224" cy="408"/>
            </a:xfrm>
            <a:prstGeom prst="wedgeRoundRectCallout">
              <a:avLst>
                <a:gd name="adj1" fmla="val -109231"/>
                <a:gd name="adj2" fmla="val 100491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solidFill>
                    <a:schemeClr val="bg1"/>
                  </a:solidFill>
                </a:rPr>
                <a:t>Полосы    прокрутки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050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2" grpId="0" animBg="1"/>
      <p:bldP spid="88073" grpId="0" animBg="1"/>
      <p:bldP spid="88074" grpId="0" animBg="1"/>
      <p:bldP spid="88075" grpId="0" animBg="1"/>
      <p:bldP spid="88070" grpId="0" animBg="1"/>
      <p:bldP spid="8807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167</TotalTime>
  <Words>85</Words>
  <Application>Microsoft Office PowerPoint</Application>
  <PresentationFormat>Широкоэкранный</PresentationFormat>
  <Paragraphs>19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Corbel</vt:lpstr>
      <vt:lpstr>ShellyAllegroC</vt:lpstr>
      <vt:lpstr>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компьютерной графики</vt:lpstr>
      <vt:lpstr>Презентация PowerPoint</vt:lpstr>
      <vt:lpstr>Презентация PowerPoint</vt:lpstr>
      <vt:lpstr>Физкультминутка</vt:lpstr>
      <vt:lpstr>Продолжите фразы: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</dc:creator>
  <cp:lastModifiedBy>Пользователь</cp:lastModifiedBy>
  <cp:revision>26</cp:revision>
  <dcterms:created xsi:type="dcterms:W3CDTF">2014-03-09T04:13:05Z</dcterms:created>
  <dcterms:modified xsi:type="dcterms:W3CDTF">2016-02-09T14:22:50Z</dcterms:modified>
</cp:coreProperties>
</file>