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D98064-67EC-4F61-A6B9-0CE7C094D3E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165478-C138-438E-9A99-D4F639A905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effectLst/>
              </a:rPr>
              <a:t>Обязанности ребенка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2322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7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•         </a:t>
            </a:r>
            <a:r>
              <a:rPr lang="ru-RU" sz="4400" dirty="0" smtClean="0"/>
              <a:t>Каждый </a:t>
            </a:r>
            <a:r>
              <a:rPr lang="ru-RU" sz="4400" dirty="0"/>
              <a:t>несовершеннолетний обязан получить основное общее образование, эта обязанность сохраняет силу до достижения им 15 лет (Закон Российской </a:t>
            </a:r>
            <a:r>
              <a:rPr lang="ru-RU" sz="4400" dirty="0" smtClean="0"/>
              <a:t>Федерации </a:t>
            </a:r>
            <a:r>
              <a:rPr lang="ru-RU" sz="4400" dirty="0"/>
              <a:t>от 10.06.92 г. «Об образовании» в редакции от 13.01.96 г., ст. 19);</a:t>
            </a:r>
          </a:p>
        </p:txBody>
      </p:sp>
    </p:spTree>
    <p:extLst>
      <p:ext uri="{BB962C8B-B14F-4D97-AF65-F5344CB8AC3E}">
        <p14:creationId xmlns:p14="http://schemas.microsoft.com/office/powerpoint/2010/main" val="9839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dirty="0"/>
              <a:t>•        </a:t>
            </a:r>
            <a:r>
              <a:rPr lang="ru-RU" sz="4400" dirty="0" smtClean="0"/>
              <a:t> Несовершеннолетние мужского </a:t>
            </a:r>
            <a:r>
              <a:rPr lang="ru-RU" sz="4400" dirty="0"/>
              <a:t>пола несут воинскую обязанность в виде </a:t>
            </a:r>
            <a:r>
              <a:rPr lang="ru-RU" sz="4400" dirty="0" smtClean="0"/>
              <a:t>воинского </a:t>
            </a:r>
            <a:r>
              <a:rPr lang="ru-RU" sz="4400" dirty="0"/>
              <a:t>учета и подготовки к военной службе (Закон Российской Федерации от 11.02.93 г. «О воинской обязанности и военной службе», ст. 1);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4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600" dirty="0"/>
              <a:t>•         </a:t>
            </a:r>
            <a:r>
              <a:rPr lang="ru-RU" sz="3600" dirty="0" smtClean="0"/>
              <a:t>В </a:t>
            </a:r>
            <a:r>
              <a:rPr lang="ru-RU" sz="3600" dirty="0"/>
              <a:t>год достижения 17-летия несовершеннолетний обязан явиться по вызову </a:t>
            </a:r>
            <a:r>
              <a:rPr lang="ru-RU" sz="3600" dirty="0" smtClean="0"/>
              <a:t>военного </a:t>
            </a:r>
            <a:r>
              <a:rPr lang="ru-RU" sz="3600" dirty="0"/>
              <a:t>комиссара в связи с постановкой на учет, а также сообщить о перемене места жительства, сняться с воинского учета и по прибытии на новое место жительства в двухнедельный срок встать на воинский учет (Закон Российской Федерации от 11.02.93 г. «О воинской обязанности и военной службе», ст. 8,9);</a:t>
            </a:r>
          </a:p>
        </p:txBody>
      </p:sp>
    </p:spTree>
    <p:extLst>
      <p:ext uri="{BB962C8B-B14F-4D97-AF65-F5344CB8AC3E}">
        <p14:creationId xmlns:p14="http://schemas.microsoft.com/office/powerpoint/2010/main" val="4344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Обязанности ребенка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ребенка</dc:title>
  <dc:creator>User_pc</dc:creator>
  <cp:lastModifiedBy>User_pc</cp:lastModifiedBy>
  <cp:revision>1</cp:revision>
  <dcterms:created xsi:type="dcterms:W3CDTF">2015-11-19T07:34:13Z</dcterms:created>
  <dcterms:modified xsi:type="dcterms:W3CDTF">2015-11-19T07:41:06Z</dcterms:modified>
</cp:coreProperties>
</file>