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6892280" cy="2376264"/>
          </a:xfrm>
        </p:spPr>
        <p:txBody>
          <a:bodyPr>
            <a:normAutofit/>
          </a:bodyPr>
          <a:lstStyle/>
          <a:p>
            <a:pPr lvl="0" algn="ctr"/>
            <a:r>
              <a:rPr lang="ru-RU" sz="4000" dirty="0" smtClean="0">
                <a:solidFill>
                  <a:schemeClr val="tx1"/>
                </a:solidFill>
              </a:rPr>
              <a:t>Обычаи </a:t>
            </a:r>
            <a:r>
              <a:rPr lang="ru-RU" sz="4000" dirty="0">
                <a:solidFill>
                  <a:schemeClr val="tx1"/>
                </a:solidFill>
              </a:rPr>
              <a:t>и традиции </a:t>
            </a:r>
            <a:r>
              <a:rPr lang="ru-RU" sz="4000" dirty="0" smtClean="0">
                <a:solidFill>
                  <a:schemeClr val="tx1"/>
                </a:solidFill>
              </a:rPr>
              <a:t>русского народа</a:t>
            </a:r>
            <a:r>
              <a:rPr lang="ru-RU" sz="3200" dirty="0">
                <a:solidFill>
                  <a:srgbClr val="CCCCCC"/>
                </a:solidFill>
              </a:rPr>
              <a:t/>
            </a:r>
            <a:br>
              <a:rPr lang="ru-RU" sz="3200" dirty="0">
                <a:solidFill>
                  <a:srgbClr val="CCCCCC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5661248"/>
            <a:ext cx="1976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География</a:t>
            </a:r>
          </a:p>
          <a:p>
            <a:pPr algn="ctr"/>
            <a:r>
              <a:rPr lang="ru-RU" sz="2800" dirty="0" smtClean="0"/>
              <a:t>9 класс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8326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Национальная культура – это национальная память народа, то, что выделяет данный народ в ряду других, хранит человека от обезличивания, позволяет ему ощутить связь времен и поколений, получить духовную поддержку и жизненную опору.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1770031"/>
            <a:ext cx="6739086" cy="4486306"/>
          </a:xfrm>
        </p:spPr>
      </p:pic>
    </p:spTree>
    <p:extLst>
      <p:ext uri="{BB962C8B-B14F-4D97-AF65-F5344CB8AC3E}">
        <p14:creationId xmlns:p14="http://schemas.microsoft.com/office/powerpoint/2010/main" xmlns="" val="4091977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Значительная часть обычаев на масленицу, так или иначе, была связана с темой семейно-брачных отношений: на масленицу чествовали молодоженов, поженившихся в течение прошедшего года.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445" y="1600200"/>
            <a:ext cx="3491110" cy="4572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375" y="1674829"/>
            <a:ext cx="3657600" cy="4422741"/>
          </a:xfrm>
        </p:spPr>
      </p:pic>
    </p:spTree>
    <p:extLst>
      <p:ext uri="{BB962C8B-B14F-4D97-AF65-F5344CB8AC3E}">
        <p14:creationId xmlns:p14="http://schemas.microsoft.com/office/powerpoint/2010/main" xmlns="" val="130852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 России к этому дню делали чучело Зимы из соломы или тряпок, наряжали его обычно в женскую одежду, несли через всю деревню, иногда посадив чучело на колесо, воткнутое сверху на шест; выйдя за село, чучело либо топили в проруби, либо сжигали или просто разрывали на части, а оставшуюся солому раскидывали по полю.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3210" y="1600200"/>
            <a:ext cx="4955579" cy="4873625"/>
          </a:xfrm>
        </p:spPr>
      </p:pic>
    </p:spTree>
    <p:extLst>
      <p:ext uri="{BB962C8B-B14F-4D97-AF65-F5344CB8AC3E}">
        <p14:creationId xmlns:p14="http://schemas.microsoft.com/office/powerpoint/2010/main" xmlns="" val="1545414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Пасха отмечает воскрешение Иисуса Христа. Это самый важный праздник в христианском календаре.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11510"/>
            <a:ext cx="6480719" cy="5162315"/>
          </a:xfrm>
        </p:spPr>
      </p:pic>
    </p:spTree>
    <p:extLst>
      <p:ext uri="{BB962C8B-B14F-4D97-AF65-F5344CB8AC3E}">
        <p14:creationId xmlns:p14="http://schemas.microsoft.com/office/powerpoint/2010/main" xmlns="" val="2702283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Но самым главным кулинарным шедевром стола всегда был освященный в храме кулич, являющийся как бы домашним Артосом, который является обязательным символом пасхального богослужения.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430" y="1468628"/>
            <a:ext cx="6495897" cy="5005198"/>
          </a:xfrm>
        </p:spPr>
      </p:pic>
    </p:spTree>
    <p:extLst>
      <p:ext uri="{BB962C8B-B14F-4D97-AF65-F5344CB8AC3E}">
        <p14:creationId xmlns:p14="http://schemas.microsoft.com/office/powerpoint/2010/main" xmlns="" val="2523640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Рождество Христово — это не только светлый праздник православия. Рождество - праздник возвращенный, возрождающийся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95" y="1600200"/>
            <a:ext cx="6947010" cy="4873625"/>
          </a:xfrm>
        </p:spPr>
      </p:pic>
    </p:spTree>
    <p:extLst>
      <p:ext uri="{BB962C8B-B14F-4D97-AF65-F5344CB8AC3E}">
        <p14:creationId xmlns:p14="http://schemas.microsoft.com/office/powerpoint/2010/main" xmlns="" val="269532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Свадебные традиции и обычаи, особенно в России, имеют исторические корни. С давних времен многие народы чтили и следовали свадебным обычаям и традициям. Поэтому современные свадьбы богаты необычными действами, значения которых многие люди не знают.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14" y="1772816"/>
            <a:ext cx="7284115" cy="4701009"/>
          </a:xfrm>
        </p:spPr>
      </p:pic>
    </p:spTree>
    <p:extLst>
      <p:ext uri="{BB962C8B-B14F-4D97-AF65-F5344CB8AC3E}">
        <p14:creationId xmlns:p14="http://schemas.microsoft.com/office/powerpoint/2010/main" xmlns="" val="2541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204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Обычаи и традиции русского народа  </vt:lpstr>
      <vt:lpstr>Национальная культура – это национальная память народа, то, что выделяет данный народ в ряду других, хранит человека от обезличивания, позволяет ему ощутить связь времен и поколений, получить духовную поддержку и жизненную опору. </vt:lpstr>
      <vt:lpstr>Значительная часть обычаев на масленицу, так или иначе, была связана с темой семейно-брачных отношений: на масленицу чествовали молодоженов, поженившихся в течение прошедшего года. </vt:lpstr>
      <vt:lpstr>В России к этому дню делали чучело Зимы из соломы или тряпок, наряжали его обычно в женскую одежду, несли через всю деревню, иногда посадив чучело на колесо, воткнутое сверху на шест; выйдя за село, чучело либо топили в проруби, либо сжигали или просто разрывали на части, а оставшуюся солому раскидывали по полю. </vt:lpstr>
      <vt:lpstr>Пасха отмечает воскрешение Иисуса Христа. Это самый важный праздник в христианском календаре. </vt:lpstr>
      <vt:lpstr>Но самым главным кулинарным шедевром стола всегда был освященный в храме кулич, являющийся как бы домашним Артосом, который является обязательным символом пасхального богослужения. </vt:lpstr>
      <vt:lpstr>Рождество Христово — это не только светлый праздник православия. Рождество - праздник возвращенный, возрождающийся</vt:lpstr>
      <vt:lpstr>Свадебные традиции и обычаи, особенно в России, имеют исторические корни. С давних времен многие народы чтили и следовали свадебным обычаям и традициям. Поэтому современные свадьбы богаты необычными действами, значения которых многие люди не знают.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«Обычаи и традиции народов Центральной России»  </dc:title>
  <dc:creator>Андрей</dc:creator>
  <cp:lastModifiedBy>Sveta</cp:lastModifiedBy>
  <cp:revision>9</cp:revision>
  <dcterms:created xsi:type="dcterms:W3CDTF">2014-01-29T12:18:10Z</dcterms:created>
  <dcterms:modified xsi:type="dcterms:W3CDTF">2016-02-13T13:27:57Z</dcterms:modified>
</cp:coreProperties>
</file>