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4D8B9E-9B79-4F2A-A28A-08E1CE3E874E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70D7D9-4A4E-4054-A1FF-9124C644B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 в моем городе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581128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Фрагмент урока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географии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умение самостоятельно добывать необходимую информацию, анализировать и делать соответствующие выводы на основе исследования;</a:t>
            </a:r>
          </a:p>
          <a:p>
            <a:r>
              <a:rPr lang="ru-RU" dirty="0" smtClean="0"/>
              <a:t>Продолжить формирование навыков оформления полученных результатов исследований;</a:t>
            </a:r>
          </a:p>
          <a:p>
            <a:r>
              <a:rPr lang="ru-RU" dirty="0" smtClean="0"/>
              <a:t>Определить значение транспорта для жизни населения города Балашиха;</a:t>
            </a:r>
          </a:p>
          <a:p>
            <a:r>
              <a:rPr lang="ru-RU" dirty="0" smtClean="0"/>
              <a:t>Закрепить понятие «транспортная система»;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Опережающее  задание  для  учащихся: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717032"/>
            <a:ext cx="3429000" cy="29523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Проведите анкетирование своей семьи и учащихся школы (3 человека) на предмет качества работы автотранспортной системы города Балашиха. Данные оформите в виде таблицы и проанализируйте полученные результаты.</a:t>
            </a:r>
            <a:endParaRPr lang="ru-RU" sz="2000" dirty="0"/>
          </a:p>
        </p:txBody>
      </p:sp>
      <p:pic>
        <p:nvPicPr>
          <p:cNvPr id="5" name="Рисунок 4" descr="170812balashikh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37" r="16737"/>
          <a:stretch>
            <a:fillRect/>
          </a:stretch>
        </p:blipFill>
        <p:spPr>
          <a:xfrm>
            <a:off x="251520" y="1340768"/>
            <a:ext cx="4464496" cy="39064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20040"/>
            <a:ext cx="5863552" cy="1143000"/>
          </a:xfrm>
        </p:spPr>
        <p:txBody>
          <a:bodyPr/>
          <a:lstStyle/>
          <a:p>
            <a:r>
              <a:rPr lang="ru-RU" dirty="0" smtClean="0"/>
              <a:t>Вопросы анкеты: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352044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Как Вы оцениваете работу городского транспорта? (отлично, удовлетворительно, неудовлетворительно)</a:t>
            </a:r>
          </a:p>
          <a:p>
            <a:pPr>
              <a:buNone/>
            </a:pPr>
            <a:r>
              <a:rPr lang="ru-RU" sz="2000" dirty="0" smtClean="0"/>
              <a:t>2. Каким видом транспорта Вы пользуетесь?</a:t>
            </a:r>
          </a:p>
          <a:p>
            <a:pPr>
              <a:buNone/>
            </a:pPr>
            <a:r>
              <a:rPr lang="ru-RU" sz="2000" dirty="0" smtClean="0"/>
              <a:t>3. Какой вид транспорта работает наиболее эффективно?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2132856"/>
            <a:ext cx="352044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4. Что Вас не устраивает в работе транспорта?</a:t>
            </a:r>
          </a:p>
          <a:p>
            <a:pPr>
              <a:buNone/>
            </a:pPr>
            <a:r>
              <a:rPr lang="ru-RU" sz="2000" dirty="0" smtClean="0"/>
              <a:t>5. Как улучшить работу транспорта в нашем городе?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36712"/>
            <a:ext cx="3429000" cy="33843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уроке зачитываются и анализируются результаты исследований. Предлагаются варианты  улучшения работы автотранспорта города. Указывается роль транспорта в жизни населения.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581128"/>
            <a:ext cx="3429000" cy="100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Предлагаю выдержки из проведенных исследований учащихся 9 классов:</a:t>
            </a:r>
            <a:endParaRPr lang="ru-RU" sz="2000" dirty="0"/>
          </a:p>
        </p:txBody>
      </p:sp>
      <p:pic>
        <p:nvPicPr>
          <p:cNvPr id="5" name="Рисунок 4" descr="258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320" r="153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Pictures\img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79208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Pictures\img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92087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Pictures\img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71530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171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Транспорт в моем городе</vt:lpstr>
      <vt:lpstr>Задачи  урока:</vt:lpstr>
      <vt:lpstr>Опережающее  задание  для  учащихся:</vt:lpstr>
      <vt:lpstr>Вопросы анкеты:</vt:lpstr>
      <vt:lpstr>На уроке зачитываются и анализируются результаты исследований. Предлагаются варианты  улучшения работы автотранспорта города. Указывается роль транспорта в жизни населения.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в моем городе</dc:title>
  <dc:creator>Admin</dc:creator>
  <cp:lastModifiedBy>Sveta</cp:lastModifiedBy>
  <cp:revision>17</cp:revision>
  <dcterms:created xsi:type="dcterms:W3CDTF">2013-04-12T12:34:16Z</dcterms:created>
  <dcterms:modified xsi:type="dcterms:W3CDTF">2016-02-13T14:10:49Z</dcterms:modified>
</cp:coreProperties>
</file>