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0" r:id="rId2"/>
    <p:sldId id="256" r:id="rId3"/>
    <p:sldId id="263" r:id="rId4"/>
    <p:sldId id="264" r:id="rId5"/>
    <p:sldId id="265" r:id="rId6"/>
    <p:sldId id="262" r:id="rId7"/>
    <p:sldId id="261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350" autoAdjust="0"/>
  </p:normalViewPr>
  <p:slideViewPr>
    <p:cSldViewPr>
      <p:cViewPr varScale="1">
        <p:scale>
          <a:sx n="73" d="100"/>
          <a:sy n="73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2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021BE-95C8-473C-A366-139585AC97B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7E198-FD4E-4376-840F-62723AB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8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BA644A-1AB1-439D-8B0F-2FA3535D43C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EA9E0C-2CEB-4EEF-AAD5-1E30E714AD8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Что такое «цикл»?</a:t>
            </a:r>
          </a:p>
          <a:p>
            <a:endParaRPr lang="ru-RU" sz="2800" dirty="0" smtClean="0"/>
          </a:p>
          <a:p>
            <a:r>
              <a:rPr lang="ru-RU" sz="2800" dirty="0" smtClean="0"/>
              <a:t>Какие виды циклов вы знаете?</a:t>
            </a:r>
          </a:p>
          <a:p>
            <a:endParaRPr lang="ru-RU" sz="2800" dirty="0" smtClean="0"/>
          </a:p>
          <a:p>
            <a:r>
              <a:rPr lang="ru-RU" sz="2800" dirty="0" smtClean="0"/>
              <a:t>Чем отличаются друг от друга цикл с предусловием от цикла с постусловием?</a:t>
            </a:r>
          </a:p>
          <a:p>
            <a:endParaRPr lang="ru-RU" sz="2800" dirty="0" smtClean="0"/>
          </a:p>
          <a:p>
            <a:r>
              <a:rPr lang="ru-RU" sz="2800" dirty="0" smtClean="0"/>
              <a:t>Можно ли один цикл использовать внутри другого?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4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 «Старая задача»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/>
              <a:t>Сколько можно купить быков, коров и телят, если бык стоит 10 рублей, корова -5 рублей, теленок – 0,5 рубля и на 100 рублей надо купить 100 животных.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868" y="2636912"/>
            <a:ext cx="3562028" cy="363326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83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Вложенные циклы.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Решение задач.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289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в цикле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При выполнении одного цикла внутри другого, </a:t>
            </a:r>
            <a:r>
              <a:rPr lang="ru-RU" u="sng" dirty="0" smtClean="0"/>
              <a:t>различают</a:t>
            </a:r>
            <a:r>
              <a:rPr lang="ru-RU" dirty="0" smtClean="0"/>
              <a:t> </a:t>
            </a:r>
            <a:r>
              <a:rPr lang="ru-RU" b="1" dirty="0" smtClean="0"/>
              <a:t>внешний</a:t>
            </a:r>
            <a:r>
              <a:rPr lang="ru-RU" dirty="0" smtClean="0"/>
              <a:t> и </a:t>
            </a:r>
            <a:r>
              <a:rPr lang="ru-RU" b="1" dirty="0" smtClean="0"/>
              <a:t>внутренний циклы</a:t>
            </a:r>
            <a:r>
              <a:rPr lang="ru-RU" dirty="0" smtClean="0"/>
              <a:t> – например, когда при каждом значении переменной-счетчика нужно несколько раз выполнить какое-то действие (внутренний цикл). </a:t>
            </a:r>
          </a:p>
          <a:p>
            <a:endParaRPr lang="ru-RU" dirty="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02488"/>
            <a:ext cx="3863018" cy="4690807"/>
          </a:xfrm>
        </p:spPr>
      </p:pic>
    </p:spTree>
    <p:extLst>
      <p:ext uri="{BB962C8B-B14F-4D97-AF65-F5344CB8AC3E}">
        <p14:creationId xmlns:p14="http://schemas.microsoft.com/office/powerpoint/2010/main" val="20700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в цикле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2281808"/>
          </a:xfrm>
        </p:spPr>
        <p:txBody>
          <a:bodyPr/>
          <a:lstStyle/>
          <a:p>
            <a:r>
              <a:rPr lang="ru-RU" dirty="0"/>
              <a:t>Счетчик внешнего цикла изменяется </a:t>
            </a:r>
            <a:r>
              <a:rPr lang="ru-RU" u="sng" dirty="0"/>
              <a:t>медленнее</a:t>
            </a:r>
            <a:r>
              <a:rPr lang="ru-RU" dirty="0"/>
              <a:t>, чем счетчик внутреннего.</a:t>
            </a:r>
          </a:p>
          <a:p>
            <a:endParaRPr lang="ru-RU" dirty="0" smtClean="0"/>
          </a:p>
          <a:p>
            <a:r>
              <a:rPr lang="ru-RU" dirty="0" smtClean="0"/>
              <a:t>Закрываются циклы в </a:t>
            </a:r>
            <a:r>
              <a:rPr lang="ru-RU" u="sng" dirty="0" smtClean="0"/>
              <a:t>обратном порядке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1560" y="3140968"/>
            <a:ext cx="7704856" cy="3168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for </a:t>
            </a:r>
            <a:r>
              <a:rPr lang="en-US" dirty="0"/>
              <a:t>i:=1 to </a:t>
            </a:r>
            <a:r>
              <a:rPr lang="ru-RU" dirty="0" smtClean="0"/>
              <a:t>4</a:t>
            </a:r>
            <a:r>
              <a:rPr lang="en-US" dirty="0" smtClean="0"/>
              <a:t> </a:t>
            </a:r>
            <a:r>
              <a:rPr lang="en-US" dirty="0"/>
              <a:t>do begin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for j:=1 to </a:t>
            </a:r>
            <a:r>
              <a:rPr lang="ru-RU" dirty="0" smtClean="0"/>
              <a:t>4</a:t>
            </a:r>
            <a:r>
              <a:rPr lang="en-US" dirty="0" smtClean="0"/>
              <a:t> </a:t>
            </a:r>
            <a:r>
              <a:rPr lang="en-US" dirty="0"/>
              <a:t>do begin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writeln</a:t>
            </a:r>
            <a:r>
              <a:rPr lang="en-US" dirty="0" smtClean="0"/>
              <a:t>(i‘ -</a:t>
            </a:r>
            <a:r>
              <a:rPr lang="ru-RU" dirty="0" smtClean="0"/>
              <a:t>й ряд, </a:t>
            </a:r>
            <a:r>
              <a:rPr lang="en-US" dirty="0" smtClean="0"/>
              <a:t>‘,j’ –</a:t>
            </a:r>
            <a:r>
              <a:rPr lang="ru-RU" dirty="0" smtClean="0"/>
              <a:t>я строка</a:t>
            </a:r>
            <a:r>
              <a:rPr lang="en-US" dirty="0" smtClean="0"/>
              <a:t>’);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end;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end</a:t>
            </a:r>
            <a:r>
              <a:rPr lang="en-US" dirty="0"/>
              <a:t>;</a:t>
            </a:r>
            <a:endParaRPr lang="ru-RU" dirty="0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755576" y="3356992"/>
            <a:ext cx="144016" cy="1944216"/>
          </a:xfrm>
          <a:prstGeom prst="leftBrac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1115616" y="3789040"/>
            <a:ext cx="144016" cy="1080120"/>
          </a:xfrm>
          <a:prstGeom prst="leftBrac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92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в цикле.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553616"/>
          </a:xfrm>
        </p:spPr>
        <p:txBody>
          <a:bodyPr/>
          <a:lstStyle/>
          <a:p>
            <a:r>
              <a:rPr lang="ru-RU" dirty="0" smtClean="0"/>
              <a:t>Результат выполнения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6696744" cy="4525934"/>
          </a:xfrm>
        </p:spPr>
      </p:pic>
    </p:spTree>
    <p:extLst>
      <p:ext uri="{BB962C8B-B14F-4D97-AF65-F5344CB8AC3E}">
        <p14:creationId xmlns:p14="http://schemas.microsoft.com/office/powerpoint/2010/main" val="37334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в цикле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1201688"/>
          </a:xfrm>
        </p:spPr>
        <p:txBody>
          <a:bodyPr anchor="ctr">
            <a:normAutofit/>
          </a:bodyPr>
          <a:lstStyle/>
          <a:p>
            <a:r>
              <a:rPr lang="ru-RU" dirty="0" smtClean="0"/>
              <a:t>Рассмотрим задачу вывода последовательности пар чисел</a:t>
            </a:r>
          </a:p>
          <a:p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6696744" cy="4290456"/>
          </a:xfrm>
        </p:spPr>
      </p:pic>
      <p:grpSp>
        <p:nvGrpSpPr>
          <p:cNvPr id="29" name="Группа 28"/>
          <p:cNvGrpSpPr/>
          <p:nvPr/>
        </p:nvGrpSpPr>
        <p:grpSpPr>
          <a:xfrm>
            <a:off x="1475656" y="2564904"/>
            <a:ext cx="2160240" cy="2088232"/>
            <a:chOff x="1475656" y="2564904"/>
            <a:chExt cx="2160240" cy="2088232"/>
          </a:xfrm>
        </p:grpSpPr>
        <p:sp>
          <p:nvSpPr>
            <p:cNvPr id="12" name="TextBox 11"/>
            <p:cNvSpPr txBox="1"/>
            <p:nvPr/>
          </p:nvSpPr>
          <p:spPr>
            <a:xfrm>
              <a:off x="1943108" y="2852936"/>
              <a:ext cx="169278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Dot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Pascal ABC</a:t>
              </a:r>
              <a:endParaRPr lang="ru-RU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1547664" y="3037602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475656" y="2564904"/>
              <a:ext cx="0" cy="2088232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727684" y="3518286"/>
            <a:ext cx="5076564" cy="1350874"/>
            <a:chOff x="1727684" y="3518286"/>
            <a:chExt cx="5076564" cy="13508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5453485" y="3518286"/>
              <a:ext cx="1008112" cy="1205023"/>
              <a:chOff x="3635896" y="3592129"/>
              <a:chExt cx="1008112" cy="120502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635896" y="3592129"/>
                <a:ext cx="100811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КуМИР</a:t>
                </a:r>
                <a:endParaRPr lang="ru-RU" dirty="0"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  <p:cxnSp>
            <p:nvCxnSpPr>
              <p:cNvPr id="25" name="Прямая со стрелкой 24"/>
              <p:cNvCxnSpPr>
                <a:stCxn id="17" idx="2"/>
              </p:cNvCxnSpPr>
              <p:nvPr/>
            </p:nvCxnSpPr>
            <p:spPr>
              <a:xfrm>
                <a:off x="4139952" y="3961461"/>
                <a:ext cx="0" cy="83569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727684" y="4869160"/>
              <a:ext cx="5076564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40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в цикле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/>
              <a:t>program par;</a:t>
            </a:r>
          </a:p>
          <a:p>
            <a:r>
              <a:rPr lang="en-US" dirty="0"/>
              <a:t>uses </a:t>
            </a:r>
            <a:r>
              <a:rPr lang="en-US" dirty="0" err="1"/>
              <a:t>crt</a:t>
            </a:r>
            <a:r>
              <a:rPr lang="en-US" dirty="0"/>
              <a:t>;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i,j:integer</a:t>
            </a:r>
            <a:r>
              <a:rPr lang="en-US" dirty="0"/>
              <a:t>;</a:t>
            </a:r>
          </a:p>
          <a:p>
            <a:r>
              <a:rPr lang="en-US" dirty="0"/>
              <a:t>begin</a:t>
            </a:r>
          </a:p>
          <a:p>
            <a:r>
              <a:rPr lang="en-US" dirty="0" err="1"/>
              <a:t>clrscr</a:t>
            </a:r>
            <a:r>
              <a:rPr lang="en-US" dirty="0"/>
              <a:t>;</a:t>
            </a:r>
          </a:p>
          <a:p>
            <a:r>
              <a:rPr lang="en-US" dirty="0"/>
              <a:t>for i:=1 to 3 do begin</a:t>
            </a:r>
          </a:p>
          <a:p>
            <a:r>
              <a:rPr lang="en-US" dirty="0"/>
              <a:t>    for j:=1 to 4 do begin</a:t>
            </a:r>
          </a:p>
          <a:p>
            <a:r>
              <a:rPr lang="en-US" dirty="0"/>
              <a:t>        </a:t>
            </a:r>
            <a:r>
              <a:rPr lang="en-US" dirty="0" err="1"/>
              <a:t>writeln</a:t>
            </a:r>
            <a:r>
              <a:rPr lang="en-US" dirty="0"/>
              <a:t>(i,' ',j);</a:t>
            </a:r>
          </a:p>
          <a:p>
            <a:r>
              <a:rPr lang="en-US" dirty="0"/>
              <a:t>    end;</a:t>
            </a:r>
          </a:p>
          <a:p>
            <a:r>
              <a:rPr lang="en-US" dirty="0"/>
              <a:t>end;</a:t>
            </a:r>
          </a:p>
          <a:p>
            <a:r>
              <a:rPr lang="en-US" dirty="0"/>
              <a:t>end.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err="1"/>
              <a:t>алг</a:t>
            </a:r>
            <a:r>
              <a:rPr lang="ru-RU" dirty="0"/>
              <a:t> Пары</a:t>
            </a:r>
          </a:p>
          <a:p>
            <a:r>
              <a:rPr lang="ru-RU" dirty="0" err="1"/>
              <a:t>нач</a:t>
            </a:r>
            <a:r>
              <a:rPr lang="ru-RU" dirty="0"/>
              <a:t> цел </a:t>
            </a:r>
            <a:r>
              <a:rPr lang="ru-RU" dirty="0" err="1"/>
              <a:t>i,j</a:t>
            </a:r>
            <a:endParaRPr lang="ru-RU" dirty="0"/>
          </a:p>
          <a:p>
            <a:r>
              <a:rPr lang="ru-RU" dirty="0" err="1"/>
              <a:t>нц</a:t>
            </a:r>
            <a:r>
              <a:rPr lang="ru-RU" dirty="0"/>
              <a:t> для i от 1 до 3</a:t>
            </a:r>
          </a:p>
          <a:p>
            <a:r>
              <a:rPr lang="ru-RU" dirty="0" err="1"/>
              <a:t>нц</a:t>
            </a:r>
            <a:r>
              <a:rPr lang="ru-RU" dirty="0"/>
              <a:t> для j от 1 до 4</a:t>
            </a:r>
          </a:p>
          <a:p>
            <a:r>
              <a:rPr lang="ru-RU" dirty="0"/>
              <a:t>вывод </a:t>
            </a:r>
            <a:r>
              <a:rPr lang="ru-RU" dirty="0" err="1"/>
              <a:t>i,j</a:t>
            </a:r>
            <a:r>
              <a:rPr lang="ru-RU" dirty="0"/>
              <a:t>," "</a:t>
            </a:r>
          </a:p>
          <a:p>
            <a:r>
              <a:rPr lang="ru-RU" dirty="0" err="1"/>
              <a:t>кц</a:t>
            </a:r>
            <a:endParaRPr lang="ru-RU" dirty="0"/>
          </a:p>
          <a:p>
            <a:r>
              <a:rPr lang="ru-RU" dirty="0"/>
              <a:t>вывод " "</a:t>
            </a:r>
          </a:p>
          <a:p>
            <a:r>
              <a:rPr lang="ru-RU" dirty="0" err="1"/>
              <a:t>кц</a:t>
            </a:r>
            <a:endParaRPr lang="ru-RU" dirty="0"/>
          </a:p>
          <a:p>
            <a:r>
              <a:rPr lang="ru-RU" dirty="0"/>
              <a:t>кон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2" y="5157192"/>
            <a:ext cx="2376264" cy="936104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Pascal ABC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5157192"/>
            <a:ext cx="2520280" cy="86409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КуМИР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 «Квадрат Пифагора»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Вывести на экран таблицу умножения чисел от 1 то 10.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73880"/>
            <a:ext cx="5402907" cy="2769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068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 «Задача про сдачу»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/>
              <a:t>В кассе есть монеты по 2, 5 и 10 копеек. Сколькими способами можно выдать сдачу на некоторую сумму </a:t>
            </a:r>
            <a:r>
              <a:rPr lang="en-US" sz="2400" dirty="0"/>
              <a:t>Sum</a:t>
            </a:r>
            <a:r>
              <a:rPr lang="ru-RU" sz="2400" dirty="0"/>
              <a:t>?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92896"/>
            <a:ext cx="5495925" cy="3667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383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</TotalTime>
  <Words>312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Вопросы</vt:lpstr>
      <vt:lpstr>Вложенные циклы.</vt:lpstr>
      <vt:lpstr>Цикл в цикле</vt:lpstr>
      <vt:lpstr>Цикл в цикле</vt:lpstr>
      <vt:lpstr>Цикл в цикле.</vt:lpstr>
      <vt:lpstr>Цикл в цикле</vt:lpstr>
      <vt:lpstr>Цикл в цикле</vt:lpstr>
      <vt:lpstr>Задание 1. «Квадрат Пифагора»</vt:lpstr>
      <vt:lpstr>Задание 2. «Задача про сдачу»</vt:lpstr>
      <vt:lpstr>Задание 3. «Старая задача»</vt:lpstr>
    </vt:vector>
  </TitlesOfParts>
  <Company>gimnazia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Вложенные циклы.</dc:title>
  <dc:creator>admin</dc:creator>
  <cp:lastModifiedBy>admin</cp:lastModifiedBy>
  <cp:revision>13</cp:revision>
  <dcterms:created xsi:type="dcterms:W3CDTF">2015-03-02T10:21:52Z</dcterms:created>
  <dcterms:modified xsi:type="dcterms:W3CDTF">2015-03-02T12:24:01Z</dcterms:modified>
</cp:coreProperties>
</file>