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68843" autoAdjust="0"/>
  </p:normalViewPr>
  <p:slideViewPr>
    <p:cSldViewPr>
      <p:cViewPr>
        <p:scale>
          <a:sx n="90" d="100"/>
          <a:sy n="90" d="100"/>
        </p:scale>
        <p:origin x="-912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94AC5-1097-4D90-A0BE-96BDACCAED4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82292-3D4D-41D4-9248-141D6B14B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9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Создать одномерный массив А из 32 целых чисел.</a:t>
            </a:r>
          </a:p>
          <a:p>
            <a:r>
              <a:rPr lang="ru-RU" dirty="0" smtClean="0"/>
              <a:t>Вывести массив на экран в виде строки чисел</a:t>
            </a:r>
          </a:p>
          <a:p>
            <a:r>
              <a:rPr lang="ru-RU" dirty="0" smtClean="0"/>
              <a:t>Подсчитать сумму элементов массива</a:t>
            </a:r>
          </a:p>
          <a:p>
            <a:r>
              <a:rPr lang="ru-RU" dirty="0" smtClean="0"/>
              <a:t>Вывести сумму на экран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82292-3D4D-41D4-9248-141D6B14B8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3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82292-3D4D-41D4-9248-141D6B14B8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23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26DDD0-38F8-457E-92AC-4E7AE8D0BED7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9803AD-1C18-43E8-87B5-DC7E4C4312C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Одномерные массивы. Заполнение массивов.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с элементами одномерного массива.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8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«Температура 9 дней»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937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Температура за 9 дней записана в массив вещественных чисел. Вывести на экран:</a:t>
            </a:r>
          </a:p>
          <a:p>
            <a:r>
              <a:rPr lang="ru-RU" dirty="0" smtClean="0"/>
              <a:t>а)температуру за нечетные дни;</a:t>
            </a:r>
          </a:p>
          <a:p>
            <a:r>
              <a:rPr lang="ru-RU" dirty="0" smtClean="0"/>
              <a:t>б) температуру за 7 и 8 день.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996952"/>
            <a:ext cx="22288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«Допуск к экзаменам»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При поступлении в вуз абитуриенты, получившие «двойку» на первом экзамене, ко второму не допускаются. В массиве </a:t>
            </a:r>
            <a:r>
              <a:rPr lang="en-US" dirty="0" smtClean="0"/>
              <a:t>A[n]</a:t>
            </a:r>
            <a:r>
              <a:rPr lang="ru-RU" dirty="0" smtClean="0"/>
              <a:t> записаны оценки экзаменующихся, полученные на первом экзамене. Подсчитать, сколько человек не допущено ко второму экзамену.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560" y="1216025"/>
            <a:ext cx="2783304" cy="4937125"/>
          </a:xfrm>
        </p:spPr>
      </p:pic>
    </p:spTree>
    <p:extLst>
      <p:ext uri="{BB962C8B-B14F-4D97-AF65-F5344CB8AC3E}">
        <p14:creationId xmlns:p14="http://schemas.microsoft.com/office/powerpoint/2010/main" val="33118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Одномерные массивы.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Массив</a:t>
            </a:r>
            <a:r>
              <a:rPr lang="ru-RU" dirty="0" smtClean="0"/>
              <a:t> – это совокупность однотипных данных, хранящихся в последовательных ячейках памяти и имеющих общее имя.</a:t>
            </a:r>
          </a:p>
          <a:p>
            <a:endParaRPr lang="ru-RU" dirty="0"/>
          </a:p>
          <a:p>
            <a:r>
              <a:rPr lang="ru-RU" dirty="0" smtClean="0"/>
              <a:t>Ячейки называются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элементами массива.</a:t>
            </a:r>
          </a:p>
          <a:p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Все элементы пронумерованы по порядку и этот номер называется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индексом элемента массива.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Одномерные массивы.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Для обращения к конкретному элементу массива необходимо указать имя массива и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ru-RU" dirty="0" smtClean="0"/>
              <a:t>в квадратных скобках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r>
              <a:rPr lang="ru-RU" dirty="0" smtClean="0"/>
              <a:t> индекс элемент.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Простейший вид массива – одномерный.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А – </a:t>
            </a:r>
            <a:r>
              <a:rPr lang="ru-RU" i="1" u="sng" dirty="0" smtClean="0">
                <a:solidFill>
                  <a:schemeClr val="tx2">
                    <a:lumMod val="75000"/>
                  </a:schemeClr>
                </a:solidFill>
              </a:rPr>
              <a:t>имя массива, </a:t>
            </a:r>
            <a:r>
              <a:rPr lang="ru-RU" dirty="0" smtClean="0"/>
              <a:t>числа в клетках – </a:t>
            </a:r>
            <a:r>
              <a:rPr lang="ru-RU" i="1" u="sng" dirty="0" smtClean="0">
                <a:solidFill>
                  <a:schemeClr val="tx2">
                    <a:lumMod val="75000"/>
                  </a:schemeClr>
                </a:solidFill>
              </a:rPr>
              <a:t>элементы</a:t>
            </a:r>
            <a:r>
              <a:rPr lang="ru-RU" dirty="0" smtClean="0"/>
              <a:t>, числа под клетками – </a:t>
            </a:r>
            <a:r>
              <a:rPr lang="ru-RU" i="1" u="sng" dirty="0" smtClean="0">
                <a:solidFill>
                  <a:schemeClr val="tx2">
                    <a:lumMod val="75000"/>
                  </a:schemeClr>
                </a:solidFill>
              </a:rPr>
              <a:t>индексы элементов.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33799"/>
              </p:ext>
            </p:extLst>
          </p:nvPr>
        </p:nvGraphicFramePr>
        <p:xfrm>
          <a:off x="1433364" y="4065019"/>
          <a:ext cx="609600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3751532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70173"/>
              </p:ext>
            </p:extLst>
          </p:nvPr>
        </p:nvGraphicFramePr>
        <p:xfrm>
          <a:off x="1403648" y="4582529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</a:t>
                      </a:r>
                      <a:endParaRPr lang="ru-RU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</a:t>
                      </a:r>
                      <a:endParaRPr lang="ru-RU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3</a:t>
                      </a:r>
                      <a:endParaRPr lang="ru-RU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4</a:t>
                      </a:r>
                      <a:endParaRPr lang="ru-RU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5</a:t>
                      </a:r>
                      <a:endParaRPr lang="ru-RU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6</a:t>
                      </a:r>
                      <a:endParaRPr lang="ru-RU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7</a:t>
                      </a:r>
                      <a:endParaRPr lang="ru-RU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8</a:t>
                      </a:r>
                      <a:endParaRPr lang="ru-RU" i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3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Одномерные массивы.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Рассмотрим запись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A[3]=-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 - </a:t>
            </a:r>
            <a:r>
              <a:rPr lang="ru-RU" dirty="0" smtClean="0"/>
              <a:t>имя массива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 – </a:t>
            </a:r>
            <a:r>
              <a:rPr lang="ru-RU" dirty="0" smtClean="0"/>
              <a:t>номер элемента (индекс)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A[3] – </a:t>
            </a:r>
            <a:r>
              <a:rPr lang="ru-RU" dirty="0" smtClean="0"/>
              <a:t>обозначение 3-го элемента массива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-8 – </a:t>
            </a:r>
            <a:r>
              <a:rPr lang="ru-RU" dirty="0" smtClean="0"/>
              <a:t>значение третьего элемента массива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Одномерные массивы.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Действия с массивами:</a:t>
            </a:r>
          </a:p>
          <a:p>
            <a:r>
              <a:rPr lang="ru-RU" dirty="0" smtClean="0"/>
              <a:t>Описание</a:t>
            </a:r>
          </a:p>
          <a:p>
            <a:r>
              <a:rPr lang="ru-RU" dirty="0" smtClean="0"/>
              <a:t>Заполнение массива случайными числами</a:t>
            </a:r>
          </a:p>
          <a:p>
            <a:r>
              <a:rPr lang="ru-RU" dirty="0" smtClean="0"/>
              <a:t>Заполнение массива с клавиатуры</a:t>
            </a:r>
          </a:p>
          <a:p>
            <a:r>
              <a:rPr lang="ru-RU" dirty="0" smtClean="0"/>
              <a:t>Вывод на экран</a:t>
            </a:r>
          </a:p>
          <a:p>
            <a:r>
              <a:rPr lang="ru-RU" dirty="0" smtClean="0"/>
              <a:t>Поиск максимального элемента</a:t>
            </a:r>
          </a:p>
          <a:p>
            <a:r>
              <a:rPr lang="ru-RU" dirty="0" smtClean="0"/>
              <a:t>Вычисление суммы всех элементов массива</a:t>
            </a:r>
          </a:p>
          <a:p>
            <a:r>
              <a:rPr lang="ru-RU" dirty="0" smtClean="0"/>
              <a:t>Вычисление количества положительных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val="122433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Одномерные массивы.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Имя массива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&gt;:array [&lt;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тип индекса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&gt;] of &lt;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тип компонентов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&gt;;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тип компонентов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&gt;;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smtClean="0"/>
              <a:t>тип данных (</a:t>
            </a:r>
            <a:r>
              <a:rPr lang="en-US" dirty="0" smtClean="0"/>
              <a:t>integer</a:t>
            </a:r>
            <a:r>
              <a:rPr lang="ru-RU" dirty="0" smtClean="0"/>
              <a:t>, </a:t>
            </a:r>
            <a:r>
              <a:rPr lang="en-US" dirty="0" smtClean="0"/>
              <a:t>real</a:t>
            </a:r>
            <a:r>
              <a:rPr lang="ru-RU" dirty="0" smtClean="0"/>
              <a:t> и т.д.)</a:t>
            </a:r>
            <a:endParaRPr lang="ru-RU" b="1" dirty="0" smtClean="0"/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тип индекса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&gt;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smtClean="0"/>
              <a:t>границы изменения массива (</a:t>
            </a:r>
            <a:r>
              <a:rPr lang="en-US" dirty="0" smtClean="0"/>
              <a:t>[</a:t>
            </a:r>
            <a:r>
              <a:rPr lang="ru-RU" dirty="0" smtClean="0"/>
              <a:t>1..20</a:t>
            </a:r>
            <a:r>
              <a:rPr lang="en-US" dirty="0" smtClean="0"/>
              <a:t>]</a:t>
            </a:r>
            <a:r>
              <a:rPr lang="ru-RU" dirty="0" smtClean="0"/>
              <a:t> – двадцать элементов в массиве)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Например:</a:t>
            </a:r>
          </a:p>
          <a:p>
            <a:pPr marL="0" indent="0" algn="ctr">
              <a:buNone/>
            </a:pP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</a:rPr>
              <a:t>Var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A:array[1..10] of integer;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массива</a:t>
            </a:r>
            <a:r>
              <a:rPr lang="en-US" dirty="0" smtClean="0"/>
              <a:t> </a:t>
            </a:r>
            <a:r>
              <a:rPr lang="ru-RU" dirty="0" smtClean="0"/>
              <a:t>ч.1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/>
              <a:t>program Massive1;</a:t>
            </a:r>
          </a:p>
          <a:p>
            <a:r>
              <a:rPr lang="en-US" dirty="0"/>
              <a:t>uses </a:t>
            </a:r>
            <a:r>
              <a:rPr lang="en-US" dirty="0" err="1"/>
              <a:t>crt</a:t>
            </a:r>
            <a:r>
              <a:rPr lang="en-US" dirty="0"/>
              <a:t>;</a:t>
            </a:r>
          </a:p>
          <a:p>
            <a:r>
              <a:rPr lang="en-US" dirty="0" err="1"/>
              <a:t>const</a:t>
            </a:r>
            <a:r>
              <a:rPr lang="en-US" dirty="0"/>
              <a:t> n=10;</a:t>
            </a:r>
          </a:p>
          <a:p>
            <a:r>
              <a:rPr lang="en-US" dirty="0" err="1"/>
              <a:t>var</a:t>
            </a:r>
            <a:endParaRPr lang="en-US" dirty="0"/>
          </a:p>
          <a:p>
            <a:r>
              <a:rPr lang="en-US" dirty="0"/>
              <a:t>A:array[1..n] of integer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B:array[1</a:t>
            </a:r>
            <a:r>
              <a:rPr lang="en-US" dirty="0"/>
              <a:t>..n] of integer;</a:t>
            </a:r>
          </a:p>
          <a:p>
            <a:r>
              <a:rPr lang="en-US" dirty="0" smtClean="0"/>
              <a:t>i:integer</a:t>
            </a:r>
            <a:r>
              <a:rPr lang="en-US" dirty="0"/>
              <a:t>;</a:t>
            </a:r>
          </a:p>
          <a:p>
            <a:r>
              <a:rPr lang="en-US" dirty="0"/>
              <a:t>begin</a:t>
            </a:r>
          </a:p>
          <a:p>
            <a:r>
              <a:rPr lang="en-US" dirty="0" err="1"/>
              <a:t>clrscr</a:t>
            </a:r>
            <a:r>
              <a:rPr lang="en-US" dirty="0"/>
              <a:t>;</a:t>
            </a:r>
          </a:p>
          <a:p>
            <a:r>
              <a:rPr lang="en-US" dirty="0"/>
              <a:t>randomize;</a:t>
            </a:r>
          </a:p>
          <a:p>
            <a:r>
              <a:rPr lang="en-US" dirty="0"/>
              <a:t>for i:=1 to n do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    a[i]:=Random(100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Введите </a:t>
            </a:r>
            <a:r>
              <a:rPr lang="en-US" dirty="0" smtClean="0"/>
              <a:t>’,i,’</a:t>
            </a:r>
            <a:r>
              <a:rPr lang="ru-RU" dirty="0" smtClean="0"/>
              <a:t>-й элемент массива</a:t>
            </a:r>
            <a:r>
              <a:rPr lang="en-US" dirty="0" smtClean="0"/>
              <a:t>’);</a:t>
            </a:r>
          </a:p>
          <a:p>
            <a:r>
              <a:rPr lang="ru-RU" dirty="0" smtClean="0"/>
              <a:t>    </a:t>
            </a:r>
            <a:r>
              <a:rPr lang="en-US" dirty="0" err="1" smtClean="0"/>
              <a:t>readln</a:t>
            </a:r>
            <a:r>
              <a:rPr lang="en-US" dirty="0" smtClean="0"/>
              <a:t> b[i];</a:t>
            </a:r>
            <a:endParaRPr lang="en-US" dirty="0"/>
          </a:p>
          <a:p>
            <a:r>
              <a:rPr lang="en-US" dirty="0"/>
              <a:t>end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/>
              <a:t>| использовать Робот</a:t>
            </a:r>
          </a:p>
          <a:p>
            <a:r>
              <a:rPr lang="ru-RU" dirty="0" err="1"/>
              <a:t>алг</a:t>
            </a:r>
            <a:r>
              <a:rPr lang="ru-RU" dirty="0"/>
              <a:t> заполнение массивов </a:t>
            </a:r>
          </a:p>
          <a:p>
            <a:r>
              <a:rPr lang="ru-RU" dirty="0" err="1"/>
              <a:t>нач</a:t>
            </a:r>
            <a:endParaRPr lang="ru-RU" dirty="0"/>
          </a:p>
          <a:p>
            <a:r>
              <a:rPr lang="ru-RU" dirty="0"/>
              <a:t>цел </a:t>
            </a:r>
            <a:r>
              <a:rPr lang="ru-RU" dirty="0" err="1"/>
              <a:t>таб</a:t>
            </a:r>
            <a:r>
              <a:rPr lang="ru-RU" dirty="0"/>
              <a:t> a[1:10</a:t>
            </a:r>
            <a:r>
              <a:rPr lang="ru-RU" dirty="0" smtClean="0"/>
              <a:t>]</a:t>
            </a:r>
            <a:r>
              <a:rPr lang="en-US" dirty="0" smtClean="0"/>
              <a:t>, b[1:10]</a:t>
            </a:r>
            <a:endParaRPr lang="ru-RU" dirty="0"/>
          </a:p>
          <a:p>
            <a:r>
              <a:rPr lang="ru-RU" dirty="0"/>
              <a:t>цел i</a:t>
            </a:r>
          </a:p>
          <a:p>
            <a:r>
              <a:rPr lang="ru-RU" dirty="0" err="1"/>
              <a:t>нц</a:t>
            </a:r>
            <a:r>
              <a:rPr lang="ru-RU" dirty="0"/>
              <a:t> для i от 1 до 10 </a:t>
            </a:r>
          </a:p>
          <a:p>
            <a:r>
              <a:rPr lang="ru-RU" dirty="0"/>
              <a:t>a[i] := int(</a:t>
            </a:r>
            <a:r>
              <a:rPr lang="ru-RU" dirty="0" err="1"/>
              <a:t>rand</a:t>
            </a:r>
            <a:r>
              <a:rPr lang="ru-RU" dirty="0"/>
              <a:t>(1,100))</a:t>
            </a:r>
          </a:p>
          <a:p>
            <a:r>
              <a:rPr lang="ru-RU" dirty="0" err="1"/>
              <a:t>кц</a:t>
            </a:r>
            <a:r>
              <a:rPr lang="ru-RU" dirty="0"/>
              <a:t> </a:t>
            </a:r>
          </a:p>
          <a:p>
            <a:r>
              <a:rPr lang="ru-RU" dirty="0"/>
              <a:t>вывод "Заполненный массив: "</a:t>
            </a:r>
          </a:p>
          <a:p>
            <a:r>
              <a:rPr lang="ru-RU" dirty="0" err="1"/>
              <a:t>нц</a:t>
            </a:r>
            <a:r>
              <a:rPr lang="ru-RU" dirty="0"/>
              <a:t> для i от 1 до 10</a:t>
            </a:r>
          </a:p>
          <a:p>
            <a:r>
              <a:rPr lang="ru-RU" dirty="0"/>
              <a:t>вывод a[i]," "</a:t>
            </a:r>
          </a:p>
          <a:p>
            <a:r>
              <a:rPr lang="ru-RU" dirty="0" err="1" smtClean="0"/>
              <a:t>Кц</a:t>
            </a:r>
            <a:endParaRPr lang="en-US" dirty="0" smtClean="0"/>
          </a:p>
          <a:p>
            <a:r>
              <a:rPr lang="ru-RU" dirty="0"/>
              <a:t>вывод "Введите числа</a:t>
            </a:r>
            <a:r>
              <a:rPr lang="ru-RU" dirty="0" smtClean="0"/>
              <a:t>:",</a:t>
            </a:r>
            <a:r>
              <a:rPr lang="ru-RU" dirty="0" err="1" smtClean="0"/>
              <a:t>нс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/>
              <a:t>нц</a:t>
            </a:r>
            <a:r>
              <a:rPr lang="ru-RU" dirty="0"/>
              <a:t> для i от 1 до 10 </a:t>
            </a:r>
            <a:endParaRPr lang="en-US" dirty="0" smtClean="0"/>
          </a:p>
          <a:p>
            <a:r>
              <a:rPr lang="ru-RU" dirty="0" smtClean="0"/>
              <a:t>ввод </a:t>
            </a:r>
            <a:r>
              <a:rPr lang="ru-RU" dirty="0"/>
              <a:t>b[i] </a:t>
            </a:r>
            <a:endParaRPr lang="en-US" dirty="0" smtClean="0"/>
          </a:p>
          <a:p>
            <a:r>
              <a:rPr lang="ru-RU" dirty="0" err="1" smtClean="0"/>
              <a:t>кц</a:t>
            </a:r>
            <a:r>
              <a:rPr lang="ru-RU" dirty="0" smtClean="0"/>
              <a:t>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35903" y="5445224"/>
            <a:ext cx="2160240" cy="576064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Pascal ABC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5445224"/>
            <a:ext cx="2304256" cy="576064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КуМИР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1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массива ч.2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600" dirty="0" err="1"/>
              <a:t>writeln</a:t>
            </a:r>
            <a:r>
              <a:rPr lang="en-US" sz="1600" dirty="0"/>
              <a:t>(‘</a:t>
            </a:r>
            <a:r>
              <a:rPr lang="ru-RU" sz="1600" dirty="0"/>
              <a:t>Заполненный массив</a:t>
            </a:r>
            <a:r>
              <a:rPr lang="en-US" sz="1600" dirty="0"/>
              <a:t>');</a:t>
            </a:r>
          </a:p>
          <a:p>
            <a:r>
              <a:rPr lang="en-US" sz="1600" dirty="0"/>
              <a:t>for i:=1 to n do</a:t>
            </a:r>
          </a:p>
          <a:p>
            <a:r>
              <a:rPr lang="en-US" sz="1600" dirty="0"/>
              <a:t>begin</a:t>
            </a:r>
          </a:p>
          <a:p>
            <a:r>
              <a:rPr lang="en-US" sz="1600" dirty="0"/>
              <a:t>    write(a[i]:4);</a:t>
            </a:r>
            <a:endParaRPr lang="ru-RU" sz="1600" dirty="0"/>
          </a:p>
          <a:p>
            <a:r>
              <a:rPr lang="en-US" sz="1600" dirty="0"/>
              <a:t>end;</a:t>
            </a:r>
          </a:p>
          <a:p>
            <a:r>
              <a:rPr lang="en-US" sz="1600" dirty="0"/>
              <a:t>for i:=1 to n do</a:t>
            </a:r>
          </a:p>
          <a:p>
            <a:r>
              <a:rPr lang="en-US" sz="1600" dirty="0"/>
              <a:t>begin</a:t>
            </a:r>
          </a:p>
          <a:p>
            <a:r>
              <a:rPr lang="en-US" sz="1600" dirty="0"/>
              <a:t>    write(b[i]:4);</a:t>
            </a:r>
            <a:endParaRPr lang="ru-RU" sz="1600" dirty="0"/>
          </a:p>
          <a:p>
            <a:r>
              <a:rPr lang="en-US" sz="1600" dirty="0"/>
              <a:t>end;</a:t>
            </a:r>
          </a:p>
          <a:p>
            <a:r>
              <a:rPr lang="en-US" sz="1600" dirty="0"/>
              <a:t>end.</a:t>
            </a:r>
            <a:r>
              <a:rPr lang="en-US" sz="1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16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/>
              <a:t>вывод </a:t>
            </a:r>
            <a:r>
              <a:rPr lang="ru-RU" sz="1600" dirty="0" err="1"/>
              <a:t>нс</a:t>
            </a:r>
            <a:endParaRPr lang="en-US" sz="1600" dirty="0"/>
          </a:p>
          <a:p>
            <a:r>
              <a:rPr lang="ru-RU" sz="1600" dirty="0"/>
              <a:t> </a:t>
            </a:r>
            <a:r>
              <a:rPr lang="ru-RU" sz="1600" dirty="0" err="1"/>
              <a:t>нц</a:t>
            </a:r>
            <a:r>
              <a:rPr lang="ru-RU" sz="1600" dirty="0"/>
              <a:t> для i от 1 до 10 </a:t>
            </a:r>
            <a:endParaRPr lang="en-US" sz="1600" dirty="0" smtClean="0"/>
          </a:p>
          <a:p>
            <a:r>
              <a:rPr lang="ru-RU" sz="1600" dirty="0" smtClean="0"/>
              <a:t>вывод </a:t>
            </a:r>
            <a:r>
              <a:rPr lang="ru-RU" sz="1600" dirty="0"/>
              <a:t>b[i], " " </a:t>
            </a:r>
            <a:endParaRPr lang="en-US" sz="1600" dirty="0" smtClean="0"/>
          </a:p>
          <a:p>
            <a:r>
              <a:rPr lang="ru-RU" sz="1600" dirty="0" err="1" smtClean="0"/>
              <a:t>кц</a:t>
            </a:r>
            <a:endParaRPr lang="ru-RU" sz="1600" dirty="0"/>
          </a:p>
          <a:p>
            <a:r>
              <a:rPr lang="ru-RU" sz="1600" dirty="0"/>
              <a:t>кон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35903" y="5445224"/>
            <a:ext cx="2160240" cy="576064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Pascal ABC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5445224"/>
            <a:ext cx="2304256" cy="576064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КуМИР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4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элементами одномерного массива.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8219256" cy="685800"/>
          </a:xfrm>
        </p:spPr>
        <p:txBody>
          <a:bodyPr/>
          <a:lstStyle/>
          <a:p>
            <a:r>
              <a:rPr lang="ru-RU" dirty="0"/>
              <a:t>Посчитать сумму </a:t>
            </a:r>
            <a:r>
              <a:rPr lang="ru-RU" dirty="0" smtClean="0"/>
              <a:t>10 случайных целых чисел.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program Sluchainyh_10;</a:t>
            </a:r>
          </a:p>
          <a:p>
            <a:r>
              <a:rPr lang="en-US" dirty="0"/>
              <a:t>uses </a:t>
            </a:r>
            <a:r>
              <a:rPr lang="en-US" dirty="0" err="1"/>
              <a:t>crt</a:t>
            </a:r>
            <a:r>
              <a:rPr lang="en-US" dirty="0"/>
              <a:t>;</a:t>
            </a:r>
          </a:p>
          <a:p>
            <a:r>
              <a:rPr lang="en-US" dirty="0" err="1"/>
              <a:t>var</a:t>
            </a:r>
            <a:r>
              <a:rPr lang="en-US" dirty="0"/>
              <a:t> A:array [1..10] of integer;</a:t>
            </a:r>
          </a:p>
          <a:p>
            <a:r>
              <a:rPr lang="en-US" dirty="0" err="1"/>
              <a:t>i,s:integer</a:t>
            </a:r>
            <a:r>
              <a:rPr lang="en-US" dirty="0"/>
              <a:t>;</a:t>
            </a:r>
          </a:p>
          <a:p>
            <a:r>
              <a:rPr lang="en-US" dirty="0"/>
              <a:t>begin</a:t>
            </a:r>
          </a:p>
          <a:p>
            <a:r>
              <a:rPr lang="en-US" dirty="0" err="1"/>
              <a:t>clrscr</a:t>
            </a:r>
            <a:r>
              <a:rPr lang="en-US" dirty="0"/>
              <a:t>;</a:t>
            </a:r>
          </a:p>
          <a:p>
            <a:r>
              <a:rPr lang="en-US" dirty="0"/>
              <a:t>randomize;</a:t>
            </a:r>
          </a:p>
          <a:p>
            <a:r>
              <a:rPr lang="en-US" dirty="0"/>
              <a:t>for i:=1 to 10 do begin</a:t>
            </a:r>
          </a:p>
          <a:p>
            <a:r>
              <a:rPr lang="en-US" dirty="0"/>
              <a:t>a[i]:=random(100);</a:t>
            </a:r>
          </a:p>
          <a:p>
            <a:r>
              <a:rPr lang="en-US" dirty="0"/>
              <a:t>write(a[i], ' ');</a:t>
            </a:r>
          </a:p>
          <a:p>
            <a:r>
              <a:rPr lang="en-US" dirty="0"/>
              <a:t>end;</a:t>
            </a:r>
          </a:p>
          <a:p>
            <a:r>
              <a:rPr lang="en-US" dirty="0" err="1"/>
              <a:t>writeln</a:t>
            </a:r>
            <a:r>
              <a:rPr lang="en-US" dirty="0"/>
              <a:t>(' ');</a:t>
            </a:r>
          </a:p>
          <a:p>
            <a:r>
              <a:rPr lang="en-US" dirty="0"/>
              <a:t>for i:=1 to 10 do begin</a:t>
            </a:r>
          </a:p>
          <a:p>
            <a:r>
              <a:rPr lang="en-US" dirty="0"/>
              <a:t>s:=s+a[i];</a:t>
            </a:r>
          </a:p>
          <a:p>
            <a:r>
              <a:rPr lang="en-US" dirty="0"/>
              <a:t>end;</a:t>
            </a:r>
          </a:p>
          <a:p>
            <a:r>
              <a:rPr lang="en-US" dirty="0"/>
              <a:t>write(</a:t>
            </a:r>
            <a:r>
              <a:rPr lang="en-US" dirty="0" smtClean="0"/>
              <a:t>'</a:t>
            </a:r>
            <a:r>
              <a:rPr lang="ru-RU" dirty="0" smtClean="0"/>
              <a:t>Сумма элементов массива</a:t>
            </a:r>
            <a:r>
              <a:rPr lang="en-US" dirty="0" smtClean="0"/>
              <a:t>',</a:t>
            </a:r>
            <a:r>
              <a:rPr lang="en-US" dirty="0"/>
              <a:t>s);</a:t>
            </a:r>
          </a:p>
          <a:p>
            <a:r>
              <a:rPr lang="en-US" dirty="0"/>
              <a:t>end.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7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215</TotalTime>
  <Words>628</Words>
  <Application>Microsoft Office PowerPoint</Application>
  <PresentationFormat>Экран (4:3)</PresentationFormat>
  <Paragraphs>141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Одномерные массивы. Заполнение массивов.</vt:lpstr>
      <vt:lpstr>Одномерные массивы.</vt:lpstr>
      <vt:lpstr>Одномерные массивы.</vt:lpstr>
      <vt:lpstr>Одномерные массивы.</vt:lpstr>
      <vt:lpstr>Одномерные массивы.</vt:lpstr>
      <vt:lpstr>Одномерные массивы.</vt:lpstr>
      <vt:lpstr>Заполнение массива ч.1</vt:lpstr>
      <vt:lpstr>Заполнение массива ч.2</vt:lpstr>
      <vt:lpstr>Работа с элементами одномерного массива.</vt:lpstr>
      <vt:lpstr>1. «Температура 9 дней»</vt:lpstr>
      <vt:lpstr>2. «Допуск к экзаменам»</vt:lpstr>
    </vt:vector>
  </TitlesOfParts>
  <Company>gimnazia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Одномерные массивы. Заполнение массивов.</dc:title>
  <dc:creator>admin</dc:creator>
  <cp:lastModifiedBy>admin</cp:lastModifiedBy>
  <cp:revision>19</cp:revision>
  <dcterms:created xsi:type="dcterms:W3CDTF">2015-03-02T12:24:08Z</dcterms:created>
  <dcterms:modified xsi:type="dcterms:W3CDTF">2015-03-03T07:37:22Z</dcterms:modified>
</cp:coreProperties>
</file>