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4446DAE-35B3-4E54-BF29-8460B19F26A1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064EBAF-1F0B-4A7E-9321-7ECCA8CB196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>
                <a:effectLst/>
              </a:rPr>
              <a:t>«Перевод чисел в позиционных системах счисления</a:t>
            </a:r>
            <a:r>
              <a:rPr lang="ru-RU" sz="3200" b="1" dirty="0" smtClean="0">
                <a:effectLst/>
              </a:rPr>
              <a:t>.»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Перевод в десятичную систему счисления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53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256583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26.42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7 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= х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baseline="-250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43.85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9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 = </a:t>
            </a:r>
            <a:r>
              <a:rPr lang="ru-RU" sz="4800" dirty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4800" baseline="-25000" dirty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52.001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6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 = </a:t>
            </a:r>
            <a:r>
              <a:rPr lang="ru-RU" sz="4800" dirty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4800" baseline="-25000" dirty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dirty="0" smtClean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36.1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4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 = </a:t>
            </a:r>
            <a:r>
              <a:rPr lang="ru-RU" sz="4800" dirty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4800" baseline="-25000" dirty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dirty="0" smtClean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124.3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5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 = </a:t>
            </a:r>
            <a:r>
              <a:rPr lang="ru-RU" sz="4800" dirty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4800" baseline="-25000" dirty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dirty="0" smtClean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101101.101</a:t>
            </a:r>
            <a:r>
              <a:rPr lang="ru-RU" sz="4800" baseline="-25000" dirty="0" smtClean="0">
                <a:effectLst/>
                <a:latin typeface="Century Schoolbook"/>
                <a:ea typeface="Calibri"/>
                <a:cs typeface="Times New Roman"/>
              </a:rPr>
              <a:t>2</a:t>
            </a:r>
            <a:r>
              <a:rPr lang="ru-RU" sz="4800" dirty="0" smtClean="0">
                <a:effectLst/>
                <a:latin typeface="Century Schoolbook"/>
                <a:ea typeface="Calibri"/>
                <a:cs typeface="Times New Roman"/>
              </a:rPr>
              <a:t> = </a:t>
            </a:r>
            <a:r>
              <a:rPr lang="ru-RU" sz="4800" dirty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4800" baseline="-25000" dirty="0">
                <a:effectLst/>
                <a:latin typeface="Century Schoolbook"/>
                <a:ea typeface="Calibri"/>
                <a:cs typeface="Times New Roman"/>
              </a:rPr>
              <a:t>10</a:t>
            </a:r>
            <a:endParaRPr lang="ru-RU" sz="4800" dirty="0" smtClean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3265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Перевести следующие числа </a:t>
            </a:r>
          </a:p>
          <a:p>
            <a:pPr algn="ctr"/>
            <a:r>
              <a:rPr lang="ru-RU" sz="3200" dirty="0" smtClean="0"/>
              <a:t>в десятичную </a:t>
            </a:r>
            <a:r>
              <a:rPr lang="ru-RU" sz="3200" dirty="0" err="1" smtClean="0"/>
              <a:t>сс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2253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46449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28.2</a:t>
            </a:r>
            <a:r>
              <a:rPr lang="ru-RU" sz="3600" baseline="-25000" dirty="0" smtClean="0">
                <a:effectLst/>
              </a:rPr>
              <a:t>10</a:t>
            </a:r>
            <a:r>
              <a:rPr lang="ru-RU" sz="3600" dirty="0" smtClean="0">
                <a:effectLst/>
              </a:rPr>
              <a:t> 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>
                <a:effectLst/>
                <a:latin typeface="Century Schoolbook"/>
                <a:ea typeface="Calibri"/>
                <a:cs typeface="Times New Roman"/>
              </a:rPr>
              <a:t>2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3.456</a:t>
            </a:r>
            <a:r>
              <a:rPr lang="ru-RU" sz="3600" baseline="-25000" dirty="0" smtClean="0">
                <a:effectLst/>
              </a:rPr>
              <a:t>10  </a:t>
            </a:r>
            <a:r>
              <a:rPr lang="ru-RU" sz="3600" dirty="0">
                <a:effectLst/>
              </a:rPr>
              <a:t>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 smtClean="0">
                <a:effectLst/>
                <a:latin typeface="Century Schoolbook"/>
                <a:ea typeface="Calibri"/>
                <a:cs typeface="Times New Roman"/>
              </a:rPr>
              <a:t>7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14.96</a:t>
            </a:r>
            <a:r>
              <a:rPr lang="ru-RU" sz="3600" baseline="-25000" dirty="0" smtClean="0">
                <a:effectLst/>
              </a:rPr>
              <a:t>10 </a:t>
            </a:r>
            <a:r>
              <a:rPr lang="ru-RU" sz="3600" dirty="0">
                <a:effectLst/>
              </a:rPr>
              <a:t>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 smtClean="0">
                <a:effectLst/>
                <a:latin typeface="Century Schoolbook"/>
                <a:ea typeface="Calibri"/>
                <a:cs typeface="Times New Roman"/>
              </a:rPr>
              <a:t>6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47.5</a:t>
            </a:r>
            <a:r>
              <a:rPr lang="ru-RU" sz="3600" baseline="-25000" dirty="0" smtClean="0">
                <a:effectLst/>
              </a:rPr>
              <a:t>10 </a:t>
            </a:r>
            <a:r>
              <a:rPr lang="ru-RU" sz="3600" dirty="0">
                <a:effectLst/>
              </a:rPr>
              <a:t>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 smtClean="0">
                <a:effectLst/>
                <a:latin typeface="Century Schoolbook"/>
                <a:ea typeface="Calibri"/>
                <a:cs typeface="Times New Roman"/>
              </a:rPr>
              <a:t>5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185.34</a:t>
            </a:r>
            <a:r>
              <a:rPr lang="ru-RU" sz="3600" baseline="-25000" dirty="0" smtClean="0">
                <a:effectLst/>
              </a:rPr>
              <a:t>10 </a:t>
            </a:r>
            <a:r>
              <a:rPr lang="ru-RU" sz="3600" dirty="0">
                <a:effectLst/>
              </a:rPr>
              <a:t>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 smtClean="0">
                <a:effectLst/>
                <a:latin typeface="Century Schoolbook"/>
                <a:ea typeface="Calibri"/>
                <a:cs typeface="Times New Roman"/>
              </a:rPr>
              <a:t>4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ru-RU" sz="3600" dirty="0" smtClean="0">
                <a:effectLst/>
              </a:rPr>
              <a:t>387.87 </a:t>
            </a:r>
            <a:r>
              <a:rPr lang="ru-RU" sz="3600" baseline="-25000" dirty="0" smtClean="0">
                <a:effectLst/>
              </a:rPr>
              <a:t>10 </a:t>
            </a:r>
            <a:r>
              <a:rPr lang="ru-RU" sz="3600" dirty="0">
                <a:effectLst/>
              </a:rPr>
              <a:t>= </a:t>
            </a:r>
            <a:r>
              <a:rPr lang="ru-RU" sz="3600" dirty="0" smtClean="0">
                <a:effectLst/>
                <a:latin typeface="Century Schoolbook"/>
                <a:ea typeface="Calibri"/>
                <a:cs typeface="Times New Roman"/>
              </a:rPr>
              <a:t>х</a:t>
            </a:r>
            <a:r>
              <a:rPr lang="ru-RU" sz="3600" baseline="-25000" dirty="0" smtClean="0">
                <a:effectLst/>
                <a:latin typeface="Century Schoolbook"/>
                <a:ea typeface="Calibri"/>
                <a:cs typeface="Times New Roman"/>
              </a:rPr>
              <a:t>16</a:t>
            </a:r>
            <a:endParaRPr lang="ru-RU" sz="3600" dirty="0">
              <a:effectLst/>
              <a:latin typeface="Century Schoolbook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692696"/>
            <a:ext cx="7543800" cy="914400"/>
          </a:xfrm>
        </p:spPr>
        <p:txBody>
          <a:bodyPr/>
          <a:lstStyle/>
          <a:p>
            <a:r>
              <a:rPr lang="ru-RU" sz="2800" dirty="0" smtClean="0"/>
              <a:t>Перевести следующие числа из десятичной системы счисления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0763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504056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effectLst/>
              </a:rPr>
              <a:t>Перевести </a:t>
            </a:r>
            <a:r>
              <a:rPr lang="ru-RU" sz="2400" dirty="0">
                <a:effectLst/>
              </a:rPr>
              <a:t>следующие числа из 10сс в 2сс, 8сс, 16сс: </a:t>
            </a:r>
            <a:endParaRPr lang="ru-RU" sz="1800" dirty="0">
              <a:effectLst/>
            </a:endParaRPr>
          </a:p>
          <a:p>
            <a:pPr lvl="1"/>
            <a:r>
              <a:rPr lang="ru-RU" sz="2000" dirty="0">
                <a:effectLst/>
              </a:rPr>
              <a:t>32.25 </a:t>
            </a:r>
            <a:endParaRPr lang="ru-RU" sz="1600" dirty="0">
              <a:effectLst/>
            </a:endParaRPr>
          </a:p>
          <a:p>
            <a:pPr lvl="1"/>
            <a:r>
              <a:rPr lang="ru-RU" sz="2000" dirty="0">
                <a:effectLst/>
              </a:rPr>
              <a:t>28.375 </a:t>
            </a:r>
            <a:endParaRPr lang="ru-RU" sz="1600" dirty="0">
              <a:effectLst/>
            </a:endParaRPr>
          </a:p>
          <a:p>
            <a:pPr lvl="1"/>
            <a:r>
              <a:rPr lang="ru-RU" sz="2000" dirty="0">
                <a:effectLst/>
              </a:rPr>
              <a:t>104.147</a:t>
            </a:r>
            <a:endParaRPr lang="ru-RU" sz="1600" dirty="0">
              <a:effectLst/>
            </a:endParaRPr>
          </a:p>
          <a:p>
            <a:pPr lvl="0"/>
            <a:endParaRPr lang="ru-RU" sz="2400" dirty="0" smtClean="0">
              <a:effectLst/>
            </a:endParaRPr>
          </a:p>
          <a:p>
            <a:pPr lvl="0"/>
            <a:r>
              <a:rPr lang="ru-RU" sz="2400" dirty="0" smtClean="0">
                <a:effectLst/>
              </a:rPr>
              <a:t>Выберите </a:t>
            </a:r>
            <a:r>
              <a:rPr lang="ru-RU" sz="2400" dirty="0">
                <a:effectLst/>
              </a:rPr>
              <a:t>наибольшее число среди: 1102</a:t>
            </a:r>
            <a:r>
              <a:rPr lang="ru-RU" sz="2400" baseline="-25000" dirty="0">
                <a:effectLst/>
              </a:rPr>
              <a:t>2</a:t>
            </a:r>
            <a:r>
              <a:rPr lang="ru-RU" sz="2400" dirty="0">
                <a:effectLst/>
              </a:rPr>
              <a:t>, 134</a:t>
            </a:r>
            <a:r>
              <a:rPr lang="ru-RU" sz="2400" baseline="-25000" dirty="0">
                <a:effectLst/>
              </a:rPr>
              <a:t>5</a:t>
            </a:r>
            <a:r>
              <a:rPr lang="ru-RU" sz="2400" dirty="0">
                <a:effectLst/>
              </a:rPr>
              <a:t>, 61</a:t>
            </a:r>
            <a:r>
              <a:rPr lang="ru-RU" sz="2400" baseline="-25000" dirty="0">
                <a:effectLst/>
              </a:rPr>
              <a:t>8</a:t>
            </a:r>
            <a:r>
              <a:rPr lang="ru-RU" sz="2400" dirty="0">
                <a:effectLst/>
              </a:rPr>
              <a:t>, А</a:t>
            </a:r>
            <a:r>
              <a:rPr lang="ru-RU" sz="2400" baseline="-25000" dirty="0">
                <a:effectLst/>
              </a:rPr>
              <a:t>16</a:t>
            </a:r>
            <a:r>
              <a:rPr lang="ru-RU" sz="2400" dirty="0">
                <a:effectLst/>
              </a:rPr>
              <a:t>. Ответ обоснуйте, представив в решение в 10сс.</a:t>
            </a:r>
            <a:endParaRPr lang="ru-RU" sz="1800" dirty="0">
              <a:effectLst/>
            </a:endParaRPr>
          </a:p>
          <a:p>
            <a:pPr lvl="0"/>
            <a:endParaRPr lang="ru-RU" sz="2400" dirty="0" smtClean="0">
              <a:effectLst/>
            </a:endParaRPr>
          </a:p>
          <a:p>
            <a:pPr lvl="0"/>
            <a:r>
              <a:rPr lang="ru-RU" sz="2400" dirty="0" smtClean="0">
                <a:effectLst/>
              </a:rPr>
              <a:t>Расположите </a:t>
            </a:r>
            <a:r>
              <a:rPr lang="ru-RU" sz="2400" dirty="0">
                <a:effectLst/>
              </a:rPr>
              <a:t>следующие числа в порядке возрастания: 102</a:t>
            </a:r>
            <a:r>
              <a:rPr lang="ru-RU" sz="2400" baseline="-25000" dirty="0">
                <a:effectLst/>
              </a:rPr>
              <a:t>10</a:t>
            </a:r>
            <a:r>
              <a:rPr lang="ru-RU" sz="2400" dirty="0">
                <a:effectLst/>
              </a:rPr>
              <a:t>, В9</a:t>
            </a:r>
            <a:r>
              <a:rPr lang="ru-RU" sz="2400" baseline="-25000" dirty="0">
                <a:effectLst/>
              </a:rPr>
              <a:t>16</a:t>
            </a:r>
            <a:r>
              <a:rPr lang="ru-RU" sz="2400" dirty="0">
                <a:effectLst/>
              </a:rPr>
              <a:t>, 423</a:t>
            </a:r>
            <a:r>
              <a:rPr lang="ru-RU" sz="2400" baseline="-25000" dirty="0">
                <a:effectLst/>
              </a:rPr>
              <a:t>5</a:t>
            </a:r>
            <a:endParaRPr lang="ru-RU" sz="1800" dirty="0">
              <a:effectLst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71792" cy="1656184"/>
          </a:xfrm>
        </p:spPr>
        <p:txBody>
          <a:bodyPr/>
          <a:lstStyle/>
          <a:p>
            <a:r>
              <a:rPr lang="ru-RU" sz="3600" b="1" dirty="0">
                <a:effectLst/>
              </a:rPr>
              <a:t>Домашняя работа </a:t>
            </a:r>
            <a:r>
              <a:rPr lang="ru-RU" sz="4400" dirty="0">
                <a:effectLst/>
              </a:rPr>
              <a:t/>
            </a:r>
            <a:br>
              <a:rPr lang="ru-RU" sz="440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183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</TotalTime>
  <Words>115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Базовая</vt:lpstr>
      <vt:lpstr>«Перевод чисел в позиционных системах счисления.»</vt:lpstr>
      <vt:lpstr>Презентация PowerPoint</vt:lpstr>
      <vt:lpstr>Перевести следующие числа из десятичной системы счисления</vt:lpstr>
      <vt:lpstr>Домашняя работа  </vt:lpstr>
    </vt:vector>
  </TitlesOfParts>
  <Company>gimnazia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«Перевод чисел в позиционных системах счисления.»</dc:title>
  <dc:creator>admin</dc:creator>
  <cp:lastModifiedBy>admin</cp:lastModifiedBy>
  <cp:revision>2</cp:revision>
  <dcterms:created xsi:type="dcterms:W3CDTF">2014-12-01T12:55:48Z</dcterms:created>
  <dcterms:modified xsi:type="dcterms:W3CDTF">2014-12-01T13:15:53Z</dcterms:modified>
</cp:coreProperties>
</file>