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0"/>
  </p:notesMasterIdLst>
  <p:sldIdLst>
    <p:sldId id="256" r:id="rId8"/>
    <p:sldId id="258" r:id="rId9"/>
    <p:sldId id="260" r:id="rId10"/>
    <p:sldId id="283" r:id="rId11"/>
    <p:sldId id="284" r:id="rId12"/>
    <p:sldId id="262" r:id="rId13"/>
    <p:sldId id="259" r:id="rId14"/>
    <p:sldId id="280" r:id="rId15"/>
    <p:sldId id="282" r:id="rId16"/>
    <p:sldId id="263" r:id="rId17"/>
    <p:sldId id="264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28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7DAEC-01E9-41A9-8AD5-E6B3457CCFF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9499F-22AB-4D32-858A-A66AC0541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1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AE9F28-B581-4238-A57D-786C8C6BB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119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17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9289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54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35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3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2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5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628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296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AE9F28-B581-4238-A57D-786C8C6BB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917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60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6073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32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22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31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732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8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0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132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8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78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3FCDB1C-F984-4415-9DC9-4CCB8215C5EB}" type="datetimeFigureOut">
              <a:rPr lang="ru-RU" smtClean="0">
                <a:solidFill>
                  <a:prstClr val="white"/>
                </a:solidFill>
              </a:rPr>
              <a:pPr/>
              <a:t>11.02.2016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AE9F28-B581-4238-A57D-786C8C6BBEC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6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9154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Конкурсное задание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Методический семинар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Тема «Физическая культура, </a:t>
            </a:r>
            <a:r>
              <a:rPr lang="ru-RU" sz="3600" b="1" i="1" dirty="0">
                <a:solidFill>
                  <a:srgbClr val="002060"/>
                </a:solidFill>
              </a:rPr>
              <a:t>как путь к здоровому образу жизни учащихся.  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382000" cy="1981200"/>
          </a:xfrm>
          <a:solidFill>
            <a:schemeClr val="accent1">
              <a:lumMod val="20000"/>
              <a:lumOff val="80000"/>
              <a:alpha val="4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Участник </a:t>
            </a:r>
            <a:r>
              <a:rPr lang="ru-RU" sz="2000" b="1" dirty="0" smtClean="0">
                <a:solidFill>
                  <a:srgbClr val="002060"/>
                </a:solidFill>
              </a:rPr>
              <a:t>муниципального этапа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«Учитель </a:t>
            </a:r>
            <a:r>
              <a:rPr lang="ru-RU" sz="2000" b="1" dirty="0" smtClean="0">
                <a:solidFill>
                  <a:srgbClr val="002060"/>
                </a:solidFill>
              </a:rPr>
              <a:t>года - 2016»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u="sng" dirty="0" smtClean="0">
                <a:solidFill>
                  <a:srgbClr val="002060"/>
                </a:solidFill>
              </a:rPr>
              <a:t>Усов Владимир Викторович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учитель первой квалификационной  категории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81050" y="5181600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Саратовская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область, Базарно – Карабулакский район, МБОУ «ООШ </a:t>
            </a:r>
          </a:p>
          <a:p>
            <a:pPr lvl="0" algn="ctr">
              <a:spcBef>
                <a:spcPct val="20000"/>
              </a:spcBef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 Первая Ханенёвка»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Соответствие реализации проекта  требованиям ФГОС ОО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3000" y="609600"/>
            <a:ext cx="75438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Направленность федерального государственного стандарта ОО подтвердила важность проводимой  работы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0200" y="1447800"/>
            <a:ext cx="70866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создания социальной ситуации развития обучающихся, обеспечивающей их социальную </a:t>
            </a:r>
            <a:r>
              <a:rPr lang="ru-RU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самоиденти-фикацию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личностно значимой деятельности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04800" y="762000"/>
            <a:ext cx="762000" cy="609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04800" y="2895600"/>
            <a:ext cx="762000" cy="609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3000" y="2514600"/>
            <a:ext cx="75438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по проекту на основе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системно-деятельностного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подхода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00200" y="3352800"/>
            <a:ext cx="70866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готовности к саморазвитию;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проектирование и конструирование  социальной среды развития обучающихся в системе образования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04800" y="4876800"/>
            <a:ext cx="762000" cy="609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3000" y="4572000"/>
            <a:ext cx="75438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Единая нацеленность стандарта и проекта на  становление личностных характеристик обучающихся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00200" y="5410200"/>
            <a:ext cx="70866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 выполняющий правила здорового образа жизни;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осознающий и принимающий ценности человеческой жизни, семьи, гражданского общества;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любящий свой край и своё Отечество;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Соответствие реализации проекта  требованиям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 результатам освоения основной</a:t>
            </a:r>
            <a:r>
              <a:rPr kumimoji="0" lang="ru-RU" sz="28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образовательной программы основного общего образования</a:t>
            </a:r>
            <a:endParaRPr kumimoji="0" lang="ru-RU" sz="2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143000"/>
            <a:ext cx="27432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Предметные результаты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4200" y="1143000"/>
            <a:ext cx="28956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Метапредметные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результаты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2200" y="1143000"/>
            <a:ext cx="27432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Личностные результаты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800" y="2209800"/>
            <a:ext cx="2743200" cy="441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ru-RU" dirty="0" smtClean="0">
              <a:solidFill>
                <a:sysClr val="windowText" lastClr="000000"/>
              </a:solidFill>
            </a:endParaRPr>
          </a:p>
          <a:p>
            <a:pPr algn="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развитие двигатель-ной активности 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обу-чающихся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достижение положительной дина-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мики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физическом развитии;</a:t>
            </a:r>
          </a:p>
          <a:p>
            <a:pPr algn="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формирование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по-требности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система-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тическом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участии в физкультурно-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оздоровительных  мероприятиях; </a:t>
            </a:r>
          </a:p>
          <a:p>
            <a:pPr algn="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формирование и раз-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витие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актив-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здорового образа жизни;</a:t>
            </a:r>
          </a:p>
          <a:p>
            <a:pPr>
              <a:buFontTx/>
              <a:buChar char="-"/>
            </a:pPr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4200" y="2209800"/>
            <a:ext cx="2819400" cy="434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умение определять цели и ставить для себя  задачи;</a:t>
            </a:r>
          </a:p>
          <a:p>
            <a:pPr algn="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умение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 планировать пути достижения цели,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-носить свои действия с планируемыми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-татами;</a:t>
            </a:r>
          </a:p>
          <a:p>
            <a:pPr algn="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умение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организовы-вать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учебное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сотруд-ничество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совместную деятельность с учителем и сверстниками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6000" y="2209800"/>
            <a:ext cx="2743200" cy="434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усвоение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традицион-ных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ценностей, ценности здорового образа жизни;</a:t>
            </a:r>
          </a:p>
          <a:p>
            <a:pPr algn="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воспитание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патрио-тизма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развитие опыта участия в социально значимом труде</a:t>
            </a:r>
          </a:p>
          <a:p>
            <a:pPr algn="r"/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участие в обществен-ной жизни с учетом региональных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особен-ностей</a:t>
            </a:r>
            <a:endPara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100_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4" y="828020"/>
            <a:ext cx="2883346" cy="178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000" y="31462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Межпредметные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связи:</a:t>
            </a: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3276600" y="4648200"/>
            <a:ext cx="55626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мероприятие по окружающему миру  «Солнце, воздух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вода – наши лучшие друзья»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Мотолыгина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Т.А., Усов В.В.)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5"/>
          <p:cNvSpPr txBox="1">
            <a:spLocks/>
          </p:cNvSpPr>
          <p:nvPr/>
        </p:nvSpPr>
        <p:spPr>
          <a:xfrm>
            <a:off x="3200400" y="914400"/>
            <a:ext cx="55626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урок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физической культуры 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страниц истории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нашей деревни» (Соколова С.В., Усов В.В.)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5"/>
          <p:cNvSpPr txBox="1">
            <a:spLocks/>
          </p:cNvSpPr>
          <p:nvPr/>
        </p:nvSpPr>
        <p:spPr>
          <a:xfrm>
            <a:off x="3200400" y="2971800"/>
            <a:ext cx="5715000" cy="13379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урок физики и физической культуры «Свойства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льда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Л.И.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Усов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В.В.)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user\Pictures\100_1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7" y="2762249"/>
            <a:ext cx="26670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Pictures\100_1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" y="4793163"/>
            <a:ext cx="279933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04800" y="457200"/>
            <a:ext cx="8305800" cy="3048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" y="990600"/>
            <a:ext cx="6400801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То, что сегодня ребенок умеет делать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сотрудничестве и под руководством,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завтра он становится способен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выполнить самостоятельно…»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Л.С. </a:t>
            </a:r>
            <a:r>
              <a:rPr lang="ru-RU" dirty="0" err="1" smtClean="0">
                <a:solidFill>
                  <a:srgbClr val="C00000"/>
                </a:solidFill>
              </a:rPr>
              <a:t>Выготский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  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Melekh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914400"/>
            <a:ext cx="13906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Pictures\2016-01-27 10.39.39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16630"/>
            <a:ext cx="2133600" cy="28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100_0695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985">
            <a:off x="6003514" y="4045291"/>
            <a:ext cx="2750099" cy="198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100_2177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4616">
            <a:off x="432500" y="4085947"/>
            <a:ext cx="2570510" cy="19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Возникшие проблемы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838200"/>
            <a:ext cx="3733800" cy="2362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пассивны,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имеют увлекающего их дела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00600" y="838200"/>
            <a:ext cx="3733800" cy="2362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Отсутствие  в деревне условий для занятий спортом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3343" y="3505200"/>
            <a:ext cx="77724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Отсутствие  психологического комфорта, ухудшение физического здоровья учеников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3901" y="4985243"/>
            <a:ext cx="7772400" cy="1524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Негативно сказывается  на результатах физкультурно-оздоровительной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в школе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 rot="20667964">
            <a:off x="3662632" y="2954675"/>
            <a:ext cx="694790" cy="554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391033">
            <a:off x="4691173" y="2953829"/>
            <a:ext cx="694790" cy="554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67200" y="4800600"/>
            <a:ext cx="392343" cy="369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itog-metodichesky-seminar1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00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Pictures\itog-metodichesky-seminar1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Обсуждение проблемы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5" y="1066800"/>
            <a:ext cx="27432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Ученическое самоуправление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0400" y="1066800"/>
            <a:ext cx="27432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Педагогический совет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0" y="1066800"/>
            <a:ext cx="27432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Родительская общественность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0575" y="4914900"/>
            <a:ext cx="7924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Проект </a:t>
            </a:r>
            <a:r>
              <a:rPr lang="ru-RU" sz="28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МБОУ «ООШ </a:t>
            </a:r>
            <a:r>
              <a:rPr lang="ru-RU" sz="28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c.Первая</a:t>
            </a:r>
            <a:r>
              <a:rPr lang="ru-RU" sz="28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Ханенёвка-ТЕРРИТОРИЯ</a:t>
            </a:r>
            <a:br>
              <a:rPr lang="ru-RU" sz="28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8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ЗДОРОВОГО ОБРАЗА ЖИЗНИ </a:t>
            </a:r>
            <a:r>
              <a:rPr lang="ru-RU" sz="28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"</a:t>
            </a:r>
            <a:endParaRPr lang="ru-RU" sz="2800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C:\Users\user\Pictures\100_1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133600"/>
            <a:ext cx="2895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362200"/>
            <a:ext cx="26479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Z:\Фото школа\100_2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971800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81000" y="1295400"/>
            <a:ext cx="8229600" cy="5257800"/>
          </a:xfrm>
          <a:prstGeom prst="round2Diag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нужно ученику для психологического комфорта?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990600" y="1447800"/>
            <a:ext cx="3581400" cy="9144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он был здоров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990600" y="4419600"/>
            <a:ext cx="6172200" cy="9144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был обременен внутренними психологическими проблемами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990600" y="3429000"/>
            <a:ext cx="5410200" cy="9144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Мог быть самим  собой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990600" y="2438400"/>
            <a:ext cx="4419600" cy="9144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Был занят увлекательным          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делом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990600" y="5410200"/>
            <a:ext cx="7086600" cy="9144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его окружали педагоги с активной жизненной        позицией      и    увлеченные дети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100B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617987"/>
            <a:ext cx="4286280" cy="37861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42852"/>
            <a:ext cx="8001056" cy="150810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«ООШ </a:t>
            </a:r>
            <a:r>
              <a:rPr lang="en-US" sz="2400" b="1" dirty="0" smtClean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ru-RU" sz="2800" b="1" dirty="0" smtClean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228600">
                    <a:srgbClr val="D092A7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.Первая </a:t>
            </a:r>
            <a:r>
              <a:rPr lang="ru-RU" sz="2800" b="1" dirty="0" err="1" smtClean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228600">
                    <a:srgbClr val="D092A7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Ханенёвка-ТЕРРИТОРИЯ</a:t>
            </a:r>
            <a:r>
              <a:rPr lang="ru-RU" sz="3600" b="1" dirty="0" smtClean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228600">
                    <a:srgbClr val="D092A7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228600">
                    <a:srgbClr val="D092A7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228600">
                    <a:srgbClr val="D092A7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809EC2">
                          <a:shade val="50000"/>
                          <a:satMod val="190000"/>
                        </a:srgbClr>
                      </a:gs>
                      <a:gs pos="0">
                        <a:srgbClr val="809EC2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809EC2">
                    <a:tint val="15000"/>
                    <a:satMod val="200000"/>
                  </a:srgbClr>
                </a:solidFill>
                <a:effectLst>
                  <a:glow rad="228600">
                    <a:srgbClr val="D092A7">
                      <a:satMod val="175000"/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ЗДОРОВОГО</a:t>
            </a:r>
            <a:r>
              <a:rPr lang="ru-RU" sz="3600" b="1" dirty="0" smtClean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228600">
                    <a:srgbClr val="D092A7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ОБРАЗА ЖИЗНИ</a:t>
            </a:r>
            <a:endParaRPr lang="ru-RU" sz="3600" b="1" dirty="0">
              <a:ln w="17780" cmpd="sng">
                <a:solidFill>
                  <a:srgbClr val="A5B592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A5B592">
                      <a:tint val="63000"/>
                      <a:sat val="105000"/>
                    </a:srgbClr>
                  </a:gs>
                  <a:gs pos="90000">
                    <a:srgbClr val="A5B592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glow rad="228600">
                  <a:srgbClr val="D092A7">
                    <a:satMod val="175000"/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071679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47950" algn="l"/>
              </a:tabLst>
            </a:pPr>
            <a:endParaRPr lang="ru-RU" sz="2400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47950" algn="l"/>
              </a:tabLst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 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47950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47950" algn="l"/>
              </a:tabLst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47950" algn="l"/>
              </a:tabLs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7800" y="5659388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47950" algn="l"/>
              </a:tabLst>
            </a:pPr>
            <a:r>
              <a:rPr lang="ru-RU" sz="2800" b="1" u="sng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Сроки реализации проекта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47950" algn="l"/>
              </a:tabLs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2014 –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2016 </a:t>
            </a:r>
            <a:r>
              <a:rPr lang="ru-RU" sz="2800" b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г.г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6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3" y="990600"/>
            <a:ext cx="8929718" cy="533400"/>
          </a:xfr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p3d extrusionH="57150">
              <a:bevelT w="82550" h="38100" prst="coolSlant"/>
            </a:sp3d>
          </a:bodyPr>
          <a:lstStyle/>
          <a:p>
            <a:pPr algn="ctr"/>
            <a:r>
              <a:rPr lang="ru-RU" sz="1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</a:rPr>
              <a:t>ЦЕЛЬ ПРОЕКТА:</a:t>
            </a:r>
            <a:r>
              <a:rPr lang="ru-RU" sz="1800" b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/>
            </a:r>
            <a:br>
              <a:rPr lang="ru-RU" sz="1800" b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   </a:t>
            </a:r>
            <a:r>
              <a:rPr lang="ru-RU" sz="2000" dirty="0" smtClean="0"/>
              <a:t>Формирование и развитие у подрастающего поколения культуры здорового образа жизни, укрепление нравственных ориентиров и сохранение физического и духовно-психического здоровья школьников.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 </a:t>
            </a:r>
            <a:r>
              <a:rPr lang="ru-RU" sz="2000" dirty="0" smtClean="0"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ru-RU" sz="2000" dirty="0" smtClean="0"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ru-RU" sz="2000" dirty="0" smtClean="0"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ru-RU" sz="2000" dirty="0" smtClean="0"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ru-RU" sz="2000" dirty="0"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ru-RU" sz="2000" dirty="0"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</a:br>
            <a:endParaRPr lang="ru-RU" sz="2000" dirty="0"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45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2647950" algn="l"/>
              </a:tabLst>
            </a:pPr>
            <a:r>
              <a:rPr lang="ru-RU" sz="14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*</a:t>
            </a:r>
            <a:endParaRPr lang="ru-RU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6233" y="5286375"/>
            <a:ext cx="2177416" cy="1600200"/>
          </a:xfrm>
          <a:prstGeom prst="rect">
            <a:avLst/>
          </a:prstGeom>
          <a:noFill/>
          <a:ln/>
        </p:spPr>
      </p:pic>
      <p:pic>
        <p:nvPicPr>
          <p:cNvPr id="7" name="Picture 6" descr="J0233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00" y="4953000"/>
            <a:ext cx="2143156" cy="1905000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3581400" y="1828800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Задачи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проекта: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3622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-активная пропаганда здорового образа жизни;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-профилактика правонарушений;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-формирование и развитие социально-коммуникативных, творческих и организаторских навыков;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-повышение активности обучающихся;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потребности коллективной работы;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-воспитание активной жизненной позиции, ответственного отношение к своему здоровью.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20510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4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501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Office Theme</vt:lpstr>
      <vt:lpstr>Углы</vt:lpstr>
      <vt:lpstr>Summer</vt:lpstr>
      <vt:lpstr>Паркет</vt:lpstr>
      <vt:lpstr>Остин</vt:lpstr>
      <vt:lpstr>Яркая</vt:lpstr>
      <vt:lpstr>1_Яркая</vt:lpstr>
      <vt:lpstr> Конкурсное задание Методический семинар  Тема «Физическая культура, как путь к здоровому образу жизни учащихся.  »</vt:lpstr>
      <vt:lpstr>Презентация PowerPoint</vt:lpstr>
      <vt:lpstr>Возникшие проблемы</vt:lpstr>
      <vt:lpstr>Презентация PowerPoint</vt:lpstr>
      <vt:lpstr>   00 </vt:lpstr>
      <vt:lpstr>Обсуждение проблемы</vt:lpstr>
      <vt:lpstr>Что нужно ученику для психологического комфорта?</vt:lpstr>
      <vt:lpstr>Презентация PowerPoint</vt:lpstr>
      <vt:lpstr>ЦЕЛЬ ПРОЕКТА:     Формирование и развитие у подрастающего поколения культуры здорового образа жизни, укрепление нравственных ориентиров и сохранение физического и духовно-психического здоровья школьников.     </vt:lpstr>
      <vt:lpstr>Соответствие реализации проекта  требованиям ФГОС ОО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 Тема «    »</dc:title>
  <dc:creator>Lenovo</dc:creator>
  <cp:lastModifiedBy>user</cp:lastModifiedBy>
  <cp:revision>241</cp:revision>
  <cp:lastPrinted>2014-08-13T16:21:38Z</cp:lastPrinted>
  <dcterms:created xsi:type="dcterms:W3CDTF">2014-07-25T05:44:37Z</dcterms:created>
  <dcterms:modified xsi:type="dcterms:W3CDTF">2016-02-11T09:33:35Z</dcterms:modified>
</cp:coreProperties>
</file>