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D293C7-AFAD-4C66-9C03-673A1659293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1714173-EA21-4D55-B8A3-F12DDABF2FC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Федеральное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собрание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0F487B5-EF54-498F-BA25-6F47B78102CA}" type="parTrans" cxnId="{B8414B2F-C32E-4CB5-9D2E-E32DF4CA6EFA}">
      <dgm:prSet/>
      <dgm:spPr/>
    </dgm:pt>
    <dgm:pt modelId="{82382410-71D8-44D4-ABF8-256FA53361A4}" type="sibTrans" cxnId="{B8414B2F-C32E-4CB5-9D2E-E32DF4CA6EFA}">
      <dgm:prSet/>
      <dgm:spPr/>
    </dgm:pt>
    <dgm:pt modelId="{33AA53C5-9F58-49BF-B0B9-94111244493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Государственная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Дума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9B25DCF-391D-441B-A1B9-6B95B0BD69C2}" type="parTrans" cxnId="{873CCA59-0B7D-40C0-B5DC-B0200E2ACC38}">
      <dgm:prSet/>
      <dgm:spPr/>
    </dgm:pt>
    <dgm:pt modelId="{EBCE3C98-FE11-4A03-B7B6-74EBE10BCAC9}" type="sibTrans" cxnId="{873CCA59-0B7D-40C0-B5DC-B0200E2ACC38}">
      <dgm:prSet/>
      <dgm:spPr/>
    </dgm:pt>
    <dgm:pt modelId="{3A7D534A-54B8-4787-810D-5488A83F315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Совет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Федерации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8FB196D8-CBA8-4D7D-BB17-16864C500BCC}" type="parTrans" cxnId="{A0433140-C953-4905-BF75-1C110F6262DA}">
      <dgm:prSet/>
      <dgm:spPr/>
    </dgm:pt>
    <dgm:pt modelId="{1F9215EE-EDDF-45DE-BB91-115AA85B3F4D}" type="sibTrans" cxnId="{A0433140-C953-4905-BF75-1C110F6262DA}">
      <dgm:prSet/>
      <dgm:spPr/>
    </dgm:pt>
    <dgm:pt modelId="{85DD1E6F-171B-4A53-B820-228C5D6EF1DD}" type="pres">
      <dgm:prSet presAssocID="{C9D293C7-AFAD-4C66-9C03-673A1659293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ECC7CF9-7C70-438F-80F4-39EF47A71EBB}" type="pres">
      <dgm:prSet presAssocID="{21714173-EA21-4D55-B8A3-F12DDABF2FCE}" presName="hierRoot1" presStyleCnt="0">
        <dgm:presLayoutVars>
          <dgm:hierBranch/>
        </dgm:presLayoutVars>
      </dgm:prSet>
      <dgm:spPr/>
    </dgm:pt>
    <dgm:pt modelId="{399A3F29-8D84-46E8-8F36-991EE1E7FA3C}" type="pres">
      <dgm:prSet presAssocID="{21714173-EA21-4D55-B8A3-F12DDABF2FCE}" presName="rootComposite1" presStyleCnt="0"/>
      <dgm:spPr/>
    </dgm:pt>
    <dgm:pt modelId="{5FE819D1-CDB1-4DFE-AA56-014469DE3AEE}" type="pres">
      <dgm:prSet presAssocID="{21714173-EA21-4D55-B8A3-F12DDABF2FCE}" presName="rootText1" presStyleLbl="node0" presStyleIdx="0" presStyleCnt="1">
        <dgm:presLayoutVars>
          <dgm:chPref val="3"/>
        </dgm:presLayoutVars>
      </dgm:prSet>
      <dgm:spPr/>
    </dgm:pt>
    <dgm:pt modelId="{E0CB57C4-6383-4A2F-B67A-FAEDEB534197}" type="pres">
      <dgm:prSet presAssocID="{21714173-EA21-4D55-B8A3-F12DDABF2FCE}" presName="rootConnector1" presStyleLbl="node1" presStyleIdx="0" presStyleCnt="0"/>
      <dgm:spPr/>
    </dgm:pt>
    <dgm:pt modelId="{5A9149BA-D901-4C18-842A-4AE4811D173D}" type="pres">
      <dgm:prSet presAssocID="{21714173-EA21-4D55-B8A3-F12DDABF2FCE}" presName="hierChild2" presStyleCnt="0"/>
      <dgm:spPr/>
    </dgm:pt>
    <dgm:pt modelId="{EFD26D9B-5E76-4938-A5DA-4917A843D6B1}" type="pres">
      <dgm:prSet presAssocID="{19B25DCF-391D-441B-A1B9-6B95B0BD69C2}" presName="Name35" presStyleLbl="parChTrans1D2" presStyleIdx="0" presStyleCnt="2"/>
      <dgm:spPr/>
    </dgm:pt>
    <dgm:pt modelId="{6F5AAD4A-2625-4C87-A4C5-C9D7D5990BDC}" type="pres">
      <dgm:prSet presAssocID="{33AA53C5-9F58-49BF-B0B9-941112444933}" presName="hierRoot2" presStyleCnt="0">
        <dgm:presLayoutVars>
          <dgm:hierBranch/>
        </dgm:presLayoutVars>
      </dgm:prSet>
      <dgm:spPr/>
    </dgm:pt>
    <dgm:pt modelId="{06A0DD67-CCA6-42C5-90BE-7A8C798D7694}" type="pres">
      <dgm:prSet presAssocID="{33AA53C5-9F58-49BF-B0B9-941112444933}" presName="rootComposite" presStyleCnt="0"/>
      <dgm:spPr/>
    </dgm:pt>
    <dgm:pt modelId="{3D7305B6-F83B-47E6-BF83-E31EF2378DE3}" type="pres">
      <dgm:prSet presAssocID="{33AA53C5-9F58-49BF-B0B9-941112444933}" presName="rootText" presStyleLbl="node2" presStyleIdx="0" presStyleCnt="2">
        <dgm:presLayoutVars>
          <dgm:chPref val="3"/>
        </dgm:presLayoutVars>
      </dgm:prSet>
      <dgm:spPr/>
    </dgm:pt>
    <dgm:pt modelId="{245A176C-35A0-499E-881D-D1C7311FC158}" type="pres">
      <dgm:prSet presAssocID="{33AA53C5-9F58-49BF-B0B9-941112444933}" presName="rootConnector" presStyleLbl="node2" presStyleIdx="0" presStyleCnt="2"/>
      <dgm:spPr/>
    </dgm:pt>
    <dgm:pt modelId="{D613FCF3-C0E9-4E88-9332-4B859609300D}" type="pres">
      <dgm:prSet presAssocID="{33AA53C5-9F58-49BF-B0B9-941112444933}" presName="hierChild4" presStyleCnt="0"/>
      <dgm:spPr/>
    </dgm:pt>
    <dgm:pt modelId="{2929E831-561B-4AD3-80DB-5BAF0FA6DFA4}" type="pres">
      <dgm:prSet presAssocID="{33AA53C5-9F58-49BF-B0B9-941112444933}" presName="hierChild5" presStyleCnt="0"/>
      <dgm:spPr/>
    </dgm:pt>
    <dgm:pt modelId="{809E25EF-8506-4219-B7D2-6CD782D643D3}" type="pres">
      <dgm:prSet presAssocID="{8FB196D8-CBA8-4D7D-BB17-16864C500BCC}" presName="Name35" presStyleLbl="parChTrans1D2" presStyleIdx="1" presStyleCnt="2"/>
      <dgm:spPr/>
    </dgm:pt>
    <dgm:pt modelId="{8144F7AD-A1A5-48F4-AC3D-5D61A3294CA1}" type="pres">
      <dgm:prSet presAssocID="{3A7D534A-54B8-4787-810D-5488A83F315C}" presName="hierRoot2" presStyleCnt="0">
        <dgm:presLayoutVars>
          <dgm:hierBranch/>
        </dgm:presLayoutVars>
      </dgm:prSet>
      <dgm:spPr/>
    </dgm:pt>
    <dgm:pt modelId="{4D96BB9B-F77A-42B1-A5DB-C518CD7FF1E0}" type="pres">
      <dgm:prSet presAssocID="{3A7D534A-54B8-4787-810D-5488A83F315C}" presName="rootComposite" presStyleCnt="0"/>
      <dgm:spPr/>
    </dgm:pt>
    <dgm:pt modelId="{A7E5FFC2-57A6-4690-9259-F1341B3341D3}" type="pres">
      <dgm:prSet presAssocID="{3A7D534A-54B8-4787-810D-5488A83F315C}" presName="rootText" presStyleLbl="node2" presStyleIdx="1" presStyleCnt="2">
        <dgm:presLayoutVars>
          <dgm:chPref val="3"/>
        </dgm:presLayoutVars>
      </dgm:prSet>
      <dgm:spPr/>
    </dgm:pt>
    <dgm:pt modelId="{F26BDDE3-0A4A-471E-80FF-65090FDC8881}" type="pres">
      <dgm:prSet presAssocID="{3A7D534A-54B8-4787-810D-5488A83F315C}" presName="rootConnector" presStyleLbl="node2" presStyleIdx="1" presStyleCnt="2"/>
      <dgm:spPr/>
    </dgm:pt>
    <dgm:pt modelId="{34F2F7AF-93D3-40FD-A875-9B90386EB402}" type="pres">
      <dgm:prSet presAssocID="{3A7D534A-54B8-4787-810D-5488A83F315C}" presName="hierChild4" presStyleCnt="0"/>
      <dgm:spPr/>
    </dgm:pt>
    <dgm:pt modelId="{61C71AC1-2E7B-4D51-B7F3-51903CFAC514}" type="pres">
      <dgm:prSet presAssocID="{3A7D534A-54B8-4787-810D-5488A83F315C}" presName="hierChild5" presStyleCnt="0"/>
      <dgm:spPr/>
    </dgm:pt>
    <dgm:pt modelId="{B19E3AD8-E4C5-40EB-8A4E-774A9B638C11}" type="pres">
      <dgm:prSet presAssocID="{21714173-EA21-4D55-B8A3-F12DDABF2FCE}" presName="hierChild3" presStyleCnt="0"/>
      <dgm:spPr/>
    </dgm:pt>
  </dgm:ptLst>
  <dgm:cxnLst>
    <dgm:cxn modelId="{C06A480E-D273-47C6-A957-9E01F07003D3}" type="presOf" srcId="{19B25DCF-391D-441B-A1B9-6B95B0BD69C2}" destId="{EFD26D9B-5E76-4938-A5DA-4917A843D6B1}" srcOrd="0" destOrd="0" presId="urn:microsoft.com/office/officeart/2005/8/layout/orgChart1"/>
    <dgm:cxn modelId="{873CCA59-0B7D-40C0-B5DC-B0200E2ACC38}" srcId="{21714173-EA21-4D55-B8A3-F12DDABF2FCE}" destId="{33AA53C5-9F58-49BF-B0B9-941112444933}" srcOrd="0" destOrd="0" parTransId="{19B25DCF-391D-441B-A1B9-6B95B0BD69C2}" sibTransId="{EBCE3C98-FE11-4A03-B7B6-74EBE10BCAC9}"/>
    <dgm:cxn modelId="{E0647BB6-2EFD-4DDC-974F-393FF70AC386}" type="presOf" srcId="{33AA53C5-9F58-49BF-B0B9-941112444933}" destId="{3D7305B6-F83B-47E6-BF83-E31EF2378DE3}" srcOrd="0" destOrd="0" presId="urn:microsoft.com/office/officeart/2005/8/layout/orgChart1"/>
    <dgm:cxn modelId="{B67911EF-DE80-44FC-8B27-83B66ADCE9D6}" type="presOf" srcId="{8FB196D8-CBA8-4D7D-BB17-16864C500BCC}" destId="{809E25EF-8506-4219-B7D2-6CD782D643D3}" srcOrd="0" destOrd="0" presId="urn:microsoft.com/office/officeart/2005/8/layout/orgChart1"/>
    <dgm:cxn modelId="{5226661D-824E-488B-B2E3-D168BAA831FD}" type="presOf" srcId="{3A7D534A-54B8-4787-810D-5488A83F315C}" destId="{A7E5FFC2-57A6-4690-9259-F1341B3341D3}" srcOrd="0" destOrd="0" presId="urn:microsoft.com/office/officeart/2005/8/layout/orgChart1"/>
    <dgm:cxn modelId="{A7A92EA2-B1C8-48B5-BB46-6A8D950F785D}" type="presOf" srcId="{21714173-EA21-4D55-B8A3-F12DDABF2FCE}" destId="{5FE819D1-CDB1-4DFE-AA56-014469DE3AEE}" srcOrd="0" destOrd="0" presId="urn:microsoft.com/office/officeart/2005/8/layout/orgChart1"/>
    <dgm:cxn modelId="{79C04F1C-E948-486C-83E2-76EF1C8A0A3F}" type="presOf" srcId="{21714173-EA21-4D55-B8A3-F12DDABF2FCE}" destId="{E0CB57C4-6383-4A2F-B67A-FAEDEB534197}" srcOrd="1" destOrd="0" presId="urn:microsoft.com/office/officeart/2005/8/layout/orgChart1"/>
    <dgm:cxn modelId="{EAF1553F-138A-4B86-8D9C-55FFFCE31921}" type="presOf" srcId="{3A7D534A-54B8-4787-810D-5488A83F315C}" destId="{F26BDDE3-0A4A-471E-80FF-65090FDC8881}" srcOrd="1" destOrd="0" presId="urn:microsoft.com/office/officeart/2005/8/layout/orgChart1"/>
    <dgm:cxn modelId="{B8414B2F-C32E-4CB5-9D2E-E32DF4CA6EFA}" srcId="{C9D293C7-AFAD-4C66-9C03-673A16592932}" destId="{21714173-EA21-4D55-B8A3-F12DDABF2FCE}" srcOrd="0" destOrd="0" parTransId="{10F487B5-EF54-498F-BA25-6F47B78102CA}" sibTransId="{82382410-71D8-44D4-ABF8-256FA53361A4}"/>
    <dgm:cxn modelId="{A0433140-C953-4905-BF75-1C110F6262DA}" srcId="{21714173-EA21-4D55-B8A3-F12DDABF2FCE}" destId="{3A7D534A-54B8-4787-810D-5488A83F315C}" srcOrd="1" destOrd="0" parTransId="{8FB196D8-CBA8-4D7D-BB17-16864C500BCC}" sibTransId="{1F9215EE-EDDF-45DE-BB91-115AA85B3F4D}"/>
    <dgm:cxn modelId="{6A516772-1FC6-4BC4-8FBB-D1F414DBB8FA}" type="presOf" srcId="{C9D293C7-AFAD-4C66-9C03-673A16592932}" destId="{85DD1E6F-171B-4A53-B820-228C5D6EF1DD}" srcOrd="0" destOrd="0" presId="urn:microsoft.com/office/officeart/2005/8/layout/orgChart1"/>
    <dgm:cxn modelId="{6DDBBE3E-A263-4F8C-BE2D-78AEFA4F8BFD}" type="presOf" srcId="{33AA53C5-9F58-49BF-B0B9-941112444933}" destId="{245A176C-35A0-499E-881D-D1C7311FC158}" srcOrd="1" destOrd="0" presId="urn:microsoft.com/office/officeart/2005/8/layout/orgChart1"/>
    <dgm:cxn modelId="{842E1196-F4B4-4074-A801-3BC9E81961A2}" type="presParOf" srcId="{85DD1E6F-171B-4A53-B820-228C5D6EF1DD}" destId="{5ECC7CF9-7C70-438F-80F4-39EF47A71EBB}" srcOrd="0" destOrd="0" presId="urn:microsoft.com/office/officeart/2005/8/layout/orgChart1"/>
    <dgm:cxn modelId="{82D97D2C-A0C9-4060-8678-D385D38E71A7}" type="presParOf" srcId="{5ECC7CF9-7C70-438F-80F4-39EF47A71EBB}" destId="{399A3F29-8D84-46E8-8F36-991EE1E7FA3C}" srcOrd="0" destOrd="0" presId="urn:microsoft.com/office/officeart/2005/8/layout/orgChart1"/>
    <dgm:cxn modelId="{0BEA2571-95BC-4AA0-9D06-54690C054542}" type="presParOf" srcId="{399A3F29-8D84-46E8-8F36-991EE1E7FA3C}" destId="{5FE819D1-CDB1-4DFE-AA56-014469DE3AEE}" srcOrd="0" destOrd="0" presId="urn:microsoft.com/office/officeart/2005/8/layout/orgChart1"/>
    <dgm:cxn modelId="{B9F4813D-38C3-4E85-B530-CE6434A9F49F}" type="presParOf" srcId="{399A3F29-8D84-46E8-8F36-991EE1E7FA3C}" destId="{E0CB57C4-6383-4A2F-B67A-FAEDEB534197}" srcOrd="1" destOrd="0" presId="urn:microsoft.com/office/officeart/2005/8/layout/orgChart1"/>
    <dgm:cxn modelId="{7BA48646-1AF6-432E-8624-5D208F82F0B2}" type="presParOf" srcId="{5ECC7CF9-7C70-438F-80F4-39EF47A71EBB}" destId="{5A9149BA-D901-4C18-842A-4AE4811D173D}" srcOrd="1" destOrd="0" presId="urn:microsoft.com/office/officeart/2005/8/layout/orgChart1"/>
    <dgm:cxn modelId="{5A8D3006-7CDF-40AD-9BE2-5DBC8C1B850A}" type="presParOf" srcId="{5A9149BA-D901-4C18-842A-4AE4811D173D}" destId="{EFD26D9B-5E76-4938-A5DA-4917A843D6B1}" srcOrd="0" destOrd="0" presId="urn:microsoft.com/office/officeart/2005/8/layout/orgChart1"/>
    <dgm:cxn modelId="{3C31C99D-D156-46FB-BC39-14FE311AB957}" type="presParOf" srcId="{5A9149BA-D901-4C18-842A-4AE4811D173D}" destId="{6F5AAD4A-2625-4C87-A4C5-C9D7D5990BDC}" srcOrd="1" destOrd="0" presId="urn:microsoft.com/office/officeart/2005/8/layout/orgChart1"/>
    <dgm:cxn modelId="{8240986D-966D-4631-84FF-537F396B9A07}" type="presParOf" srcId="{6F5AAD4A-2625-4C87-A4C5-C9D7D5990BDC}" destId="{06A0DD67-CCA6-42C5-90BE-7A8C798D7694}" srcOrd="0" destOrd="0" presId="urn:microsoft.com/office/officeart/2005/8/layout/orgChart1"/>
    <dgm:cxn modelId="{DB2D8B4F-EF1D-468C-AEB9-ABE99C106752}" type="presParOf" srcId="{06A0DD67-CCA6-42C5-90BE-7A8C798D7694}" destId="{3D7305B6-F83B-47E6-BF83-E31EF2378DE3}" srcOrd="0" destOrd="0" presId="urn:microsoft.com/office/officeart/2005/8/layout/orgChart1"/>
    <dgm:cxn modelId="{BF01F877-720C-45BE-ACDF-4A5A7EFA5596}" type="presParOf" srcId="{06A0DD67-CCA6-42C5-90BE-7A8C798D7694}" destId="{245A176C-35A0-499E-881D-D1C7311FC158}" srcOrd="1" destOrd="0" presId="urn:microsoft.com/office/officeart/2005/8/layout/orgChart1"/>
    <dgm:cxn modelId="{34E5872D-4FBA-47DB-8010-D337EF58108F}" type="presParOf" srcId="{6F5AAD4A-2625-4C87-A4C5-C9D7D5990BDC}" destId="{D613FCF3-C0E9-4E88-9332-4B859609300D}" srcOrd="1" destOrd="0" presId="urn:microsoft.com/office/officeart/2005/8/layout/orgChart1"/>
    <dgm:cxn modelId="{C5BDA2E6-DE23-4C0F-932F-D3CCD1265AB5}" type="presParOf" srcId="{6F5AAD4A-2625-4C87-A4C5-C9D7D5990BDC}" destId="{2929E831-561B-4AD3-80DB-5BAF0FA6DFA4}" srcOrd="2" destOrd="0" presId="urn:microsoft.com/office/officeart/2005/8/layout/orgChart1"/>
    <dgm:cxn modelId="{EDB09AAF-4DDE-488E-9171-94813A38BE85}" type="presParOf" srcId="{5A9149BA-D901-4C18-842A-4AE4811D173D}" destId="{809E25EF-8506-4219-B7D2-6CD782D643D3}" srcOrd="2" destOrd="0" presId="urn:microsoft.com/office/officeart/2005/8/layout/orgChart1"/>
    <dgm:cxn modelId="{AF340D19-511B-4D1B-ABD5-8F0243377EC9}" type="presParOf" srcId="{5A9149BA-D901-4C18-842A-4AE4811D173D}" destId="{8144F7AD-A1A5-48F4-AC3D-5D61A3294CA1}" srcOrd="3" destOrd="0" presId="urn:microsoft.com/office/officeart/2005/8/layout/orgChart1"/>
    <dgm:cxn modelId="{E9ADB168-E1C4-4946-ADB6-05DD1EAEF3E1}" type="presParOf" srcId="{8144F7AD-A1A5-48F4-AC3D-5D61A3294CA1}" destId="{4D96BB9B-F77A-42B1-A5DB-C518CD7FF1E0}" srcOrd="0" destOrd="0" presId="urn:microsoft.com/office/officeart/2005/8/layout/orgChart1"/>
    <dgm:cxn modelId="{3542BBFB-087D-49F1-AB57-4998E3909E4E}" type="presParOf" srcId="{4D96BB9B-F77A-42B1-A5DB-C518CD7FF1E0}" destId="{A7E5FFC2-57A6-4690-9259-F1341B3341D3}" srcOrd="0" destOrd="0" presId="urn:microsoft.com/office/officeart/2005/8/layout/orgChart1"/>
    <dgm:cxn modelId="{D02CCE8B-5C65-4280-A9EA-B43EB71CA3A4}" type="presParOf" srcId="{4D96BB9B-F77A-42B1-A5DB-C518CD7FF1E0}" destId="{F26BDDE3-0A4A-471E-80FF-65090FDC8881}" srcOrd="1" destOrd="0" presId="urn:microsoft.com/office/officeart/2005/8/layout/orgChart1"/>
    <dgm:cxn modelId="{F558224E-2BA4-4AD2-9EBA-30F32BCE3EA5}" type="presParOf" srcId="{8144F7AD-A1A5-48F4-AC3D-5D61A3294CA1}" destId="{34F2F7AF-93D3-40FD-A875-9B90386EB402}" srcOrd="1" destOrd="0" presId="urn:microsoft.com/office/officeart/2005/8/layout/orgChart1"/>
    <dgm:cxn modelId="{8EA43A3D-9C7A-4F2C-AF00-298C843B71E1}" type="presParOf" srcId="{8144F7AD-A1A5-48F4-AC3D-5D61A3294CA1}" destId="{61C71AC1-2E7B-4D51-B7F3-51903CFAC514}" srcOrd="2" destOrd="0" presId="urn:microsoft.com/office/officeart/2005/8/layout/orgChart1"/>
    <dgm:cxn modelId="{027D258A-D377-4DFD-A120-CAB868921FA8}" type="presParOf" srcId="{5ECC7CF9-7C70-438F-80F4-39EF47A71EBB}" destId="{B19E3AD8-E4C5-40EB-8A4E-774A9B638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itchFamily="18" charset="0"/>
              </a:endParaRPr>
            </a:p>
          </p:txBody>
        </p:sp>
        <p:sp>
          <p:nvSpPr>
            <p:cNvPr id="1126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 sz="2400">
                <a:latin typeface="Times New Roman" pitchFamily="18" charset="0"/>
              </a:endParaRPr>
            </a:p>
          </p:txBody>
        </p:sp>
      </p:grp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7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2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 altLang="ru-RU"/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D63F5C6-EF59-4CB7-9931-13EB0DDC600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127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3B9E6-F152-46C4-8588-731FCBCB9F9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879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B0973-054A-4520-984C-885D12C6BC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6293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57EC0144-19C9-454F-9E46-78FB0CA5B6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329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DD3D4-2971-413E-9EAF-A0FC00502A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851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F19EA-B687-499F-879B-7A57DAF07F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910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F7F5E-F121-4097-AFC9-667E4C9E48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111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57F6B-064A-4E30-8744-2AFC51B592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136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09649-530A-4085-971C-01DCC6CB55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56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8047C-9810-4A44-BFBB-A7FFBB3680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165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B6062-B238-4BCC-BBA7-D3BFAB65DC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1232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36A17-CB71-4660-A92D-D4D7E87B58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056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24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24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4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24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24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4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4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 altLang="ru-RU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669FA0D2-85CB-4528-8B4C-6E0FBEF8DA0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«105 лет парламентаризму в России»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/>
              <a:t>Подготовили: Филиппова И.Д, Воробьев А.М.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Первая Государственная Дума</a:t>
            </a:r>
            <a:br>
              <a:rPr lang="ru-RU" altLang="ru-RU" sz="3200"/>
            </a:br>
            <a:r>
              <a:rPr lang="ru-RU" altLang="ru-RU" sz="3200"/>
              <a:t>27 апреля-9июля 1906 год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Председатель Муромцев С.А.</a:t>
            </a:r>
          </a:p>
          <a:p>
            <a:r>
              <a:rPr lang="ru-RU" altLang="ru-RU"/>
              <a:t>Главный обсуждаемый вопрос-аграрный</a:t>
            </a:r>
          </a:p>
          <a:p>
            <a:r>
              <a:rPr lang="ru-RU" altLang="ru-RU"/>
              <a:t>Состав:</a:t>
            </a:r>
          </a:p>
          <a:p>
            <a:r>
              <a:rPr lang="ru-RU" altLang="ru-RU"/>
              <a:t>Кадеты,трудовики,</a:t>
            </a:r>
          </a:p>
          <a:p>
            <a:r>
              <a:rPr lang="ru-RU" altLang="ru-RU"/>
              <a:t>Национальные партии,беспартийные</a:t>
            </a:r>
          </a:p>
          <a:p>
            <a:r>
              <a:rPr lang="ru-RU" altLang="ru-RU"/>
              <a:t>октябристы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Вторая Государственная Дума</a:t>
            </a:r>
            <a:br>
              <a:rPr lang="ru-RU" altLang="ru-RU" sz="3200"/>
            </a:br>
            <a:r>
              <a:rPr lang="ru-RU" altLang="ru-RU" sz="3200"/>
              <a:t>20 февраля-3 июня 1907 год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Председатель Головин Ф.А.</a:t>
            </a:r>
          </a:p>
          <a:p>
            <a:r>
              <a:rPr lang="ru-RU" altLang="ru-RU"/>
              <a:t>Главный вопрос-аграрный</a:t>
            </a:r>
          </a:p>
          <a:p>
            <a:r>
              <a:rPr lang="ru-RU" altLang="ru-RU"/>
              <a:t>Состав:Трудовики,кадеты,</a:t>
            </a:r>
          </a:p>
          <a:p>
            <a:r>
              <a:rPr lang="ru-RU" altLang="ru-RU"/>
              <a:t>Национальные партии, эсеры,</a:t>
            </a:r>
          </a:p>
          <a:p>
            <a:r>
              <a:rPr lang="ru-RU" altLang="ru-RU"/>
              <a:t>октябристы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Третья Государственная Дума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Первая Дума, которая работала весь срок -5 лет.</a:t>
            </a:r>
          </a:p>
          <a:p>
            <a:r>
              <a:rPr lang="ru-RU" altLang="ru-RU"/>
              <a:t>Председатель –Хомяков Н.А., затем Гучков А.И., затем Родзянко М.В.</a:t>
            </a:r>
          </a:p>
          <a:p>
            <a:r>
              <a:rPr lang="ru-RU" altLang="ru-RU"/>
              <a:t>Состав: монархисты, октябристы,кадеты</a:t>
            </a:r>
          </a:p>
          <a:p>
            <a:r>
              <a:rPr lang="ru-RU" altLang="ru-RU"/>
              <a:t>Национальные партии, трудовики,</a:t>
            </a:r>
          </a:p>
          <a:p>
            <a:r>
              <a:rPr lang="ru-RU" altLang="ru-RU"/>
              <a:t>Социал-демократы.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Четвертая Государственная Дума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Председатель Милюков П.Н.</a:t>
            </a:r>
          </a:p>
          <a:p>
            <a:r>
              <a:rPr lang="ru-RU" altLang="ru-RU"/>
              <a:t>Состав: все кто принимал участие в 3 Думе.</a:t>
            </a:r>
          </a:p>
          <a:p>
            <a:r>
              <a:rPr lang="ru-RU" altLang="ru-RU"/>
              <a:t>Начала работать 15 ноября 1912 года.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         Парламент в России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838200" y="2362200"/>
          <a:ext cx="7693025" cy="372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/>
              <a:t>             Самоуправление</a:t>
            </a:r>
            <a:br>
              <a:rPr lang="ru-RU" altLang="ru-RU" sz="3200"/>
            </a:br>
            <a:r>
              <a:rPr lang="ru-RU" altLang="ru-RU" sz="3200"/>
              <a:t>            Поселок Детчино</a:t>
            </a:r>
            <a:endParaRPr lang="de-DE" altLang="ru-RU" sz="320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066800" y="2514600"/>
            <a:ext cx="2590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/>
              <a:t>Глава Поселения</a:t>
            </a:r>
            <a:endParaRPr lang="de-DE" altLang="ru-RU" sz="2400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334000" y="2590800"/>
            <a:ext cx="3048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/>
              <a:t>Глава администрации</a:t>
            </a:r>
            <a:endParaRPr lang="de-DE" altLang="ru-RU" sz="2000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4038600" y="2895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219200" y="4724400"/>
            <a:ext cx="2286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Собрание</a:t>
            </a:r>
          </a:p>
          <a:p>
            <a:pPr algn="ctr"/>
            <a:r>
              <a:rPr lang="ru-RU" altLang="ru-RU"/>
              <a:t>Депутатов</a:t>
            </a:r>
          </a:p>
          <a:p>
            <a:pPr algn="ctr"/>
            <a:r>
              <a:rPr lang="ru-RU" altLang="ru-RU"/>
              <a:t>10 депутатов.</a:t>
            </a:r>
            <a:endParaRPr lang="de-DE" altLang="ru-R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2286000" y="3429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2743200" y="3505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3733800" y="35052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3581400" y="33528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5257800" y="3962400"/>
            <a:ext cx="1676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Зам.главы</a:t>
            </a:r>
            <a:endParaRPr lang="de-DE" altLang="ru-RU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61722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5867400" y="3352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6553200" y="5105400"/>
            <a:ext cx="2362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/>
              <a:t>Специалисты</a:t>
            </a:r>
          </a:p>
          <a:p>
            <a:pPr algn="ctr"/>
            <a:r>
              <a:rPr lang="ru-RU" altLang="ru-RU"/>
              <a:t>администрации</a:t>
            </a:r>
            <a:endParaRPr lang="de-DE" altLang="ru-RU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7924800" y="3429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V="1">
            <a:off x="7543800" y="34290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34</TotalTime>
  <Words>136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Wingdings</vt:lpstr>
      <vt:lpstr>Times New Roman</vt:lpstr>
      <vt:lpstr>Capsules</vt:lpstr>
      <vt:lpstr>«105 лет парламентаризму в России»</vt:lpstr>
      <vt:lpstr>Первая Государственная Дума 27 апреля-9июля 1906 год</vt:lpstr>
      <vt:lpstr>Вторая Государственная Дума 20 февраля-3 июня 1907 год</vt:lpstr>
      <vt:lpstr>Третья Государственная Дума</vt:lpstr>
      <vt:lpstr>Четвертая Государственная Дума</vt:lpstr>
      <vt:lpstr>         Парламент в России</vt:lpstr>
      <vt:lpstr>             Самоуправление             Поселок Детчино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cp:lastPrinted>1601-01-01T00:00:00Z</cp:lastPrinted>
  <dcterms:created xsi:type="dcterms:W3CDTF">1601-01-01T00:00:00Z</dcterms:created>
  <dcterms:modified xsi:type="dcterms:W3CDTF">2016-01-30T22:06:46Z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