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правила гандбола.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360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4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Дисквалификация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Дисквалификация </a:t>
            </a:r>
            <a:r>
              <a:rPr lang="ru-RU" dirty="0" smtClean="0"/>
              <a:t>назначается </a:t>
            </a:r>
            <a:r>
              <a:rPr lang="ru-RU" dirty="0"/>
              <a:t>за грубые нарушения правил, грубое неспортивное </a:t>
            </a:r>
            <a:r>
              <a:rPr lang="ru-RU" dirty="0" smtClean="0"/>
              <a:t>поведение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(отказ </a:t>
            </a:r>
            <a:r>
              <a:rPr lang="ru-RU" dirty="0"/>
              <a:t>вратаря отражать 7-метровый бросок, бросок мяча в голову соперника при свободном или 7-метровом броске, умышленный бросок мяча в соперника во время остановки </a:t>
            </a:r>
            <a:r>
              <a:rPr lang="ru-RU" dirty="0" smtClean="0"/>
              <a:t>игры). </a:t>
            </a:r>
            <a:r>
              <a:rPr lang="ru-RU" dirty="0"/>
              <a:t>В случае особо грубых нарушений дисквалификация сопровождается написанием рапорта в соответствующие спортивные структуры (оскорбление или нападение на другого игрока, судью, зрителя, официальное лицо; вмешательство официального лица в игру и т. п.).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Дисквалификация </a:t>
            </a:r>
            <a:r>
              <a:rPr lang="ru-RU" dirty="0"/>
              <a:t>также назначается, если игрок получает третье 2-минутное удаление в течение одной </a:t>
            </a:r>
            <a:r>
              <a:rPr lang="ru-RU" dirty="0" smtClean="0"/>
              <a:t>игры.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1210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9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Вратарь.</a:t>
            </a:r>
          </a:p>
          <a:p>
            <a:r>
              <a:rPr lang="ru-RU" dirty="0"/>
              <a:t>2. Угловые или крайние. (Играют на </a:t>
            </a:r>
            <a:r>
              <a:rPr lang="ru-RU" dirty="0" smtClean="0"/>
              <a:t>флангах).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smtClean="0"/>
              <a:t>Центральный или </a:t>
            </a:r>
            <a:r>
              <a:rPr lang="ru-RU" dirty="0"/>
              <a:t>разыгрывающий. (Играет по центру поля, часто выполняет функции разыгрывающего игрока. Для чего важны умение отдавать передачи и видение поля).</a:t>
            </a:r>
          </a:p>
          <a:p>
            <a:r>
              <a:rPr lang="ru-RU" dirty="0"/>
              <a:t>4. Полусредние. (Играют между угловыми и </a:t>
            </a:r>
            <a:r>
              <a:rPr lang="ru-RU" dirty="0" smtClean="0"/>
              <a:t>центром).</a:t>
            </a:r>
            <a:endParaRPr lang="ru-RU" dirty="0"/>
          </a:p>
          <a:p>
            <a:r>
              <a:rPr lang="ru-RU" dirty="0"/>
              <a:t>5. Линейный. (Играет на 6-ти метровой линии. Его задача — мешать обороне противника, бороться за отбитые вратарём противника </a:t>
            </a:r>
            <a:r>
              <a:rPr lang="ru-RU" dirty="0" smtClean="0"/>
              <a:t>мячи)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7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Вратарь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Вратарь — единственный игрок, который может касаться площадки в пределах своей площади ворот;</a:t>
            </a:r>
          </a:p>
          <a:p>
            <a:r>
              <a:rPr lang="ru-RU" dirty="0"/>
              <a:t>Вратарь в пределах своей площади ворот может при защите ворот касаться мяча любой частью тела;</a:t>
            </a:r>
          </a:p>
          <a:p>
            <a:r>
              <a:rPr lang="ru-RU" dirty="0"/>
              <a:t>Вратарь может передвигаться с мячом по своей площади ворот без ограничений на время владения мячом или число шагов (однако затягивать время при броске вратаря не допускается);</a:t>
            </a:r>
          </a:p>
          <a:p>
            <a:r>
              <a:rPr lang="ru-RU" dirty="0"/>
              <a:t>Вратарь может выйти из своей площади ворот без мяча; за её пределами вратарь рассматривается как обычный игрок;</a:t>
            </a:r>
          </a:p>
          <a:p>
            <a:r>
              <a:rPr lang="ru-RU" dirty="0"/>
              <a:t>Вратарь не может выходить из площади ворот с мячом в руках, однако выходить с мячом, не находящимся под контролем вратаря, разрешено;</a:t>
            </a:r>
          </a:p>
          <a:p>
            <a:r>
              <a:rPr lang="ru-RU" dirty="0"/>
              <a:t>Вратарь не может возвращаться в свою площадь ворот с мячом;</a:t>
            </a:r>
          </a:p>
          <a:p>
            <a:r>
              <a:rPr lang="ru-RU" dirty="0"/>
              <a:t>Вратарь не может, находясь в площади ворот, касаться мяча, находящегося за её пределами.</a:t>
            </a:r>
          </a:p>
        </p:txBody>
      </p:sp>
    </p:spTree>
    <p:extLst>
      <p:ext uri="{BB962C8B-B14F-4D97-AF65-F5344CB8AC3E}">
        <p14:creationId xmlns:p14="http://schemas.microsoft.com/office/powerpoint/2010/main" val="3346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Игроки могут бросать, ловить, толкать и останавливать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мяч</a:t>
            </a:r>
            <a:r>
              <a:rPr lang="ru-RU" dirty="0"/>
              <a:t>, используя руки, голову, корпус, бёдра и колени;</a:t>
            </a:r>
          </a:p>
          <a:p>
            <a:r>
              <a:rPr lang="ru-RU" dirty="0" smtClean="0"/>
              <a:t>Игрок </a:t>
            </a:r>
            <a:r>
              <a:rPr lang="ru-RU" dirty="0"/>
              <a:t>может удерживать мяч не более 3 секунд, а также делать с ним не более 3 шагов, после чего должен передать мяч другому игроку, бросить его по воротам или ударить его об пол;</a:t>
            </a:r>
          </a:p>
          <a:p>
            <a:r>
              <a:rPr lang="ru-RU" dirty="0"/>
              <a:t>Касаться площадки в пределах площади ворот может только вратарь соответствующей команды. Однако пересекать границу площади ворот в прыжке разрешено;</a:t>
            </a:r>
          </a:p>
          <a:p>
            <a:r>
              <a:rPr lang="ru-RU" dirty="0"/>
              <a:t>Разрешается отбирать мяч у соперника открытой ладонью, контролировать перемещение соперника согнутыми руками при контакте с ним, блокировать соперника корпусом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Гол </a:t>
            </a:r>
            <a:r>
              <a:rPr lang="ru-RU" dirty="0"/>
              <a:t>засчитывается, если мяч полностью пересёк линию ворот, и при этом атакующая команда не нарушила правила, а судья не дал сигнала к остановке игры. </a:t>
            </a:r>
            <a:r>
              <a:rPr lang="ru-RU" dirty="0" smtClean="0"/>
              <a:t>Матч </a:t>
            </a:r>
            <a:r>
              <a:rPr lang="ru-RU" dirty="0"/>
              <a:t>выигрывает команда, забросившая больше мячей, чем противник. Ничьи допускаются, но в случае необходимости выявить победителя игры может быть назначено дополнительное время </a:t>
            </a:r>
            <a:r>
              <a:rPr lang="ru-RU" dirty="0" smtClean="0"/>
              <a:t>или </a:t>
            </a:r>
            <a:r>
              <a:rPr lang="ru-RU" dirty="0"/>
              <a:t>серия 7-метровых </a:t>
            </a:r>
            <a:r>
              <a:rPr lang="ru-RU" dirty="0" smtClean="0"/>
              <a:t>бросков.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Свободный бросок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Свободный бросок назначается при нарушениях правил, а также как способ возобновления игры после её остановки, даже если нарушения не было (например, после тайм-аута). Свободный бросок исполняет команда, против которой были нарушены правила или которая владела мячом перед остановкой </a:t>
            </a:r>
            <a:r>
              <a:rPr lang="ru-RU" dirty="0" smtClean="0"/>
              <a:t>игры. </a:t>
            </a:r>
          </a:p>
          <a:p>
            <a:r>
              <a:rPr lang="ru-RU" dirty="0" smtClean="0"/>
              <a:t>Свободный </a:t>
            </a:r>
            <a:r>
              <a:rPr lang="ru-RU" dirty="0"/>
              <a:t>бросок выполняется без свистка судьи (исключение — бросок при возобновлении игры без нарушения правил).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Соперники </a:t>
            </a:r>
            <a:r>
              <a:rPr lang="ru-RU" dirty="0"/>
              <a:t>должны находиться на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расстоянии </a:t>
            </a:r>
            <a:r>
              <a:rPr lang="ru-RU" dirty="0"/>
              <a:t>не менее 3 м от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игрока, исполняющего бросок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16" y="4365104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7-метровый бросок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7-метровый бросок назначается, когда в результате запрещённых действий </a:t>
            </a:r>
            <a:r>
              <a:rPr lang="ru-RU" dirty="0" smtClean="0"/>
              <a:t>игроков(например, захват руки соперника, владеющего мячом) </a:t>
            </a:r>
            <a:r>
              <a:rPr lang="ru-RU" dirty="0"/>
              <a:t>или официальных лиц </a:t>
            </a:r>
            <a:r>
              <a:rPr lang="ru-RU" dirty="0" smtClean="0"/>
              <a:t>соперника, команда </a:t>
            </a:r>
            <a:r>
              <a:rPr lang="ru-RU" dirty="0"/>
              <a:t>лишается верной возможности забросить гол. Нарушение, наказываемое 7-метровым броском, может произойти в любом месте площадки.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938264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36462"/>
            <a:ext cx="257403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Предупреждение;</a:t>
            </a:r>
          </a:p>
          <a:p>
            <a:r>
              <a:rPr lang="ru-RU" dirty="0"/>
              <a:t>Удаление на 2 минуты;</a:t>
            </a:r>
          </a:p>
          <a:p>
            <a:r>
              <a:rPr lang="ru-RU" dirty="0"/>
              <a:t>Дисквалификация (удаление до конца игры).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1"/>
            <a:ext cx="3184748" cy="226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50740"/>
            <a:ext cx="3240360" cy="249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Предупреждение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предупреждение </a:t>
            </a:r>
            <a:r>
              <a:rPr lang="ru-RU" dirty="0"/>
              <a:t>выносится за нарушения, направленные против игрока соперника или неспортивное поведение (демонстрация недовольства решением судьи, нарушение правила 3 метров при выполнении соперником стандартного броска, активная блокировка броска или паса ногой ниже </a:t>
            </a:r>
            <a:r>
              <a:rPr lang="ru-RU" dirty="0" smtClean="0"/>
              <a:t>колена.). </a:t>
            </a:r>
          </a:p>
          <a:p>
            <a:r>
              <a:rPr lang="ru-RU" dirty="0" smtClean="0"/>
              <a:t>Вынесение предупреждения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сопровождается предъявлением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жёлтой </a:t>
            </a:r>
            <a:r>
              <a:rPr lang="ru-RU" dirty="0"/>
              <a:t>карточки.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1829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1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Удаления на две минуты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Удаление </a:t>
            </a:r>
            <a:r>
              <a:rPr lang="ru-RU" dirty="0"/>
              <a:t>на 2 минуты назначается за нарушения, опасные для </a:t>
            </a:r>
            <a:r>
              <a:rPr lang="ru-RU" dirty="0" smtClean="0"/>
              <a:t>здоровья, </a:t>
            </a:r>
            <a:r>
              <a:rPr lang="ru-RU" dirty="0"/>
              <a:t>более серьёзное неспортивное поведение (протесты, выражающиеся громкими выкриками, жестами или провокационными </a:t>
            </a:r>
            <a:r>
              <a:rPr lang="ru-RU" dirty="0" smtClean="0"/>
              <a:t>действиями, </a:t>
            </a:r>
            <a:r>
              <a:rPr lang="ru-RU" dirty="0"/>
              <a:t>владеющей </a:t>
            </a:r>
            <a:r>
              <a:rPr lang="ru-RU" dirty="0" smtClean="0"/>
              <a:t>мячом), </a:t>
            </a:r>
            <a:r>
              <a:rPr lang="ru-RU" dirty="0"/>
              <a:t>вмешательство в игру запасного игрока, неспортивное поведение удалённого игрока.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2403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2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</TotalTime>
  <Words>711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Основные правила гандбола.</vt:lpstr>
      <vt:lpstr>Игроки </vt:lpstr>
      <vt:lpstr>Вратарь</vt:lpstr>
      <vt:lpstr>Игра</vt:lpstr>
      <vt:lpstr>Свободный бросок</vt:lpstr>
      <vt:lpstr>7-метровый бросок</vt:lpstr>
      <vt:lpstr>Наказания</vt:lpstr>
      <vt:lpstr>Предупреждение </vt:lpstr>
      <vt:lpstr>Удаления на две минуты </vt:lpstr>
      <vt:lpstr> Дисквалификация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правила гандбола.</dc:title>
  <dc:creator>Pfaf,Inessa,Domodedovo,Marketing</dc:creator>
  <cp:lastModifiedBy>Teacher-879-04</cp:lastModifiedBy>
  <cp:revision>5</cp:revision>
  <dcterms:created xsi:type="dcterms:W3CDTF">2013-11-13T18:27:16Z</dcterms:created>
  <dcterms:modified xsi:type="dcterms:W3CDTF">2016-02-03T06:11:36Z</dcterms:modified>
</cp:coreProperties>
</file>