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750" y="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6C54B2-BF52-421F-9B56-16A4FBB59676}" type="doc">
      <dgm:prSet loTypeId="urn:microsoft.com/office/officeart/2005/8/layout/chevron2" loCatId="list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75D91E-37EA-4C8C-9E38-7D295416B84A}">
      <dgm:prSet phldrT="[Текст]"/>
      <dgm:spPr/>
      <dgm:t>
        <a:bodyPr/>
        <a:lstStyle/>
        <a:p>
          <a:r>
            <a:rPr lang="en-US" smtClean="0"/>
            <a:t>I</a:t>
          </a:r>
          <a:endParaRPr lang="ru-RU" dirty="0"/>
        </a:p>
      </dgm:t>
    </dgm:pt>
    <dgm:pt modelId="{706B057C-9E39-47B1-994B-BF6470B82084}" type="parTrans" cxnId="{BA192525-E35B-4755-96DE-E7BC0369F0A3}">
      <dgm:prSet/>
      <dgm:spPr/>
      <dgm:t>
        <a:bodyPr/>
        <a:lstStyle/>
        <a:p>
          <a:endParaRPr lang="ru-RU"/>
        </a:p>
      </dgm:t>
    </dgm:pt>
    <dgm:pt modelId="{F4371396-A4EB-4C2A-BC51-A22269452548}" type="sibTrans" cxnId="{BA192525-E35B-4755-96DE-E7BC0369F0A3}">
      <dgm:prSet/>
      <dgm:spPr/>
      <dgm:t>
        <a:bodyPr/>
        <a:lstStyle/>
        <a:p>
          <a:endParaRPr lang="ru-RU"/>
        </a:p>
      </dgm:t>
    </dgm:pt>
    <dgm:pt modelId="{8C978EF2-35F8-4405-A9A0-8B9F4F274D8C}">
      <dgm:prSet phldrT="[Текст]"/>
      <dgm:spPr/>
      <dgm:t>
        <a:bodyPr/>
        <a:lstStyle/>
        <a:p>
          <a:r>
            <a:rPr lang="ru-RU" dirty="0" smtClean="0"/>
            <a:t>Сентябрь 1773 г. – март 1774 г.</a:t>
          </a:r>
          <a:endParaRPr lang="ru-RU" dirty="0"/>
        </a:p>
      </dgm:t>
    </dgm:pt>
    <dgm:pt modelId="{F36B7B8D-C980-4526-AD45-A0C07EDCAA65}" type="parTrans" cxnId="{68AD5229-24D4-4035-82DF-C55825739F97}">
      <dgm:prSet/>
      <dgm:spPr/>
      <dgm:t>
        <a:bodyPr/>
        <a:lstStyle/>
        <a:p>
          <a:endParaRPr lang="ru-RU"/>
        </a:p>
      </dgm:t>
    </dgm:pt>
    <dgm:pt modelId="{6EC90B99-7102-47F2-93DC-4377B4EDCD59}" type="sibTrans" cxnId="{68AD5229-24D4-4035-82DF-C55825739F97}">
      <dgm:prSet/>
      <dgm:spPr/>
      <dgm:t>
        <a:bodyPr/>
        <a:lstStyle/>
        <a:p>
          <a:endParaRPr lang="ru-RU"/>
        </a:p>
      </dgm:t>
    </dgm:pt>
    <dgm:pt modelId="{007AD774-9862-42C6-BF48-2FB812AB6E01}">
      <dgm:prSet phldrT="[Текст]"/>
      <dgm:spPr/>
      <dgm:t>
        <a:bodyPr/>
        <a:lstStyle/>
        <a:p>
          <a:r>
            <a:rPr lang="ru-RU" dirty="0" smtClean="0"/>
            <a:t>Март 1774 г. – июль 1774 г.</a:t>
          </a:r>
          <a:endParaRPr lang="ru-RU" dirty="0"/>
        </a:p>
      </dgm:t>
    </dgm:pt>
    <dgm:pt modelId="{658FD54B-C903-41C4-AB5D-8AD43D3F253E}" type="parTrans" cxnId="{A576C8F3-6163-4127-9C5C-271F9253518F}">
      <dgm:prSet/>
      <dgm:spPr/>
      <dgm:t>
        <a:bodyPr/>
        <a:lstStyle/>
        <a:p>
          <a:endParaRPr lang="ru-RU"/>
        </a:p>
      </dgm:t>
    </dgm:pt>
    <dgm:pt modelId="{75D46BC4-CA6D-4768-B5F9-4010C0CF1759}" type="sibTrans" cxnId="{A576C8F3-6163-4127-9C5C-271F9253518F}">
      <dgm:prSet/>
      <dgm:spPr/>
      <dgm:t>
        <a:bodyPr/>
        <a:lstStyle/>
        <a:p>
          <a:endParaRPr lang="ru-RU"/>
        </a:p>
      </dgm:t>
    </dgm:pt>
    <dgm:pt modelId="{28FCB99C-874A-4DB9-9219-97F9769FCCE4}">
      <dgm:prSet phldrT="[Текст]"/>
      <dgm:spPr/>
      <dgm:t>
        <a:bodyPr/>
        <a:lstStyle/>
        <a:p>
          <a:r>
            <a:rPr lang="ru-RU" dirty="0" smtClean="0"/>
            <a:t>Июль – 1774 г. – 1775 г.</a:t>
          </a:r>
          <a:endParaRPr lang="ru-RU" dirty="0"/>
        </a:p>
      </dgm:t>
    </dgm:pt>
    <dgm:pt modelId="{9B465FF6-70E9-4667-B8E3-DF2AC5209A4F}" type="parTrans" cxnId="{3006066B-20EB-4B4B-9BCD-662756B589BE}">
      <dgm:prSet/>
      <dgm:spPr/>
      <dgm:t>
        <a:bodyPr/>
        <a:lstStyle/>
        <a:p>
          <a:endParaRPr lang="ru-RU"/>
        </a:p>
      </dgm:t>
    </dgm:pt>
    <dgm:pt modelId="{D1F3176D-0E38-4C6D-A473-6A7E1B6732A8}" type="sibTrans" cxnId="{3006066B-20EB-4B4B-9BCD-662756B589BE}">
      <dgm:prSet/>
      <dgm:spPr/>
      <dgm:t>
        <a:bodyPr/>
        <a:lstStyle/>
        <a:p>
          <a:endParaRPr lang="ru-RU"/>
        </a:p>
      </dgm:t>
    </dgm:pt>
    <dgm:pt modelId="{7BFEDC69-8FC9-412E-8AB0-B49D0297FB0F}">
      <dgm:prSet phldrT="[Текст]"/>
      <dgm:spPr/>
      <dgm:t>
        <a:bodyPr/>
        <a:lstStyle/>
        <a:p>
          <a:r>
            <a:rPr lang="en-US" smtClean="0"/>
            <a:t>III</a:t>
          </a:r>
          <a:endParaRPr lang="ru-RU" dirty="0"/>
        </a:p>
      </dgm:t>
    </dgm:pt>
    <dgm:pt modelId="{D7C2BDE5-0612-466D-81AF-5324B6618288}" type="sibTrans" cxnId="{D48F3FAE-AD8A-4EF3-929E-7400738B8364}">
      <dgm:prSet/>
      <dgm:spPr/>
      <dgm:t>
        <a:bodyPr/>
        <a:lstStyle/>
        <a:p>
          <a:endParaRPr lang="ru-RU"/>
        </a:p>
      </dgm:t>
    </dgm:pt>
    <dgm:pt modelId="{C4CC1D27-4FF4-48EB-B465-C606FF55938C}" type="parTrans" cxnId="{D48F3FAE-AD8A-4EF3-929E-7400738B8364}">
      <dgm:prSet/>
      <dgm:spPr/>
      <dgm:t>
        <a:bodyPr/>
        <a:lstStyle/>
        <a:p>
          <a:endParaRPr lang="ru-RU"/>
        </a:p>
      </dgm:t>
    </dgm:pt>
    <dgm:pt modelId="{787FED4C-0C29-46B4-A6B2-13754F1E37D7}">
      <dgm:prSet phldrT="[Текст]"/>
      <dgm:spPr/>
      <dgm:t>
        <a:bodyPr/>
        <a:lstStyle/>
        <a:p>
          <a:r>
            <a:rPr lang="en-US" smtClean="0"/>
            <a:t>II</a:t>
          </a:r>
          <a:endParaRPr lang="ru-RU" dirty="0"/>
        </a:p>
      </dgm:t>
    </dgm:pt>
    <dgm:pt modelId="{C8CDAC22-A5F7-44F1-8B77-F51F9B9CA139}" type="sibTrans" cxnId="{EC28A385-010F-488E-8D52-DE14224F2BF7}">
      <dgm:prSet/>
      <dgm:spPr/>
      <dgm:t>
        <a:bodyPr/>
        <a:lstStyle/>
        <a:p>
          <a:endParaRPr lang="ru-RU"/>
        </a:p>
      </dgm:t>
    </dgm:pt>
    <dgm:pt modelId="{297B7BA0-9B1F-4CE1-9FB5-137356AB7B36}" type="parTrans" cxnId="{EC28A385-010F-488E-8D52-DE14224F2BF7}">
      <dgm:prSet/>
      <dgm:spPr/>
      <dgm:t>
        <a:bodyPr/>
        <a:lstStyle/>
        <a:p>
          <a:endParaRPr lang="ru-RU"/>
        </a:p>
      </dgm:t>
    </dgm:pt>
    <dgm:pt modelId="{85765AB4-F65B-45D5-A80D-48ED317DC89D}" type="pres">
      <dgm:prSet presAssocID="{696C54B2-BF52-421F-9B56-16A4FBB596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83390C-EC18-4A44-B65F-D5CFC5656258}" type="pres">
      <dgm:prSet presAssocID="{3E75D91E-37EA-4C8C-9E38-7D295416B84A}" presName="composite" presStyleCnt="0"/>
      <dgm:spPr/>
    </dgm:pt>
    <dgm:pt modelId="{D072CA4A-FC04-4176-ADE2-54C314CE362E}" type="pres">
      <dgm:prSet presAssocID="{3E75D91E-37EA-4C8C-9E38-7D295416B84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7DD022-1BF9-44CE-8308-C87C83E92DBA}" type="pres">
      <dgm:prSet presAssocID="{3E75D91E-37EA-4C8C-9E38-7D295416B84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40AB7-1776-4C0E-AAE9-D27CC9A0466B}" type="pres">
      <dgm:prSet presAssocID="{F4371396-A4EB-4C2A-BC51-A22269452548}" presName="sp" presStyleCnt="0"/>
      <dgm:spPr/>
    </dgm:pt>
    <dgm:pt modelId="{DD870945-2CCE-48F8-8725-FB407D2AD4E3}" type="pres">
      <dgm:prSet presAssocID="{787FED4C-0C29-46B4-A6B2-13754F1E37D7}" presName="composite" presStyleCnt="0"/>
      <dgm:spPr/>
    </dgm:pt>
    <dgm:pt modelId="{D8AF95B3-6259-4D86-B61F-131824ED6CBA}" type="pres">
      <dgm:prSet presAssocID="{787FED4C-0C29-46B4-A6B2-13754F1E37D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FBC459-A633-4DB5-97BC-82756148F196}" type="pres">
      <dgm:prSet presAssocID="{787FED4C-0C29-46B4-A6B2-13754F1E37D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1F6820-77BC-49F9-BF65-E30E1B0CB643}" type="pres">
      <dgm:prSet presAssocID="{C8CDAC22-A5F7-44F1-8B77-F51F9B9CA139}" presName="sp" presStyleCnt="0"/>
      <dgm:spPr/>
    </dgm:pt>
    <dgm:pt modelId="{06CF5DE2-E840-45C5-9C04-784C68D7073C}" type="pres">
      <dgm:prSet presAssocID="{7BFEDC69-8FC9-412E-8AB0-B49D0297FB0F}" presName="composite" presStyleCnt="0"/>
      <dgm:spPr/>
    </dgm:pt>
    <dgm:pt modelId="{FE5454C4-F897-45EA-B047-986440BA1CF8}" type="pres">
      <dgm:prSet presAssocID="{7BFEDC69-8FC9-412E-8AB0-B49D0297FB0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9EE5F-D6F7-4E94-BC77-DAECCA4A322A}" type="pres">
      <dgm:prSet presAssocID="{7BFEDC69-8FC9-412E-8AB0-B49D0297FB0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476B2F-F570-4064-9870-02152ECB0298}" type="presOf" srcId="{8C978EF2-35F8-4405-A9A0-8B9F4F274D8C}" destId="{E57DD022-1BF9-44CE-8308-C87C83E92DBA}" srcOrd="0" destOrd="0" presId="urn:microsoft.com/office/officeart/2005/8/layout/chevron2"/>
    <dgm:cxn modelId="{3006066B-20EB-4B4B-9BCD-662756B589BE}" srcId="{7BFEDC69-8FC9-412E-8AB0-B49D0297FB0F}" destId="{28FCB99C-874A-4DB9-9219-97F9769FCCE4}" srcOrd="0" destOrd="0" parTransId="{9B465FF6-70E9-4667-B8E3-DF2AC5209A4F}" sibTransId="{D1F3176D-0E38-4C6D-A473-6A7E1B6732A8}"/>
    <dgm:cxn modelId="{E7A3028B-3E79-4004-AA0A-B912A92228F0}" type="presOf" srcId="{007AD774-9862-42C6-BF48-2FB812AB6E01}" destId="{01FBC459-A633-4DB5-97BC-82756148F196}" srcOrd="0" destOrd="0" presId="urn:microsoft.com/office/officeart/2005/8/layout/chevron2"/>
    <dgm:cxn modelId="{68AD5229-24D4-4035-82DF-C55825739F97}" srcId="{3E75D91E-37EA-4C8C-9E38-7D295416B84A}" destId="{8C978EF2-35F8-4405-A9A0-8B9F4F274D8C}" srcOrd="0" destOrd="0" parTransId="{F36B7B8D-C980-4526-AD45-A0C07EDCAA65}" sibTransId="{6EC90B99-7102-47F2-93DC-4377B4EDCD59}"/>
    <dgm:cxn modelId="{06CCA6E1-6C80-4DAF-BC4F-19EED1EA49E4}" type="presOf" srcId="{696C54B2-BF52-421F-9B56-16A4FBB59676}" destId="{85765AB4-F65B-45D5-A80D-48ED317DC89D}" srcOrd="0" destOrd="0" presId="urn:microsoft.com/office/officeart/2005/8/layout/chevron2"/>
    <dgm:cxn modelId="{96A52B1B-923F-4F4D-B36A-49E297536C1E}" type="presOf" srcId="{787FED4C-0C29-46B4-A6B2-13754F1E37D7}" destId="{D8AF95B3-6259-4D86-B61F-131824ED6CBA}" srcOrd="0" destOrd="0" presId="urn:microsoft.com/office/officeart/2005/8/layout/chevron2"/>
    <dgm:cxn modelId="{A576C8F3-6163-4127-9C5C-271F9253518F}" srcId="{787FED4C-0C29-46B4-A6B2-13754F1E37D7}" destId="{007AD774-9862-42C6-BF48-2FB812AB6E01}" srcOrd="0" destOrd="0" parTransId="{658FD54B-C903-41C4-AB5D-8AD43D3F253E}" sibTransId="{75D46BC4-CA6D-4768-B5F9-4010C0CF1759}"/>
    <dgm:cxn modelId="{BA192525-E35B-4755-96DE-E7BC0369F0A3}" srcId="{696C54B2-BF52-421F-9B56-16A4FBB59676}" destId="{3E75D91E-37EA-4C8C-9E38-7D295416B84A}" srcOrd="0" destOrd="0" parTransId="{706B057C-9E39-47B1-994B-BF6470B82084}" sibTransId="{F4371396-A4EB-4C2A-BC51-A22269452548}"/>
    <dgm:cxn modelId="{D48F3FAE-AD8A-4EF3-929E-7400738B8364}" srcId="{696C54B2-BF52-421F-9B56-16A4FBB59676}" destId="{7BFEDC69-8FC9-412E-8AB0-B49D0297FB0F}" srcOrd="2" destOrd="0" parTransId="{C4CC1D27-4FF4-48EB-B465-C606FF55938C}" sibTransId="{D7C2BDE5-0612-466D-81AF-5324B6618288}"/>
    <dgm:cxn modelId="{EC28A385-010F-488E-8D52-DE14224F2BF7}" srcId="{696C54B2-BF52-421F-9B56-16A4FBB59676}" destId="{787FED4C-0C29-46B4-A6B2-13754F1E37D7}" srcOrd="1" destOrd="0" parTransId="{297B7BA0-9B1F-4CE1-9FB5-137356AB7B36}" sibTransId="{C8CDAC22-A5F7-44F1-8B77-F51F9B9CA139}"/>
    <dgm:cxn modelId="{8EA58985-4ED1-4771-8832-9767AACBD4A2}" type="presOf" srcId="{7BFEDC69-8FC9-412E-8AB0-B49D0297FB0F}" destId="{FE5454C4-F897-45EA-B047-986440BA1CF8}" srcOrd="0" destOrd="0" presId="urn:microsoft.com/office/officeart/2005/8/layout/chevron2"/>
    <dgm:cxn modelId="{5A08666F-32C1-42D6-88D6-AEE823FF0669}" type="presOf" srcId="{28FCB99C-874A-4DB9-9219-97F9769FCCE4}" destId="{E939EE5F-D6F7-4E94-BC77-DAECCA4A322A}" srcOrd="0" destOrd="0" presId="urn:microsoft.com/office/officeart/2005/8/layout/chevron2"/>
    <dgm:cxn modelId="{7C0720AC-3426-4470-A0FF-76463C41215E}" type="presOf" srcId="{3E75D91E-37EA-4C8C-9E38-7D295416B84A}" destId="{D072CA4A-FC04-4176-ADE2-54C314CE362E}" srcOrd="0" destOrd="0" presId="urn:microsoft.com/office/officeart/2005/8/layout/chevron2"/>
    <dgm:cxn modelId="{5242DA1D-5F31-47D9-92DB-B9A12FF8AA25}" type="presParOf" srcId="{85765AB4-F65B-45D5-A80D-48ED317DC89D}" destId="{D383390C-EC18-4A44-B65F-D5CFC5656258}" srcOrd="0" destOrd="0" presId="urn:microsoft.com/office/officeart/2005/8/layout/chevron2"/>
    <dgm:cxn modelId="{C9765E38-D64C-4F6A-ABCA-7D946EC6CB00}" type="presParOf" srcId="{D383390C-EC18-4A44-B65F-D5CFC5656258}" destId="{D072CA4A-FC04-4176-ADE2-54C314CE362E}" srcOrd="0" destOrd="0" presId="urn:microsoft.com/office/officeart/2005/8/layout/chevron2"/>
    <dgm:cxn modelId="{E7F291C8-FBA3-4B24-81FD-E968A5BAF5DF}" type="presParOf" srcId="{D383390C-EC18-4A44-B65F-D5CFC5656258}" destId="{E57DD022-1BF9-44CE-8308-C87C83E92DBA}" srcOrd="1" destOrd="0" presId="urn:microsoft.com/office/officeart/2005/8/layout/chevron2"/>
    <dgm:cxn modelId="{34966F7A-B101-4D9D-B3AE-97ED74A705E3}" type="presParOf" srcId="{85765AB4-F65B-45D5-A80D-48ED317DC89D}" destId="{34340AB7-1776-4C0E-AAE9-D27CC9A0466B}" srcOrd="1" destOrd="0" presId="urn:microsoft.com/office/officeart/2005/8/layout/chevron2"/>
    <dgm:cxn modelId="{D3BAB827-79AF-4885-B33C-416427F47F73}" type="presParOf" srcId="{85765AB4-F65B-45D5-A80D-48ED317DC89D}" destId="{DD870945-2CCE-48F8-8725-FB407D2AD4E3}" srcOrd="2" destOrd="0" presId="urn:microsoft.com/office/officeart/2005/8/layout/chevron2"/>
    <dgm:cxn modelId="{87BB6FF4-644B-43FF-B07E-1A00FB2A0B03}" type="presParOf" srcId="{DD870945-2CCE-48F8-8725-FB407D2AD4E3}" destId="{D8AF95B3-6259-4D86-B61F-131824ED6CBA}" srcOrd="0" destOrd="0" presId="urn:microsoft.com/office/officeart/2005/8/layout/chevron2"/>
    <dgm:cxn modelId="{D4E3EA3F-812A-475B-86C7-8A9962D0800D}" type="presParOf" srcId="{DD870945-2CCE-48F8-8725-FB407D2AD4E3}" destId="{01FBC459-A633-4DB5-97BC-82756148F196}" srcOrd="1" destOrd="0" presId="urn:microsoft.com/office/officeart/2005/8/layout/chevron2"/>
    <dgm:cxn modelId="{47E9D30C-72E0-4A21-811A-112404CF0DB4}" type="presParOf" srcId="{85765AB4-F65B-45D5-A80D-48ED317DC89D}" destId="{3D1F6820-77BC-49F9-BF65-E30E1B0CB643}" srcOrd="3" destOrd="0" presId="urn:microsoft.com/office/officeart/2005/8/layout/chevron2"/>
    <dgm:cxn modelId="{6527DF2A-C6D7-48E7-9FC5-717EDB3421E8}" type="presParOf" srcId="{85765AB4-F65B-45D5-A80D-48ED317DC89D}" destId="{06CF5DE2-E840-45C5-9C04-784C68D7073C}" srcOrd="4" destOrd="0" presId="urn:microsoft.com/office/officeart/2005/8/layout/chevron2"/>
    <dgm:cxn modelId="{04FCC378-6BB9-4433-86EC-E5E798A2A2CA}" type="presParOf" srcId="{06CF5DE2-E840-45C5-9C04-784C68D7073C}" destId="{FE5454C4-F897-45EA-B047-986440BA1CF8}" srcOrd="0" destOrd="0" presId="urn:microsoft.com/office/officeart/2005/8/layout/chevron2"/>
    <dgm:cxn modelId="{F655367B-8E00-4E4E-9A22-55CB387126C5}" type="presParOf" srcId="{06CF5DE2-E840-45C5-9C04-784C68D7073C}" destId="{E939EE5F-D6F7-4E94-BC77-DAECCA4A322A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72CA4A-FC04-4176-ADE2-54C314CE362E}">
      <dsp:nvSpPr>
        <dsp:cNvPr id="0" name=""/>
        <dsp:cNvSpPr/>
      </dsp:nvSpPr>
      <dsp:spPr>
        <a:xfrm rot="5400000">
          <a:off x="-239631" y="242091"/>
          <a:ext cx="1597540" cy="11182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I</a:t>
          </a:r>
          <a:endParaRPr lang="ru-RU" sz="3100" kern="1200" dirty="0"/>
        </a:p>
      </dsp:txBody>
      <dsp:txXfrm rot="5400000">
        <a:off x="-239631" y="242091"/>
        <a:ext cx="1597540" cy="1118278"/>
      </dsp:txXfrm>
    </dsp:sp>
    <dsp:sp modelId="{E57DD022-1BF9-44CE-8308-C87C83E92DBA}">
      <dsp:nvSpPr>
        <dsp:cNvPr id="0" name=""/>
        <dsp:cNvSpPr/>
      </dsp:nvSpPr>
      <dsp:spPr>
        <a:xfrm rot="5400000">
          <a:off x="3724135" y="-2603396"/>
          <a:ext cx="1038401" cy="6250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Сентябрь 1773 г. – март 1774 г.</a:t>
          </a:r>
          <a:endParaRPr lang="ru-RU" sz="3400" kern="1200" dirty="0"/>
        </a:p>
      </dsp:txBody>
      <dsp:txXfrm rot="5400000">
        <a:off x="3724135" y="-2603396"/>
        <a:ext cx="1038401" cy="6250115"/>
      </dsp:txXfrm>
    </dsp:sp>
    <dsp:sp modelId="{D8AF95B3-6259-4D86-B61F-131824ED6CBA}">
      <dsp:nvSpPr>
        <dsp:cNvPr id="0" name=""/>
        <dsp:cNvSpPr/>
      </dsp:nvSpPr>
      <dsp:spPr>
        <a:xfrm rot="5400000">
          <a:off x="-239631" y="1645552"/>
          <a:ext cx="1597540" cy="11182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II</a:t>
          </a:r>
          <a:endParaRPr lang="ru-RU" sz="3100" kern="1200" dirty="0"/>
        </a:p>
      </dsp:txBody>
      <dsp:txXfrm rot="5400000">
        <a:off x="-239631" y="1645552"/>
        <a:ext cx="1597540" cy="1118278"/>
      </dsp:txXfrm>
    </dsp:sp>
    <dsp:sp modelId="{01FBC459-A633-4DB5-97BC-82756148F196}">
      <dsp:nvSpPr>
        <dsp:cNvPr id="0" name=""/>
        <dsp:cNvSpPr/>
      </dsp:nvSpPr>
      <dsp:spPr>
        <a:xfrm rot="5400000">
          <a:off x="3724135" y="-1199935"/>
          <a:ext cx="1038401" cy="6250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Март 1774 г. – июль 1774 г.</a:t>
          </a:r>
          <a:endParaRPr lang="ru-RU" sz="3400" kern="1200" dirty="0"/>
        </a:p>
      </dsp:txBody>
      <dsp:txXfrm rot="5400000">
        <a:off x="3724135" y="-1199935"/>
        <a:ext cx="1038401" cy="6250115"/>
      </dsp:txXfrm>
    </dsp:sp>
    <dsp:sp modelId="{FE5454C4-F897-45EA-B047-986440BA1CF8}">
      <dsp:nvSpPr>
        <dsp:cNvPr id="0" name=""/>
        <dsp:cNvSpPr/>
      </dsp:nvSpPr>
      <dsp:spPr>
        <a:xfrm rot="5400000">
          <a:off x="-239631" y="3049013"/>
          <a:ext cx="1597540" cy="11182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III</a:t>
          </a:r>
          <a:endParaRPr lang="ru-RU" sz="3100" kern="1200" dirty="0"/>
        </a:p>
      </dsp:txBody>
      <dsp:txXfrm rot="5400000">
        <a:off x="-239631" y="3049013"/>
        <a:ext cx="1597540" cy="1118278"/>
      </dsp:txXfrm>
    </dsp:sp>
    <dsp:sp modelId="{E939EE5F-D6F7-4E94-BC77-DAECCA4A322A}">
      <dsp:nvSpPr>
        <dsp:cNvPr id="0" name=""/>
        <dsp:cNvSpPr/>
      </dsp:nvSpPr>
      <dsp:spPr>
        <a:xfrm rot="5400000">
          <a:off x="3724135" y="203525"/>
          <a:ext cx="1038401" cy="6250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Июль – 1774 г. – 1775 г.</a:t>
          </a:r>
          <a:endParaRPr lang="ru-RU" sz="3400" kern="1200" dirty="0"/>
        </a:p>
      </dsp:txBody>
      <dsp:txXfrm rot="5400000">
        <a:off x="3724135" y="203525"/>
        <a:ext cx="1038401" cy="6250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C7110-3576-4CAA-B28B-8866C0FC04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425DA-FC8B-4DD8-B13E-68F4DFEA1E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F469F-F8B1-4369-BE7B-1865D8F0E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505BA-F9C6-4AFE-A3C9-407313C8E0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31D13-66DA-454B-AF3D-86443D6001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C7CD4-AAAA-41E9-97D9-DBDC4D7A4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AB17B-CB06-4B4D-8551-EEE281D98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B9DAE-4349-4810-9FC6-B25F8929A5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77832-A7D8-4F57-A2A4-AF963B0A64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97797-FC6E-48E0-870F-B8BD5C9AA6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01FE7-5AF5-41F6-9344-32C158582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0A859-F34B-4FE0-A70D-DD5FBFA94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2AF5C-5661-4F5E-999D-ED51D4C7E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C4DE2A-A126-4663-B01C-3026C8B07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84" r:id="rId2"/>
    <p:sldLayoutId id="2147483691" r:id="rId3"/>
    <p:sldLayoutId id="2147483685" r:id="rId4"/>
    <p:sldLayoutId id="2147483692" r:id="rId5"/>
    <p:sldLayoutId id="2147483686" r:id="rId6"/>
    <p:sldLayoutId id="2147483687" r:id="rId7"/>
    <p:sldLayoutId id="2147483693" r:id="rId8"/>
    <p:sldLayoutId id="2147483694" r:id="rId9"/>
    <p:sldLayoutId id="2147483688" r:id="rId10"/>
    <p:sldLayoutId id="2147483689" r:id="rId11"/>
    <p:sldLayoutId id="2147483695" r:id="rId12"/>
    <p:sldLayoutId id="214748369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34207" y="2438007"/>
            <a:ext cx="5800381" cy="300051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6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charset="0"/>
              </a:rPr>
              <a:t>Крестьянская война </a:t>
            </a:r>
          </a:p>
          <a:p>
            <a:pPr algn="ctr">
              <a:defRPr/>
            </a:pPr>
            <a:r>
              <a:rPr lang="ru-RU" sz="6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charset="0"/>
              </a:rPr>
              <a:t>под предводительством </a:t>
            </a:r>
          </a:p>
          <a:p>
            <a:pPr algn="ctr">
              <a:defRPr/>
            </a:pPr>
            <a:r>
              <a:rPr lang="ru-RU" sz="6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charset="0"/>
              </a:rPr>
              <a:t>Е.И. Пугачёва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Показала глубокие противоречия русского общества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Заставила власть искать пути решения крестьянского вопроса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Правительственные   мероприятия  направлены на укрепление системы управления государством.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Почти не изменилось положение крестьянства, казачества, народов Поволжья, Приуралья .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На некоторых заводах была повышена оплата труда; приняты меры по улучшению условий труда</a:t>
            </a:r>
          </a:p>
          <a:p>
            <a:pPr>
              <a:lnSpc>
                <a:spcPct val="90000"/>
              </a:lnSpc>
            </a:pPr>
            <a:endParaRPr lang="ru-RU" sz="240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160969" y="165999"/>
            <a:ext cx="7398325" cy="8114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Значение войны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 flipH="1">
            <a:off x="8959850" y="6237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1.Причины крестьянской войны</a:t>
            </a:r>
          </a:p>
          <a:p>
            <a:r>
              <a:rPr lang="ru-RU" smtClean="0"/>
              <a:t>2.Пугачёв и его программа</a:t>
            </a:r>
          </a:p>
          <a:p>
            <a:r>
              <a:rPr lang="ru-RU" smtClean="0"/>
              <a:t>3.Основные этапы войны</a:t>
            </a:r>
          </a:p>
          <a:p>
            <a:r>
              <a:rPr lang="ru-RU" smtClean="0"/>
              <a:t>4.Расправа с восставшими</a:t>
            </a:r>
          </a:p>
          <a:p>
            <a:r>
              <a:rPr lang="ru-RU" smtClean="0"/>
              <a:t>5.Выводы</a:t>
            </a:r>
          </a:p>
        </p:txBody>
      </p:sp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План урока: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000000"/>
                </a:solidFill>
              </a:rPr>
              <a:t>Усиление крепостной зависимости, рост повинностей и налогов вызывали сопротивление крестьян.</a:t>
            </a:r>
          </a:p>
          <a:p>
            <a:r>
              <a:rPr lang="ru-RU" sz="2800" b="1" smtClean="0">
                <a:solidFill>
                  <a:srgbClr val="000000"/>
                </a:solidFill>
              </a:rPr>
              <a:t>1730-1750 гг. – происходят открытые вооружённые крестьянские выступления.</a:t>
            </a:r>
          </a:p>
          <a:p>
            <a:r>
              <a:rPr lang="ru-RU" sz="2800" b="1" smtClean="0">
                <a:solidFill>
                  <a:srgbClr val="000000"/>
                </a:solidFill>
              </a:rPr>
              <a:t>В 1771 г. в Москву с фронта русско-турецкой войны пришла чума. Ежедневно умирало до тысячи человек. Эти события вошли в историю, как «Чумный бунт».</a:t>
            </a:r>
            <a:r>
              <a:rPr lang="ru-RU" sz="2800" smtClean="0"/>
              <a:t> </a:t>
            </a:r>
            <a:endParaRPr lang="ru-RU" sz="2800" b="1" smtClean="0">
              <a:solidFill>
                <a:srgbClr val="000000"/>
              </a:solidFill>
            </a:endParaRPr>
          </a:p>
          <a:p>
            <a:endParaRPr lang="ru-RU" sz="2800" b="1" smtClean="0">
              <a:solidFill>
                <a:srgbClr val="000000"/>
              </a:solidFill>
            </a:endParaRPr>
          </a:p>
        </p:txBody>
      </p:sp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Причины крестьянской войны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000000"/>
                </a:solidFill>
              </a:rPr>
              <a:t>В это время вновь появляются в разных концах Российской империи самозванцы, которые объявляли себя сыновьями царя Ивана, царевичами Алексеями; Петром </a:t>
            </a:r>
            <a:r>
              <a:rPr lang="en-US" sz="2800" b="1" smtClean="0">
                <a:solidFill>
                  <a:srgbClr val="000000"/>
                </a:solidFill>
              </a:rPr>
              <a:t>II</a:t>
            </a:r>
            <a:r>
              <a:rPr lang="ru-RU" sz="2800" b="1" smtClean="0">
                <a:solidFill>
                  <a:srgbClr val="000000"/>
                </a:solidFill>
              </a:rPr>
              <a:t>, Петром </a:t>
            </a:r>
            <a:r>
              <a:rPr lang="en-US" sz="2800" b="1" smtClean="0">
                <a:solidFill>
                  <a:srgbClr val="000000"/>
                </a:solidFill>
              </a:rPr>
              <a:t>III</a:t>
            </a:r>
            <a:r>
              <a:rPr lang="ru-RU" sz="2800" b="1" smtClean="0">
                <a:solidFill>
                  <a:srgbClr val="000000"/>
                </a:solidFill>
              </a:rPr>
              <a:t>.</a:t>
            </a:r>
          </a:p>
          <a:p>
            <a:r>
              <a:rPr lang="ru-RU" sz="2800" b="1" smtClean="0">
                <a:solidFill>
                  <a:srgbClr val="000000"/>
                </a:solidFill>
              </a:rPr>
              <a:t>Очень много (шесть претендентов) до 1773 года объявляли себя Петром </a:t>
            </a:r>
            <a:r>
              <a:rPr lang="en-US" sz="2800" b="1" smtClean="0">
                <a:solidFill>
                  <a:srgbClr val="000000"/>
                </a:solidFill>
              </a:rPr>
              <a:t>III</a:t>
            </a:r>
            <a:r>
              <a:rPr lang="ru-RU" sz="2800" b="1" smtClean="0">
                <a:solidFill>
                  <a:srgbClr val="000000"/>
                </a:solidFill>
              </a:rPr>
              <a:t>.</a:t>
            </a:r>
            <a:endParaRPr lang="en-US" sz="2800" smtClean="0">
              <a:solidFill>
                <a:srgbClr val="000000"/>
              </a:solidFill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ru-RU" sz="2800" b="1" smtClean="0">
                <a:solidFill>
                  <a:srgbClr val="000000"/>
                </a:solidFill>
              </a:rPr>
              <a:t>   Новым явлением становятся волнения работных людей и приписных крестьян.</a:t>
            </a:r>
          </a:p>
          <a:p>
            <a:endParaRPr lang="ru-RU" sz="2800" smtClean="0"/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85217" y="302642"/>
            <a:ext cx="6943914" cy="90045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</a:rPr>
              <a:t>Главные причины крестьянской </a:t>
            </a:r>
          </a:p>
          <a:p>
            <a:pPr algn="ctr">
              <a:defRPr/>
            </a:pPr>
            <a:r>
              <a:rPr lang="ru-RU" sz="3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</a:rPr>
              <a:t>войны в России, в 1773-1775гг.</a:t>
            </a:r>
          </a:p>
        </p:txBody>
      </p:sp>
      <p:sp>
        <p:nvSpPr>
          <p:cNvPr id="13315" name="Rectangle 6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Усиление крепостничества</a:t>
            </a:r>
          </a:p>
          <a:p>
            <a:r>
              <a:rPr lang="ru-RU" smtClean="0"/>
              <a:t>Ужесточение эксплуатации крепостных крестьян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559904" y="557479"/>
            <a:ext cx="7992949" cy="81571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charset="0"/>
              </a:rPr>
              <a:t>Емельян Иванович Пугачёв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2000" dirty="0" smtClean="0"/>
              <a:t>Родился в начале 40 – </a:t>
            </a:r>
            <a:r>
              <a:rPr lang="ru-RU" sz="2000" dirty="0" err="1" smtClean="0"/>
              <a:t>х</a:t>
            </a:r>
            <a:r>
              <a:rPr lang="ru-RU" sz="2000" dirty="0" smtClean="0"/>
              <a:t> годов в станицу </a:t>
            </a:r>
            <a:r>
              <a:rPr lang="ru-RU" sz="2000" dirty="0" err="1" smtClean="0"/>
              <a:t>Зимовейской</a:t>
            </a:r>
            <a:r>
              <a:rPr lang="ru-RU" sz="2000" dirty="0" smtClean="0"/>
              <a:t> на Дону.  В 1771 году Пугачёв дезертировал из армии, несколько раз был пойман, бежал. В августе 1773 года он направился на Яик и объявил себя чудом спасшимся императором Петром </a:t>
            </a:r>
            <a:r>
              <a:rPr lang="en-US" sz="2000" dirty="0" smtClean="0"/>
              <a:t>III</a:t>
            </a:r>
            <a:r>
              <a:rPr lang="ru-RU" sz="2000" dirty="0" smtClean="0"/>
              <a:t>. Для привлечения на свою сторону новых людей он  рассылал «прелестные грамоты», в которых обещал освободить крестьян и наделить землёй.</a:t>
            </a:r>
          </a:p>
        </p:txBody>
      </p:sp>
      <p:pic>
        <p:nvPicPr>
          <p:cNvPr id="6" name="Содержимое 5" descr="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84851" y="1676400"/>
            <a:ext cx="3120873" cy="44227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4" name="Rectangle 6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sz="2000" dirty="0" smtClean="0"/>
              <a:t>Он рассчитывал свергнуть Екатерину </a:t>
            </a:r>
            <a:r>
              <a:rPr lang="en-US" sz="2000" dirty="0" smtClean="0"/>
              <a:t>II</a:t>
            </a:r>
            <a:r>
              <a:rPr lang="ru-RU" sz="2000" dirty="0" smtClean="0"/>
              <a:t> с престола и занять «отчий престол», на котором он будет для народа своим, «мужицким» царём. Такая программа привлекала на его сторону всё новых и новых людей. К яицким казакам примкнули крестьяне, работные люди, татары, башкиры, калмыки. Все они видели в Пугачёве освободителя от гнёта помещиков и царских властей.</a:t>
            </a:r>
          </a:p>
          <a:p>
            <a:pPr>
              <a:lnSpc>
                <a:spcPct val="90000"/>
              </a:lnSpc>
            </a:pPr>
            <a:endParaRPr lang="ru-RU" sz="2000" dirty="0" smtClean="0"/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0" y="5805488"/>
            <a:ext cx="6615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/>
              <a:t>Емельян Пугачёв восседает на троне перед своим войском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7" name="Содержимое 6" descr="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1625" y="2347235"/>
            <a:ext cx="4194175" cy="30811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142852"/>
            <a:ext cx="9144000" cy="12144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" name="TextBox 2"/>
          <p:cNvSpPr txBox="1"/>
          <p:nvPr/>
        </p:nvSpPr>
        <p:spPr>
          <a:xfrm>
            <a:off x="142844" y="428604"/>
            <a:ext cx="878687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/>
              <a:t>Этапы крестьянской войны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889693" y="1681757"/>
          <a:ext cx="7368394" cy="4409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ru-RU" sz="2000" b="1" smtClean="0"/>
              <a:t>1.Самое крупное, мощное народное выступление.</a:t>
            </a:r>
            <a:endParaRPr lang="en-US" sz="2000" b="1" smtClean="0"/>
          </a:p>
          <a:p>
            <a:pPr algn="ctr" eaLnBrk="0" hangingPunct="0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ru-RU" sz="2000" b="1" smtClean="0"/>
              <a:t>2.Охватила огромную территорию.</a:t>
            </a:r>
            <a:endParaRPr lang="en-US" sz="2000" b="1" smtClean="0"/>
          </a:p>
          <a:p>
            <a:pPr algn="ctr" eaLnBrk="0" hangingPunct="0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ru-RU" sz="2000" b="1" smtClean="0"/>
              <a:t>3.Участвовали огромные массы крестьян, казаков,  работных людей, горожан, инородцев.</a:t>
            </a:r>
          </a:p>
          <a:p>
            <a:pPr algn="ctr" eaLnBrk="0" hangingPunct="0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ru-RU" sz="2000" b="1" smtClean="0"/>
              <a:t>4.Выше организованность восставших. Восставшие копировали  органы государственного управления в России.</a:t>
            </a:r>
            <a:endParaRPr lang="en-US" sz="2000" b="1" smtClean="0"/>
          </a:p>
          <a:p>
            <a:pPr algn="ctr" eaLnBrk="0" hangingPunct="0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ru-RU" sz="2000" b="1" smtClean="0"/>
              <a:t>5.Создан штаб, ставка, военная коллегия, в</a:t>
            </a:r>
            <a:r>
              <a:rPr lang="ru-RU" sz="2000" b="1" smtClean="0">
                <a:solidFill>
                  <a:schemeClr val="bg1"/>
                </a:solidFill>
              </a:rPr>
              <a:t> </a:t>
            </a:r>
            <a:r>
              <a:rPr lang="ru-RU" sz="2000" b="1" smtClean="0"/>
              <a:t>захваченных городах были поставлены коменданты. Пугачёв стремился укрепить  дисциплину восставших, боролся с мародёрством.</a:t>
            </a:r>
            <a:endParaRPr lang="en-US" sz="2000" b="1" smtClean="0"/>
          </a:p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ru-RU" sz="2000" b="1" smtClean="0">
                <a:solidFill>
                  <a:srgbClr val="F8F8F8"/>
                </a:solidFill>
              </a:rPr>
              <a:t>6.В манифестах Пугачёва  впервые были сформулированы не только идеи свободы,  но и призывы к борьбе с крепостничеством и к истреблению дворянства, как сословия, от которого исходило всё зло России. </a:t>
            </a:r>
            <a:endParaRPr lang="en-US" sz="2000" b="1" smtClean="0">
              <a:solidFill>
                <a:srgbClr val="F8F8F8"/>
              </a:solidFill>
            </a:endParaRPr>
          </a:p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ru-RU" sz="2000" b="1" smtClean="0">
                <a:solidFill>
                  <a:srgbClr val="F8F8F8"/>
                </a:solidFill>
              </a:rPr>
              <a:t>7.В восстании активно принимали участие работные люди,  угнетённые национальные меньшинства. </a:t>
            </a:r>
            <a:endParaRPr lang="en-US" sz="2000" b="1" smtClean="0">
              <a:solidFill>
                <a:srgbClr val="F8F8F8"/>
              </a:solidFill>
            </a:endParaRPr>
          </a:p>
          <a:p>
            <a:pPr algn="ctr" eaLnBrk="0" hangingPunct="0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lang="en-US" sz="2000" b="1" smtClean="0"/>
          </a:p>
          <a:p>
            <a:pPr>
              <a:lnSpc>
                <a:spcPct val="80000"/>
              </a:lnSpc>
            </a:pPr>
            <a:endParaRPr lang="ru-RU" sz="2000" b="1" smtClean="0"/>
          </a:p>
        </p:txBody>
      </p:sp>
      <p:sp>
        <p:nvSpPr>
          <p:cNvPr id="26" name="Прямоугольник 25"/>
          <p:cNvSpPr/>
          <p:nvPr/>
        </p:nvSpPr>
        <p:spPr>
          <a:xfrm>
            <a:off x="441117" y="304619"/>
            <a:ext cx="801931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</a:rPr>
              <a:t>Отличия  крестьянской войны </a:t>
            </a:r>
          </a:p>
          <a:p>
            <a:pPr algn="ctr"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</a:rPr>
              <a:t>под предводительством Е. Пугачёва </a:t>
            </a:r>
          </a:p>
          <a:p>
            <a:pPr algn="ctr"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</a:rPr>
              <a:t>от других крестьянских войн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47</TotalTime>
  <Words>495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Constantia</vt:lpstr>
      <vt:lpstr>Wingdings 2</vt:lpstr>
      <vt:lpstr>Calibri</vt:lpstr>
      <vt:lpstr>Бумажная</vt:lpstr>
      <vt:lpstr>Слайд 1</vt:lpstr>
      <vt:lpstr>План урока:</vt:lpstr>
      <vt:lpstr>Причины крестьянской войны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2011-01-30T10:23:58Z</dcterms:created>
  <dcterms:modified xsi:type="dcterms:W3CDTF">2016-02-01T07:35:08Z</dcterms:modified>
</cp:coreProperties>
</file>