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0"/>
  </p:notesMasterIdLst>
  <p:sldIdLst>
    <p:sldId id="310" r:id="rId2"/>
    <p:sldId id="256" r:id="rId3"/>
    <p:sldId id="257" r:id="rId4"/>
    <p:sldId id="312" r:id="rId5"/>
    <p:sldId id="258" r:id="rId6"/>
    <p:sldId id="285" r:id="rId7"/>
    <p:sldId id="286" r:id="rId8"/>
    <p:sldId id="290" r:id="rId9"/>
    <p:sldId id="259" r:id="rId10"/>
    <p:sldId id="307" r:id="rId11"/>
    <p:sldId id="311" r:id="rId12"/>
    <p:sldId id="305" r:id="rId13"/>
    <p:sldId id="291" r:id="rId14"/>
    <p:sldId id="260" r:id="rId15"/>
    <p:sldId id="297" r:id="rId16"/>
    <p:sldId id="289" r:id="rId17"/>
    <p:sldId id="263" r:id="rId18"/>
    <p:sldId id="308" r:id="rId19"/>
    <p:sldId id="264" r:id="rId20"/>
    <p:sldId id="287" r:id="rId21"/>
    <p:sldId id="270" r:id="rId22"/>
    <p:sldId id="267" r:id="rId23"/>
    <p:sldId id="268" r:id="rId24"/>
    <p:sldId id="296" r:id="rId25"/>
    <p:sldId id="266" r:id="rId26"/>
    <p:sldId id="309" r:id="rId27"/>
    <p:sldId id="301" r:id="rId28"/>
    <p:sldId id="29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2C744-08FC-4E99-8671-AE2AFF040376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1C3A-7D98-43E6-96D1-2D201963F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1C3A-7D98-43E6-96D1-2D201963FE9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1C3A-7D98-43E6-96D1-2D201963FE9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1C3A-7D98-43E6-96D1-2D201963FE92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1C3A-7D98-43E6-96D1-2D201963FE92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1C3A-7D98-43E6-96D1-2D201963FE92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715172" cy="157163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«Кажется дождик начинается»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10" descr="http://xallyava.ru/images/Sowetskaya_epoha_2/Mulytiki/bdcec5a1f777012bad22e0a5473d6c5d.jpg"/>
          <p:cNvPicPr>
            <a:picLocks noGrp="1"/>
          </p:cNvPicPr>
          <p:nvPr>
            <p:ph idx="1"/>
          </p:nvPr>
        </p:nvPicPr>
        <p:blipFill>
          <a:blip r:embed="rId2"/>
          <a:srcRect r="2195" b="5703"/>
          <a:stretch>
            <a:fillRect/>
          </a:stretch>
        </p:blipFill>
        <p:spPr bwMode="auto">
          <a:xfrm>
            <a:off x="2195736" y="2348880"/>
            <a:ext cx="4772821" cy="34512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2920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358114" cy="14144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полюсов  Земли формируются :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а/ низкое давление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   б/ высокое давление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://school.xvatit.com/images/d/df/Priroda5_25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000240"/>
            <a:ext cx="3929090" cy="3929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Южный полюс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6296" y="3752613"/>
            <a:ext cx="135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экватор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1669450"/>
            <a:ext cx="2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Северный полюс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5" idx="1"/>
            <a:endCxn id="5" idx="3"/>
          </p:cNvCxnSpPr>
          <p:nvPr/>
        </p:nvCxnSpPr>
        <p:spPr>
          <a:xfrm rot="10800000" flipH="1">
            <a:off x="2857488" y="3964785"/>
            <a:ext cx="39290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2428868"/>
            <a:ext cx="6929486" cy="371477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областях</a:t>
            </a:r>
            <a:r>
              <a:rPr lang="ru-RU" b="1" dirty="0" smtClean="0">
                <a:solidFill>
                  <a:srgbClr val="FF0000"/>
                </a:solidFill>
              </a:rPr>
              <a:t> Н </a:t>
            </a:r>
            <a:r>
              <a:rPr lang="ru-RU" b="1" dirty="0" smtClean="0">
                <a:solidFill>
                  <a:schemeClr val="tx1"/>
                </a:solidFill>
              </a:rPr>
              <a:t>давления – осадков выпадает </a:t>
            </a:r>
            <a:r>
              <a:rPr lang="ru-RU" dirty="0" smtClean="0">
                <a:solidFill>
                  <a:schemeClr val="tx1"/>
                </a:solidFill>
              </a:rPr>
              <a:t>_______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областях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давления – осадков выпадает </a:t>
            </a:r>
            <a:r>
              <a:rPr lang="ru-RU" dirty="0" smtClean="0"/>
              <a:t>_______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338328"/>
            <a:ext cx="6715172" cy="151903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Прочитайте  предложения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00063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много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500063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мало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4913 -0.25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1042 L -0.27031 -0.07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4.s.qip.ru/xN3PiLZJ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357430"/>
            <a:ext cx="7215238" cy="37147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600"/>
            <a:ext cx="7929618" cy="170020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Kartika" pitchFamily="18" charset="0"/>
              </a:rPr>
              <a:t>Пасмурно, идут дожди </a:t>
            </a:r>
            <a:r>
              <a:rPr lang="ru-RU" sz="2800" b="1" dirty="0" smtClean="0">
                <a:latin typeface="+mn-lt"/>
                <a:cs typeface="Kartika" pitchFamily="18" charset="0"/>
              </a:rPr>
              <a:t>-  ______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Kartika" pitchFamily="18" charset="0"/>
              </a:rPr>
              <a:t>давление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Kartika" pitchFamily="18" charset="0"/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Kartika" pitchFamily="18" charset="0"/>
              </a:rPr>
              <a:t>    Ясно, мало осадков  </a:t>
            </a:r>
            <a:r>
              <a:rPr lang="ru-RU" sz="2800" b="1" dirty="0" smtClean="0">
                <a:latin typeface="+mn-lt"/>
                <a:cs typeface="Kartika" pitchFamily="18" charset="0"/>
              </a:rPr>
              <a:t>- _______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Kartika" pitchFamily="18" charset="0"/>
              </a:rPr>
              <a:t>давление</a:t>
            </a:r>
            <a:endParaRPr lang="ru-RU" sz="2800" b="1" dirty="0">
              <a:solidFill>
                <a:srgbClr val="FF0000"/>
              </a:solidFill>
              <a:latin typeface="+mn-lt"/>
              <a:cs typeface="Kartik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373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62373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49618 -0.821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4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0469 -0.74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338328"/>
            <a:ext cx="6643734" cy="125272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 выпадает мало осадков?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http://900igr.net/datai/geografija/Voda-gidrosfery/0031-019-Vlijanie-techenij-na-klima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785926"/>
            <a:ext cx="4572032" cy="43402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716016" y="256490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Южная Америка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428604"/>
            <a:ext cx="7086624" cy="118129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климат влияют </a:t>
            </a:r>
            <a:r>
              <a:rPr lang="ru-RU" sz="3200" b="1" dirty="0" smtClean="0">
                <a:solidFill>
                  <a:srgbClr val="FF0000"/>
                </a:solidFill>
              </a:rPr>
              <a:t>ветры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000240"/>
            <a:ext cx="3822192" cy="400052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Пассаты – </a:t>
            </a:r>
            <a:r>
              <a:rPr lang="ru-RU" sz="3000" b="1" dirty="0" err="1" smtClean="0">
                <a:solidFill>
                  <a:srgbClr val="FF0000"/>
                </a:solidFill>
              </a:rPr>
              <a:t>это_____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а/ ветры, дующие с запада на восток</a:t>
            </a:r>
          </a:p>
          <a:p>
            <a:pPr>
              <a:buNone/>
            </a:pPr>
            <a:r>
              <a:rPr lang="ru-RU" sz="2800" b="1" dirty="0" smtClean="0"/>
              <a:t>б/ ветры, дующие  от  тропиков к экватору</a:t>
            </a:r>
          </a:p>
          <a:p>
            <a:pPr>
              <a:buNone/>
            </a:pPr>
            <a:r>
              <a:rPr lang="ru-RU" sz="2800" b="1" dirty="0" smtClean="0"/>
              <a:t>в/ ветры, дующие у полюса</a:t>
            </a:r>
          </a:p>
          <a:p>
            <a:endParaRPr lang="ru-RU" dirty="0"/>
          </a:p>
        </p:txBody>
      </p:sp>
      <p:pic>
        <p:nvPicPr>
          <p:cNvPr id="8" name="Объект 7" descr="http://xreferat.ru/image/20/1305324992_5.png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3"/>
          <a:stretch/>
        </p:blipFill>
        <p:spPr bwMode="auto">
          <a:xfrm>
            <a:off x="4643438" y="2000240"/>
            <a:ext cx="4071966" cy="4000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6446" y="3500438"/>
            <a:ext cx="18818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пассаты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2786059"/>
            <a:ext cx="192882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западные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4357694"/>
            <a:ext cx="188189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западные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2357430"/>
            <a:ext cx="1966044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Северо- восточные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5000636"/>
            <a:ext cx="172819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Юго-восточные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20002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Ю.П.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2285993"/>
            <a:ext cx="7858180" cy="350046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большой объем воздуха с одинаковыми свойствами</a:t>
            </a:r>
            <a:r>
              <a:rPr lang="ru-RU" sz="3600" b="1" dirty="0" smtClean="0"/>
              <a:t>:</a:t>
            </a:r>
            <a:endParaRPr lang="ru-RU" sz="3600" dirty="0" smtClean="0"/>
          </a:p>
          <a:p>
            <a:pPr>
              <a:buNone/>
            </a:pPr>
            <a:r>
              <a:rPr lang="ru-RU" sz="3000" b="1" dirty="0" smtClean="0"/>
              <a:t> 1.</a:t>
            </a:r>
          </a:p>
          <a:p>
            <a:pPr>
              <a:buNone/>
            </a:pPr>
            <a:r>
              <a:rPr lang="ru-RU" sz="3000" b="1" dirty="0" smtClean="0"/>
              <a:t> 2.</a:t>
            </a:r>
          </a:p>
          <a:p>
            <a:pPr>
              <a:buNone/>
            </a:pPr>
            <a:r>
              <a:rPr lang="ru-RU" sz="3000" b="1" dirty="0" smtClean="0"/>
              <a:t> 3.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</a:t>
            </a:r>
            <a:endParaRPr lang="ru-RU" sz="2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338328"/>
            <a:ext cx="6929486" cy="125272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Воздушная масса - это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285852" y="3143248"/>
            <a:ext cx="235745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температурой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285852" y="3571876"/>
            <a:ext cx="200026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влажностью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214414" y="4071942"/>
            <a:ext cx="2428892" cy="5000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 запыленностью</a:t>
            </a: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38328"/>
            <a:ext cx="7500990" cy="159047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Угадайте, какая это воздушная масса?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4" descr="http://900igr.net/datai/ekologija/Vozdukh-2/0006-002-Svojstva-vozdushnykh-mas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52" y="2571744"/>
            <a:ext cx="6286544" cy="35719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2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otinok.co.il/sites/default/files/images/9605397c8dae326db0a5cbaa20955fc6_vini%20pux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flipH="1">
            <a:off x="714348" y="1857364"/>
            <a:ext cx="7286676" cy="419736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8328"/>
            <a:ext cx="7572428" cy="116184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Вам знакомы эти сказочные герои?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6864" cy="1512168"/>
          </a:xfr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Неудачный полет Винни-Пуха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im1-tub-ru.yandex.net/i?id=123371290-35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71678"/>
            <a:ext cx="4214842" cy="422510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1826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http://xallyava.ru/images/Sowetskaya_epoha_2/Mulytiki/bdcec5a1f777012bad22e0a5473d6c5d.jpg"/>
          <p:cNvPicPr>
            <a:picLocks noGrp="1"/>
          </p:cNvPicPr>
          <p:nvPr>
            <p:ph idx="1"/>
          </p:nvPr>
        </p:nvPicPr>
        <p:blipFill>
          <a:blip r:embed="rId2"/>
          <a:srcRect r="2195" b="5703"/>
          <a:stretch>
            <a:fillRect/>
          </a:stretch>
        </p:blipFill>
        <p:spPr bwMode="auto">
          <a:xfrm>
            <a:off x="2143108" y="2714620"/>
            <a:ext cx="5143536" cy="304007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38328"/>
            <a:ext cx="7572428" cy="144759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 КАЖЕТСЯ ДОЖДИК СОБИРАЕТСЯ»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358114" cy="107157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Атмосфера и климаты Земли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omp\Desktop\0014-013-Sily-vozdejstvujuschie-na-klima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81515"/>
            <a:ext cx="6786609" cy="417637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8812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38328"/>
            <a:ext cx="7143800" cy="125272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ПЯТАЧОК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43438" y="2214554"/>
            <a:ext cx="3822192" cy="385765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Лучше всего  полететь в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 материка Австралия, в гости к мишке коале.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Давление в тропиках высокое и осадков выпадает много.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вот зонтик сломался –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него упал Вини-Пух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" name="Объект 4" descr="http://www.myltik.ru/db/rus/v/vinni_puh_i_pcheli_00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285992"/>
            <a:ext cx="3538535" cy="37862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715172" cy="123328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Кролик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http://lara.gorod.tomsk.ru/uploads/48034/1309586573/ph29.jpeg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85786" y="2214554"/>
            <a:ext cx="3357586" cy="378621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645152" y="2214554"/>
            <a:ext cx="3822192" cy="378621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Я  известный овощевод, и мне не безразлично будет дождь или нет.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Лучше всего в Южной Америке  побывать </a:t>
            </a:r>
            <a:r>
              <a:rPr lang="ru-RU" b="1" dirty="0" smtClean="0">
                <a:solidFill>
                  <a:srgbClr val="FF0000"/>
                </a:solidFill>
              </a:rPr>
              <a:t>на экваторе.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Там ливни каждый день.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Вот, что значит </a:t>
            </a:r>
            <a:r>
              <a:rPr lang="ru-RU" b="1" dirty="0" smtClean="0">
                <a:solidFill>
                  <a:srgbClr val="FF0000"/>
                </a:solidFill>
              </a:rPr>
              <a:t>низкое давление.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858048" cy="100013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Сова 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http://s54.radikal.ru/i143/0808/a1/3456648b0fcf.jpg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676275" y="2000241"/>
            <a:ext cx="3538535" cy="38576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645152" y="2000240"/>
            <a:ext cx="3822192" cy="385765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вот мне дождик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ни к чему: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перья намочит, еще чихать начну.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Оставаться надо, здесь ,  в Англии и зонтик купить.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643734" cy="125272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ИА 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http://vip.volyn.ua/sites/default/files/images/78134.jpeg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85786" y="2143116"/>
            <a:ext cx="3571900" cy="3786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45152" y="2071678"/>
            <a:ext cx="3822192" cy="385765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я бы отправился на</a:t>
            </a:r>
            <a:r>
              <a:rPr lang="ru-RU" sz="3000" b="1" dirty="0" smtClean="0"/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Северный полюс.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Летом там хорошо и от</a:t>
            </a:r>
            <a:r>
              <a:rPr lang="ru-RU" sz="3000" b="1" dirty="0" smtClean="0"/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частых дождей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зонтик пригодится.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38328"/>
            <a:ext cx="6215106" cy="130472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86314" y="2214554"/>
            <a:ext cx="3643338" cy="328614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еще ИА  ,с  грустью в голосе, сказал: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Самый постоянный ветер – пассат.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Пассаты всегда дуют  от тропика к экватору».</a:t>
            </a: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 descr="http://festival.1september.ru/articles/592107/img8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5" t="8969" b="50382"/>
          <a:stretch/>
        </p:blipFill>
        <p:spPr bwMode="auto">
          <a:xfrm>
            <a:off x="1142976" y="2214554"/>
            <a:ext cx="3286148" cy="32861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143668" cy="128588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ВЫВОД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http://vizi-soft.com/uploads/posts/2013-01/1359193241_njvlwcu5jh9fhke.jpeg"/>
          <p:cNvPicPr>
            <a:picLocks noGrp="1"/>
          </p:cNvPicPr>
          <p:nvPr>
            <p:ph sz="quarter" idx="13"/>
          </p:nvPr>
        </p:nvPicPr>
        <p:blipFill>
          <a:blip r:embed="rId3"/>
          <a:srcRect l="1375" b="11026"/>
          <a:stretch>
            <a:fillRect/>
          </a:stretch>
        </p:blipFill>
        <p:spPr bwMode="auto">
          <a:xfrm>
            <a:off x="714349" y="1928802"/>
            <a:ext cx="3214710" cy="321471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714876" y="1928802"/>
            <a:ext cx="3681030" cy="328614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Знания </a:t>
            </a:r>
            <a:r>
              <a:rPr lang="ru-RU" sz="2800" b="1" dirty="0">
                <a:solidFill>
                  <a:srgbClr val="FF0000"/>
                </a:solidFill>
              </a:rPr>
              <a:t>о климате нужны и важны, </a:t>
            </a:r>
            <a:r>
              <a:rPr lang="ru-RU" sz="2800" b="1" dirty="0" smtClean="0">
                <a:solidFill>
                  <a:srgbClr val="FF0000"/>
                </a:solidFill>
              </a:rPr>
              <a:t>как </a:t>
            </a:r>
            <a:r>
              <a:rPr lang="ru-RU" sz="2800" b="1" dirty="0">
                <a:solidFill>
                  <a:srgbClr val="FF0000"/>
                </a:solidFill>
              </a:rPr>
              <a:t>в жизни природы, так и в жизни </a:t>
            </a:r>
            <a:r>
              <a:rPr lang="ru-RU" sz="2800" b="1" dirty="0" smtClean="0">
                <a:solidFill>
                  <a:srgbClr val="FF0000"/>
                </a:solidFill>
              </a:rPr>
              <a:t>человека.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6864" cy="135732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Определите  климат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567236"/>
              </p:ext>
            </p:extLst>
          </p:nvPr>
        </p:nvGraphicFramePr>
        <p:xfrm>
          <a:off x="714350" y="2857496"/>
          <a:ext cx="7786741" cy="25717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52330"/>
                <a:gridCol w="1239877"/>
                <a:gridCol w="1239877"/>
                <a:gridCol w="948141"/>
                <a:gridCol w="822638"/>
                <a:gridCol w="1080572"/>
                <a:gridCol w="1303306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Объект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Изотерм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а  января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Изотерма  июля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осадки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давление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Воздушные массы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ветер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9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г.Якутск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03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г.Каир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607220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7150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st4.gisstatic.ru/static/news/img/src/3191/e1ed26a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500174"/>
            <a:ext cx="7572428" cy="46974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38328"/>
            <a:ext cx="7072362" cy="94753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лиматические пояса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648200" y="2285992"/>
            <a:ext cx="3822192" cy="103188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Переходные КП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338328"/>
            <a:ext cx="6643734" cy="125272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Климатические пояса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676656" y="2285992"/>
            <a:ext cx="3822192" cy="103188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Основные КП</a:t>
            </a:r>
            <a:endParaRPr lang="ru-RU" sz="32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территории Земли,</a:t>
            </a:r>
          </a:p>
          <a:p>
            <a:pPr>
              <a:buNone/>
            </a:pPr>
            <a:r>
              <a:rPr lang="ru-RU" sz="2800" b="1" dirty="0" smtClean="0"/>
              <a:t>где господствует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одна</a:t>
            </a:r>
            <a:r>
              <a:rPr lang="ru-RU" sz="2800" b="1" dirty="0" smtClean="0"/>
              <a:t> воздушная масса в течение года.</a:t>
            </a:r>
            <a:endParaRPr lang="ru-RU" sz="2800" b="1" dirty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 </a:t>
            </a:r>
          </a:p>
          <a:p>
            <a:pPr>
              <a:buNone/>
            </a:pPr>
            <a:r>
              <a:rPr lang="ru-RU" sz="2800" b="1" dirty="0" smtClean="0"/>
              <a:t>   территории Земли,</a:t>
            </a:r>
          </a:p>
          <a:p>
            <a:pPr>
              <a:buNone/>
            </a:pPr>
            <a:r>
              <a:rPr lang="ru-RU" sz="2800" b="1" dirty="0" smtClean="0"/>
              <a:t>    где господствуют</a:t>
            </a:r>
          </a:p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две</a:t>
            </a:r>
            <a:r>
              <a:rPr lang="ru-RU" sz="2800" b="1" dirty="0" smtClean="0"/>
              <a:t>  воздушные      массы,       меняясь по сезонам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3428992" y="1785926"/>
            <a:ext cx="1428760" cy="64294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57752" y="1857364"/>
            <a:ext cx="1514448" cy="6429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28802"/>
            <a:ext cx="7192309" cy="394847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              </a:t>
            </a:r>
            <a:endParaRPr lang="ru-RU" sz="2800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места, в котором находишься ты :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Его высоты, широты, долготы;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времени года, ветра, давления;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так же – от настроения.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643296" cy="1285884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 чего зависит погода?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2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Причины, влияющие на климат: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5786" y="2285992"/>
            <a:ext cx="1928826" cy="1857388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географическая широта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1928802"/>
            <a:ext cx="2356314" cy="1500198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рельеф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388" y="2285992"/>
            <a:ext cx="1928826" cy="1868218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давление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643314"/>
            <a:ext cx="3252049" cy="85725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воздушная масса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4786322"/>
            <a:ext cx="2071702" cy="1230976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ветры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4786322"/>
            <a:ext cx="2071702" cy="1162958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Течения, моря и океаны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http://www.diclib.com/Russian_BSE/0209477527.jpg"/>
          <p:cNvPicPr>
            <a:picLocks noGrp="1"/>
          </p:cNvPicPr>
          <p:nvPr>
            <p:ph idx="1"/>
          </p:nvPr>
        </p:nvPicPr>
        <p:blipFill rotWithShape="1">
          <a:blip r:embed="rId3"/>
          <a:srcRect b="50499"/>
          <a:stretch/>
        </p:blipFill>
        <p:spPr bwMode="auto">
          <a:xfrm>
            <a:off x="928662" y="1785926"/>
            <a:ext cx="7272808" cy="432048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Определите изотерму января</a:t>
            </a:r>
            <a:r>
              <a:rPr lang="ru-RU" sz="2800" b="1" dirty="0" smtClean="0">
                <a:solidFill>
                  <a:srgbClr val="FF0000"/>
                </a:solidFill>
              </a:rPr>
              <a:t> г. Каир и г. Оймякон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Где будет  холоднее? Почему?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28992" y="3429000"/>
            <a:ext cx="64294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92080" y="2420888"/>
            <a:ext cx="36004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86248" y="3357563"/>
            <a:ext cx="785818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</a:t>
            </a:r>
            <a:r>
              <a:rPr lang="ru-RU" sz="1400" b="1" dirty="0" smtClean="0">
                <a:solidFill>
                  <a:srgbClr val="FF0000"/>
                </a:solidFill>
              </a:rPr>
              <a:t>аир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2357431"/>
            <a:ext cx="107157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Оймякон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143380"/>
            <a:ext cx="8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85762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экватор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71538" y="4077072"/>
            <a:ext cx="6984000" cy="7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893339" y="3393281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143932" cy="14144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Определите  изотерму  июля  </a:t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Антарктиды и Дели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Где будет  теплее?    Почему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://s008.radikal.ru/i306/1208/c6/05f4ee19ab45.jpg"/>
          <p:cNvPicPr/>
          <p:nvPr/>
        </p:nvPicPr>
        <p:blipFill>
          <a:blip r:embed="rId3"/>
          <a:srcRect l="15071" r="12462" b="6230"/>
          <a:stretch>
            <a:fillRect/>
          </a:stretch>
        </p:blipFill>
        <p:spPr bwMode="auto">
          <a:xfrm>
            <a:off x="642910" y="1714488"/>
            <a:ext cx="7858180" cy="450059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Овал 4"/>
          <p:cNvSpPr/>
          <p:nvPr/>
        </p:nvSpPr>
        <p:spPr>
          <a:xfrm>
            <a:off x="3857620" y="5715016"/>
            <a:ext cx="3214710" cy="43182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Антарктида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71475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экватор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7828440" cy="1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5572132" y="3011386"/>
            <a:ext cx="928694" cy="41761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29190" y="5214950"/>
            <a:ext cx="114300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>
            <a:off x="9501222" y="4143380"/>
            <a:ext cx="155448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72264" y="2857496"/>
            <a:ext cx="114300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Дели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34334" cy="164307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Где больше солнечного тепла получает  территория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а/ на экваторе   б/ у полюсов  в/  </a:t>
            </a:r>
            <a:r>
              <a:rPr lang="ru-RU" sz="2800" b="1" dirty="0" err="1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 Курске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allmaps.ru/published/publicdata/GNETWALLMAPS/attachments/SC/products_pictures/world_43_GC_web9t_en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1275" r="5230" b="22304"/>
          <a:stretch/>
        </p:blipFill>
        <p:spPr bwMode="auto">
          <a:xfrm>
            <a:off x="785786" y="2071678"/>
            <a:ext cx="8072494" cy="4071965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015837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185736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Северный полюс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286510" y="5929330"/>
            <a:ext cx="1571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Южный полюс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804715" y="2920189"/>
            <a:ext cx="863977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2571745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Курск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929330"/>
            <a:ext cx="1714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Южный полюс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857364"/>
            <a:ext cx="1643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Северный полюс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8148" y="385762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экватор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928662" y="4143380"/>
            <a:ext cx="3786214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863966" y="4143380"/>
            <a:ext cx="378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86700" cy="125272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Прочитайте предложение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285852" y="1928802"/>
            <a:ext cx="7286676" cy="37147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smtClean="0">
                <a:solidFill>
                  <a:srgbClr val="FF0000"/>
                </a:solidFill>
              </a:rPr>
              <a:t>Географическая </a:t>
            </a:r>
            <a:r>
              <a:rPr lang="ru-RU" sz="3200" b="1" smtClean="0">
                <a:solidFill>
                  <a:srgbClr val="FF0000"/>
                </a:solidFill>
              </a:rPr>
              <a:t>широта: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 </a:t>
            </a:r>
            <a:r>
              <a:rPr lang="ru-RU" b="1" dirty="0" smtClean="0"/>
              <a:t>___________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 экватору,  тем </a:t>
            </a:r>
            <a:r>
              <a:rPr lang="ru-RU" b="1" dirty="0" smtClean="0"/>
              <a:t>___________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</a:t>
            </a:r>
            <a:r>
              <a:rPr lang="ru-RU" b="1" dirty="0" smtClean="0"/>
              <a:t> ___________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экватора, тем </a:t>
            </a:r>
            <a:r>
              <a:rPr lang="ru-RU" b="1" dirty="0" smtClean="0"/>
              <a:t>___________</a:t>
            </a:r>
          </a:p>
          <a:p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2500298" y="2928934"/>
            <a:ext cx="1285884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mtClean="0">
                <a:solidFill>
                  <a:srgbClr val="FF0000"/>
                </a:solidFill>
              </a:rPr>
              <a:t>ближе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429388" y="2928934"/>
            <a:ext cx="128588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теплее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357422" y="3357562"/>
            <a:ext cx="128588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дальше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215074" y="3357562"/>
            <a:ext cx="142876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холоднее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00924" cy="150019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Определите сколько осадков выпадает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</a:t>
            </a:r>
            <a:r>
              <a:rPr lang="ru-RU" sz="2800" b="1" dirty="0" smtClean="0">
                <a:solidFill>
                  <a:srgbClr val="FF0000"/>
                </a:solidFill>
              </a:rPr>
              <a:t>в пустыни Сахара?  На острове  Ява?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 descr="http://img10.proshkolu.ru/content/media/pic/std/4000000/3544000/3543663-f6466200b9af993a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299" r="3125" b="13793"/>
          <a:stretch/>
        </p:blipFill>
        <p:spPr bwMode="auto">
          <a:xfrm>
            <a:off x="1285852" y="1857364"/>
            <a:ext cx="6919987" cy="40005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3570" y="3500439"/>
            <a:ext cx="714380" cy="3077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о.Ява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3143249"/>
            <a:ext cx="857256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Сахара</a:t>
            </a:r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7572396" y="3214686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H="1" flipV="1">
            <a:off x="1142976" y="3857628"/>
            <a:ext cx="7000924" cy="2973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71933" y="1785927"/>
            <a:ext cx="178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Северный полюс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5572139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Южный полюс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29520" y="371475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экватор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1934</TotalTime>
  <Words>500</Words>
  <Application>Microsoft Office PowerPoint</Application>
  <PresentationFormat>Экран (4:3)</PresentationFormat>
  <Paragraphs>147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«Кажется дождик начинается»</vt:lpstr>
      <vt:lpstr>Атмосфера и климаты Земли</vt:lpstr>
      <vt:lpstr>От чего зависит погода?  </vt:lpstr>
      <vt:lpstr>Причины, влияющие на климат:</vt:lpstr>
      <vt:lpstr>Определите изотерму января г. Каир и г. Оймякон.   Где будет  холоднее? Почему?</vt:lpstr>
      <vt:lpstr>Определите  изотерму  июля   Антарктиды и Дели.  Где будет  теплее?    Почему? </vt:lpstr>
      <vt:lpstr>Где больше солнечного тепла получает  территория                   а/ на экваторе   б/ у полюсов  в/  в Курске </vt:lpstr>
      <vt:lpstr>Прочитайте предложение</vt:lpstr>
      <vt:lpstr>Определите сколько осадков выпадает          в пустыни Сахара?  На острове  Ява?   Почему? </vt:lpstr>
      <vt:lpstr>У полюсов  Земли формируются : а/ низкое давление      б/ высокое давление</vt:lpstr>
      <vt:lpstr>Прочитайте  предложения</vt:lpstr>
      <vt:lpstr>Пасмурно, идут дожди -  ______ давление     Ясно, мало осадков  - _______ давление</vt:lpstr>
      <vt:lpstr>Почему  выпадает мало осадков?</vt:lpstr>
      <vt:lpstr>На климат влияют ветры </vt:lpstr>
      <vt:lpstr>Воздушная масса - это</vt:lpstr>
      <vt:lpstr>Угадайте, какая это воздушная масса?</vt:lpstr>
      <vt:lpstr>Вам знакомы эти сказочные герои?</vt:lpstr>
      <vt:lpstr>Неудачный полет Винни-Пуха</vt:lpstr>
      <vt:lpstr>« КАЖЕТСЯ ДОЖДИК СОБИРАЕТСЯ»</vt:lpstr>
      <vt:lpstr>  ПЯТАЧОК</vt:lpstr>
      <vt:lpstr>Кролик</vt:lpstr>
      <vt:lpstr>Сова </vt:lpstr>
      <vt:lpstr>ИА </vt:lpstr>
      <vt:lpstr>ИА</vt:lpstr>
      <vt:lpstr>ВЫВОД</vt:lpstr>
      <vt:lpstr>Определите  климат</vt:lpstr>
      <vt:lpstr> Климатические пояса</vt:lpstr>
      <vt:lpstr>Климатические пояса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и климаты Земли</dc:title>
  <dc:creator>comp</dc:creator>
  <cp:lastModifiedBy>19</cp:lastModifiedBy>
  <cp:revision>202</cp:revision>
  <dcterms:created xsi:type="dcterms:W3CDTF">2013-11-02T08:14:40Z</dcterms:created>
  <dcterms:modified xsi:type="dcterms:W3CDTF">2015-10-27T07:23:38Z</dcterms:modified>
</cp:coreProperties>
</file>