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73" r:id="rId8"/>
    <p:sldId id="262" r:id="rId9"/>
    <p:sldId id="263" r:id="rId10"/>
    <p:sldId id="264" r:id="rId11"/>
    <p:sldId id="270" r:id="rId12"/>
    <p:sldId id="266" r:id="rId13"/>
    <p:sldId id="265" r:id="rId14"/>
    <p:sldId id="272" r:id="rId15"/>
    <p:sldId id="276" r:id="rId16"/>
    <p:sldId id="275" r:id="rId17"/>
    <p:sldId id="274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1754326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БӨЕК ВАТАН СУГЫШЫ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5333151"/>
            <a:ext cx="2533927" cy="646331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5"/>
    </mc:Choice>
    <mc:Fallback>
      <p:transition spd="slow" advTm="66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надырова\Desktop\войн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8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2"/>
    </mc:Choice>
    <mc:Fallback>
      <p:transition spd="slow" advTm="713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amp;Scy;&amp;mcy;&amp;ocy;&amp;tcy;&amp;rcy;&amp;iecy;&amp;tcy;&amp;softcy; &amp;kcy;&amp;acy;&amp;rcy;&amp;tcy;&amp;icy;&amp;ncy;&amp;kcy;&amp;icy; - &amp;Scy;&amp;mcy;&amp;ocy;&amp;tcy;&amp;rcy;&amp;iecy;&amp;tcy;&amp;soft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D:\Users\надырова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338"/>
            <a:ext cx="6696743" cy="62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1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1"/>
    </mc:Choice>
    <mc:Fallback>
      <p:transition spd="slow" advTm="649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Users\надырова\Desktop\войн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3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2"/>
    </mc:Choice>
    <mc:Fallback>
      <p:transition spd="slow" advTm="624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надырова\Desktop\войн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1"/>
            <a:ext cx="7272808" cy="66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9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2"/>
    </mc:Choice>
    <mc:Fallback>
      <p:transition spd="slow" advTm="592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надырова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2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5"/>
    </mc:Choice>
    <mc:Fallback>
      <p:transition spd="slow" advTm="636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sers\надырова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913"/>
            <a:ext cx="8856984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6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7"/>
    </mc:Choice>
    <mc:Fallback>
      <p:transition spd="slow" advTm="728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s\надырова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6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4"/>
    </mc:Choice>
    <mc:Fallback>
      <p:transition spd="slow" advTm="678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Users\надырова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5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4"/>
    </mc:Choice>
    <mc:Fallback>
      <p:transition spd="slow" advTm="713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надырова\Desktop\войн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2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3"/>
    </mc:Choice>
    <mc:Fallback>
      <p:transition spd="slow" advTm="732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надырова\Desktop\война\5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9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40"/>
    </mc:Choice>
    <mc:Fallback>
      <p:transition spd="slow" advTm="1644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надырова\Desktop\рабочий стол\Раушания\ВОВ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8100"/>
            <a:ext cx="47625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90"/>
    </mc:Choice>
    <mc:Fallback>
      <p:transition spd="slow" advTm="669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надырова\Desktop\войн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4704"/>
            <a:ext cx="5977086" cy="55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0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6"/>
    </mc:Choice>
    <mc:Fallback>
      <p:transition spd="slow" advTm="732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amp;Scy;&amp;tcy;&amp;icy;&amp;khcy;&amp;ocy;&amp;tcy;&amp;vcy;&amp;ocy;&amp;rcy;&amp;iecy;&amp;ncy;&amp;icy;&amp;iecy; &amp;ncy;&amp;acy; &amp;tcy;&amp;iecy;&amp;mcy;&amp;ucy; &amp;pcy;&amp;ocy;&amp;kcy;&amp;lcy;&amp;ocy;&amp;ncy; &amp;tcy;&amp;iecy;&amp;bcy;&amp;iecy; &amp;scy;&amp;ocy;&amp;lcy;&amp;dcy;&amp;acy;&amp;tcy; &amp;rcy;&amp;ocy;&amp;scy;&amp;s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&amp;Scy;&amp;tcy;&amp;icy;&amp;khcy;&amp;ocy;&amp;tcy;&amp;vcy;&amp;ocy;&amp;rcy;&amp;iecy;&amp;ncy;&amp;icy;&amp;iecy; &amp;ncy;&amp;acy; &amp;tcy;&amp;iecy;&amp;mcy;&amp;ucy; &amp;pcy;&amp;ocy;&amp;kcy;&amp;lcy;&amp;ocy;&amp;ncy; &amp;tcy;&amp;iecy;&amp;bcy;&amp;iecy; &amp;scy;&amp;ocy;&amp;lcy;&amp;dcy;&amp;acy;&amp;tcy; &amp;rcy;&amp;ocy;&amp;scy;&amp;scy;&amp;icy;&amp;i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&amp;Scy;&amp;tcy;&amp;icy;&amp;khcy;&amp;ocy;&amp;tcy;&amp;vcy;&amp;ocy;&amp;rcy;&amp;iecy;&amp;ncy;&amp;icy;&amp;iecy; &amp;ncy;&amp;acy; &amp;tcy;&amp;iecy;&amp;mcy;&amp;ucy; &amp;pcy;&amp;ocy;&amp;kcy;&amp;lcy;&amp;ocy;&amp;ncy; &amp;tcy;&amp;iecy;&amp;bcy;&amp;iecy; &amp;scy;&amp;ocy;&amp;lcy;&amp;dcy;&amp;acy;&amp;tcy; &amp;rcy;&amp;ocy;&amp;scy;&amp;scy;&amp;icy;&amp;icy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&amp;Scy;&amp;tcy;&amp;icy;&amp;khcy;&amp;ocy;&amp;tcy;&amp;vcy;&amp;ocy;&amp;rcy;&amp;iecy;&amp;ncy;&amp;icy;&amp;iecy; &amp;ncy;&amp;acy; &amp;tcy;&amp;iecy;&amp;mcy;&amp;ucy; &amp;pcy;&amp;ocy;&amp;kcy;&amp;lcy;&amp;ocy;&amp;ncy; &amp;tcy;&amp;iecy;&amp;bcy;&amp;iecy; &amp;scy;&amp;ocy;&amp;lcy;&amp;dcy;&amp;acy;&amp;tcy; &amp;rcy;&amp;ocy;&amp;scy;&amp;scy;&amp;icy;&amp;icy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9" name="Picture 9" descr="D:\Users\надыров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337"/>
            <a:ext cx="5544616" cy="639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9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1"/>
    </mc:Choice>
    <mc:Fallback>
      <p:transition spd="slow" advTm="79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надырова\Desktop\войн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4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4"/>
    </mc:Choice>
    <mc:Fallback>
      <p:transition spd="slow" advTm="62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надырова\Desktop\войн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529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9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sers\надырова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1"/>
    </mc:Choice>
    <mc:Fallback>
      <p:transition spd="slow" advTm="73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надырова\Desktop\войн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31"/>
            <a:ext cx="8856984" cy="66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2"/>
    </mc:Choice>
    <mc:Fallback>
      <p:transition spd="slow" advTm="681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надырова\Desktop\войн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841"/>
            <a:ext cx="8928992" cy="66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1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4"/>
    </mc:Choice>
    <mc:Fallback>
      <p:transition spd="slow" advTm="641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надырова</cp:lastModifiedBy>
  <cp:revision>7</cp:revision>
  <dcterms:created xsi:type="dcterms:W3CDTF">2015-02-17T08:35:42Z</dcterms:created>
  <dcterms:modified xsi:type="dcterms:W3CDTF">2015-04-11T12:04:03Z</dcterms:modified>
</cp:coreProperties>
</file>