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EEAFB5-4F0C-445D-AA61-BFA9FB02A4D9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3F358A-1AB9-44D1-8080-AD7FD551FC1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4104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Основы безопасности жизнедеятельности в сети Интернет.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Урок </a:t>
            </a:r>
            <a:r>
              <a:rPr lang="ru-RU" sz="4000" dirty="0" smtClean="0"/>
              <a:t>4.</a:t>
            </a:r>
            <a:r>
              <a:rPr lang="ru-RU" dirty="0" smtClean="0"/>
              <a:t> </a:t>
            </a:r>
            <a:r>
              <a:rPr lang="ru-RU" sz="6000" i="1" dirty="0" smtClean="0">
                <a:solidFill>
                  <a:srgbClr val="0E6DE0"/>
                </a:solidFill>
              </a:rPr>
              <a:t>Компьютерная зависимость.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941168"/>
            <a:ext cx="3888432" cy="17281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Презентацию подготовила </a:t>
            </a:r>
            <a:r>
              <a:rPr lang="ru-RU" dirty="0" smtClean="0"/>
              <a:t>Ванюшина О.А., учитель математики и информатики МБОУ «Ерцевская СШ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                  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880" cy="1570186"/>
          </a:xfrm>
        </p:spPr>
        <p:txBody>
          <a:bodyPr>
            <a:noAutofit/>
          </a:bodyPr>
          <a:lstStyle/>
          <a:p>
            <a:r>
              <a:rPr lang="ru-RU" sz="3600" dirty="0" smtClean="0"/>
              <a:t>1) Что такое «зависимость»?</a:t>
            </a:r>
            <a:br>
              <a:rPr lang="ru-RU" sz="3600" dirty="0" smtClean="0"/>
            </a:br>
            <a:r>
              <a:rPr lang="ru-RU" sz="3600" dirty="0" smtClean="0"/>
              <a:t>2) Перечисли несколько признаков развития «зависимости».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348880"/>
            <a:ext cx="7746064" cy="38995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1"/>
                </a:solidFill>
              </a:rPr>
              <a:t>Интернет-зависимость - </a:t>
            </a:r>
            <a:r>
              <a:rPr lang="ru-RU" sz="3600" dirty="0" smtClean="0"/>
              <a:t>отклонение в поведении, при котором нарушается чувство реальности, ограничено руководство поступками, наконец, возникают психическая и физическая зависимость, утрачивается критика.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Первые признаки зависимости.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992888" cy="57332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Если ты ешь, пьешь чай, готовишь уроки у компьютера.</a:t>
            </a:r>
          </a:p>
          <a:p>
            <a:pPr algn="just"/>
            <a:r>
              <a:rPr lang="ru-RU" dirty="0" smtClean="0"/>
              <a:t>Провел хотя бы одну ночь у компьютера.</a:t>
            </a:r>
          </a:p>
          <a:p>
            <a:pPr algn="just"/>
            <a:r>
              <a:rPr lang="ru-RU" dirty="0" smtClean="0"/>
              <a:t>Прогулял школу – сидел за компьютером.</a:t>
            </a:r>
          </a:p>
          <a:p>
            <a:pPr algn="just"/>
            <a:r>
              <a:rPr lang="ru-RU" dirty="0" smtClean="0"/>
              <a:t>Приходишь домой, и сразу к компьютеру.</a:t>
            </a:r>
          </a:p>
          <a:p>
            <a:pPr algn="just"/>
            <a:r>
              <a:rPr lang="ru-RU" dirty="0" smtClean="0"/>
              <a:t>Забыл поесть, почистить зубы 9раньше такого не наблюдалось).</a:t>
            </a:r>
          </a:p>
          <a:p>
            <a:pPr algn="just"/>
            <a:r>
              <a:rPr lang="ru-RU" dirty="0" smtClean="0"/>
              <a:t>Хорошо себя чувствуешь за компьютером и, наоборот, ощущаешь пустоту, если лишен компьютера.</a:t>
            </a:r>
          </a:p>
          <a:p>
            <a:pPr algn="just"/>
            <a:r>
              <a:rPr lang="ru-RU" dirty="0" smtClean="0"/>
              <a:t>Вступаешь в конфликт с близкими людьми из-за компьютера.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992888" cy="141277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Сетевой недуг может принимать разные формы:</a:t>
            </a:r>
            <a:r>
              <a:rPr lang="ru-RU" sz="3600" dirty="0" smtClean="0">
                <a:solidFill>
                  <a:schemeClr val="accent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1)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+mn-lt"/>
              </a:rPr>
              <a:t>веб-серфинг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+mn-lt"/>
              </a:rPr>
              <a:t> – беспорядочные переходы</a:t>
            </a:r>
            <a:br>
              <a:rPr lang="ru-RU" sz="2800" i="1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800" i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+mn-lt"/>
              </a:rPr>
              <a:t>       с сайта на сайт.</a:t>
            </a:r>
            <a:endParaRPr lang="ru-RU" sz="28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31640" y="1484784"/>
            <a:ext cx="3657600" cy="9361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2) Бесконечное общение в чатах.</a:t>
            </a:r>
          </a:p>
          <a:p>
            <a:pPr algn="ctr"/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8968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3) Пристрастие к онлайновым играм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54566"/>
            <a:ext cx="7200800" cy="411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120" y="476672"/>
            <a:ext cx="7920880" cy="92211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accent1"/>
                </a:solidFill>
              </a:rPr>
              <a:t>Как вылечиться, если вы чувствуете, что дела плохи?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/>
          <a:lstStyle/>
          <a:p>
            <a:pPr algn="just"/>
            <a:r>
              <a:rPr lang="ru-RU" dirty="0" smtClean="0"/>
              <a:t>Пользоваться компьютером лишь тогда, когда вам это действительно необходимо.</a:t>
            </a:r>
          </a:p>
          <a:p>
            <a:pPr algn="just"/>
            <a:r>
              <a:rPr lang="ru-RU" dirty="0" smtClean="0"/>
              <a:t>Сведите к минимуму посещение бесполезных страниц.</a:t>
            </a:r>
          </a:p>
          <a:p>
            <a:pPr algn="just"/>
            <a:r>
              <a:rPr lang="ru-RU" dirty="0" smtClean="0"/>
              <a:t>Замените сетевое общение реальным, а компьютерные развлечения настоящими делами.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accent1"/>
                </a:solidFill>
              </a:rPr>
              <a:t>Первые признаки интернет-зависимости: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/>
              <a:t>Долгое нахождение в сети.</a:t>
            </a:r>
          </a:p>
          <a:p>
            <a:pPr algn="just"/>
            <a:r>
              <a:rPr lang="ru-RU" sz="4000" dirty="0" smtClean="0"/>
              <a:t>Бесцельное её использование.</a:t>
            </a:r>
          </a:p>
          <a:p>
            <a:pPr algn="just"/>
            <a:r>
              <a:rPr lang="ru-RU" sz="4000" dirty="0" smtClean="0"/>
              <a:t>Вытеснение других интересов.</a:t>
            </a:r>
          </a:p>
          <a:p>
            <a:pPr algn="just"/>
            <a:r>
              <a:rPr lang="ru-RU" sz="4000" dirty="0" smtClean="0"/>
              <a:t>Снижение настроения, проявление агрессии при невозможности войти в Интернет.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Т ест для самоконтроля: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57606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Вы думаете о компьютере и об Интернете в то время, когда нет </a:t>
            </a:r>
            <a:r>
              <a:rPr lang="ru-RU" dirty="0" smtClean="0"/>
              <a:t>его (</a:t>
            </a:r>
            <a:r>
              <a:rPr lang="ru-RU" dirty="0" smtClean="0"/>
              <a:t>компьютера) под рукой? </a:t>
            </a:r>
            <a:endParaRPr lang="ru-RU" dirty="0" smtClean="0"/>
          </a:p>
          <a:p>
            <a:pPr algn="just"/>
            <a:r>
              <a:rPr lang="ru-RU" dirty="0" smtClean="0"/>
              <a:t>Вы нуждаетесь в увеличении времени, проводимом за компьютером, </a:t>
            </a:r>
            <a:r>
              <a:rPr lang="ru-RU" dirty="0" smtClean="0"/>
              <a:t>для </a:t>
            </a:r>
            <a:r>
              <a:rPr lang="ru-RU" dirty="0" smtClean="0"/>
              <a:t>того, чтобы чувствовать себя комфортно</a:t>
            </a:r>
            <a:r>
              <a:rPr lang="ru-RU" dirty="0" smtClean="0"/>
              <a:t>?</a:t>
            </a:r>
          </a:p>
          <a:p>
            <a:pPr algn="just"/>
            <a:r>
              <a:rPr lang="ru-RU" dirty="0" smtClean="0"/>
              <a:t>Считаете ли Вы, что не сможете обойтись без компьютера, Интернета? </a:t>
            </a:r>
            <a:endParaRPr lang="ru-RU" dirty="0" smtClean="0"/>
          </a:p>
          <a:p>
            <a:pPr algn="just"/>
            <a:r>
              <a:rPr lang="ru-RU" dirty="0" smtClean="0"/>
              <a:t>Вы чувствуете беспокойство и раздражительность, если </a:t>
            </a:r>
            <a:r>
              <a:rPr lang="ru-RU" dirty="0" smtClean="0"/>
              <a:t>пытаетесь ограничить или </a:t>
            </a:r>
            <a:r>
              <a:rPr lang="ru-RU" dirty="0" smtClean="0"/>
              <a:t>прекратить использование компьютера? </a:t>
            </a:r>
            <a:endParaRPr lang="ru-RU" dirty="0" smtClean="0"/>
          </a:p>
          <a:p>
            <a:pPr algn="just"/>
            <a:r>
              <a:rPr lang="ru-RU" dirty="0" smtClean="0"/>
              <a:t>Вы прибегаете ко лжи, убеждая членов семьи и друзей, </a:t>
            </a:r>
            <a:r>
              <a:rPr lang="ru-RU" dirty="0" smtClean="0"/>
              <a:t>что </a:t>
            </a:r>
            <a:r>
              <a:rPr lang="ru-RU" dirty="0" smtClean="0"/>
              <a:t>проводите за компьютером меньше времени, чем в действительности? </a:t>
            </a:r>
            <a:endParaRPr lang="ru-RU" dirty="0" smtClean="0"/>
          </a:p>
          <a:p>
            <a:pPr algn="just"/>
            <a:r>
              <a:rPr lang="ru-RU" dirty="0" smtClean="0"/>
              <a:t>Остаетесь ли Вы за компьютером большее время, чем первоначально </a:t>
            </a:r>
            <a:r>
              <a:rPr lang="ru-RU" dirty="0" smtClean="0"/>
              <a:t>планировали</a:t>
            </a:r>
            <a:r>
              <a:rPr lang="ru-RU" dirty="0" smtClean="0"/>
              <a:t>? </a:t>
            </a:r>
            <a:endParaRPr lang="ru-RU" dirty="0" smtClean="0"/>
          </a:p>
          <a:p>
            <a:pPr algn="just"/>
            <a:r>
              <a:rPr lang="ru-RU" dirty="0" smtClean="0"/>
              <a:t>Испытываете ли Вы депрессию, плохое настроение и раздражительность, </a:t>
            </a:r>
            <a:r>
              <a:rPr lang="ru-RU" dirty="0" smtClean="0"/>
              <a:t>находясь </a:t>
            </a:r>
            <a:r>
              <a:rPr lang="ru-RU" dirty="0" smtClean="0"/>
              <a:t>без компьютера? </a:t>
            </a:r>
            <a:endParaRPr lang="ru-RU" dirty="0" smtClean="0"/>
          </a:p>
          <a:p>
            <a:pPr algn="just"/>
            <a:r>
              <a:rPr lang="ru-RU" dirty="0" smtClean="0"/>
              <a:t>Имеется ли риск навредить учебе по причине постоянного использования </a:t>
            </a:r>
            <a:r>
              <a:rPr lang="ru-RU" dirty="0" smtClean="0"/>
              <a:t>компьютера </a:t>
            </a:r>
            <a:r>
              <a:rPr lang="ru-RU" dirty="0" smtClean="0"/>
              <a:t>и Интернета?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331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Основы безопасности жизнедеятельности в сети Интернет.  Урок 4. Компьютерная зависимость.</vt:lpstr>
      <vt:lpstr>1) Что такое «зависимость»? 2) Перечисли несколько признаков развития «зависимости».</vt:lpstr>
      <vt:lpstr>Первые признаки зависимости.</vt:lpstr>
      <vt:lpstr>Сетевой недуг может принимать разные формы: 1)веб-серфинг – беспорядочные переходы         с сайта на сайт.</vt:lpstr>
      <vt:lpstr>Как вылечиться, если вы чувствуете, что дела плохи?</vt:lpstr>
      <vt:lpstr>Первые признаки интернет-зависимости:</vt:lpstr>
      <vt:lpstr>Т ест для самоконтроля: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*</cp:lastModifiedBy>
  <cp:revision>8</cp:revision>
  <dcterms:created xsi:type="dcterms:W3CDTF">2016-02-01T17:16:59Z</dcterms:created>
  <dcterms:modified xsi:type="dcterms:W3CDTF">2016-02-01T18:28:44Z</dcterms:modified>
</cp:coreProperties>
</file>