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75" r:id="rId9"/>
    <p:sldId id="274" r:id="rId10"/>
    <p:sldId id="272" r:id="rId11"/>
    <p:sldId id="271" r:id="rId12"/>
    <p:sldId id="284" r:id="rId13"/>
    <p:sldId id="283" r:id="rId14"/>
    <p:sldId id="282" r:id="rId15"/>
    <p:sldId id="28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D4B9-9E44-4723-82F0-958B5CC7D9D8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E2B4-F98C-4B57-907D-9131A66E8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213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D4B9-9E44-4723-82F0-958B5CC7D9D8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E2B4-F98C-4B57-907D-9131A66E8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14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D4B9-9E44-4723-82F0-958B5CC7D9D8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E2B4-F98C-4B57-907D-9131A66E8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867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D4B9-9E44-4723-82F0-958B5CC7D9D8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E2B4-F98C-4B57-907D-9131A66E8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764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D4B9-9E44-4723-82F0-958B5CC7D9D8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E2B4-F98C-4B57-907D-9131A66E8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728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D4B9-9E44-4723-82F0-958B5CC7D9D8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E2B4-F98C-4B57-907D-9131A66E8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972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D4B9-9E44-4723-82F0-958B5CC7D9D8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E2B4-F98C-4B57-907D-9131A66E8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089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D4B9-9E44-4723-82F0-958B5CC7D9D8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E2B4-F98C-4B57-907D-9131A66E8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4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D4B9-9E44-4723-82F0-958B5CC7D9D8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E2B4-F98C-4B57-907D-9131A66E8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324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D4B9-9E44-4723-82F0-958B5CC7D9D8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E2B4-F98C-4B57-907D-9131A66E8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15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D4B9-9E44-4723-82F0-958B5CC7D9D8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E2B4-F98C-4B57-907D-9131A66E8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76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D4B9-9E44-4723-82F0-958B5CC7D9D8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BE2B4-F98C-4B57-907D-9131A66E8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68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3"/>
            <a:ext cx="12192000" cy="684501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22738" y="-296214"/>
            <a:ext cx="8834907" cy="5690789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000" b="1" cap="none" spc="0" dirty="0" smtClean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000" b="1" dirty="0">
              <a:ln/>
              <a:solidFill>
                <a:schemeClr val="accent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000" b="1" cap="none" spc="0" dirty="0" smtClean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000" b="1" dirty="0">
              <a:ln/>
              <a:solidFill>
                <a:schemeClr val="accent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cap="none" spc="0" dirty="0" smtClean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Муниципальная автономная дошкольная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cap="none" spc="0" dirty="0" smtClean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образовательная организация</a:t>
            </a:r>
            <a:endParaRPr lang="ru-RU" sz="2000" b="1" cap="none" spc="0" dirty="0" smtClean="0">
              <a:ln/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cap="none" spc="0" dirty="0" smtClean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«Октябрьский детский сад «Сказка»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000" b="1" dirty="0">
              <a:ln/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000" b="1" cap="none" spc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000" b="1" cap="none" spc="0" dirty="0" smtClean="0">
              <a:ln/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cap="none" spc="0" dirty="0" smtClean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Спортивный праздник</a:t>
            </a:r>
            <a:endParaRPr lang="ru-RU" sz="2000" b="1" cap="none" spc="0" dirty="0" smtClean="0">
              <a:ln/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cap="none" spc="0" dirty="0" smtClean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«Мама, папа я спортивная семья»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000" b="1" dirty="0">
              <a:ln/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000" b="1" cap="none" spc="0" dirty="0" smtClean="0">
              <a:ln/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2000" b="1" cap="none" spc="0" dirty="0" smtClean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Составил: Попова М.И.</a:t>
            </a:r>
            <a:endParaRPr lang="ru-RU" sz="2000" b="1" cap="none" spc="0" dirty="0" smtClean="0">
              <a:ln/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2000" b="1" cap="none" spc="0" dirty="0" smtClean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квалификационной категории</a:t>
            </a:r>
            <a:endParaRPr lang="ru-RU" sz="2000" b="1" cap="none" spc="0" dirty="0">
              <a:ln/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418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95459" y="270456"/>
            <a:ext cx="844854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Четвертый конкурс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«Веселая семейка».  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Команды строятся друг за другом следующим образом: папа, мама, ребенок. У папы в руках обруч. Эстафету начинают папы. По сигналу папы надевают обруч на себя и бегут до указателя, обегают ее и возвращаются к своим командам. Затем к папам присоединяются мамы. Мамы и папы бегут в обруче до указателя, обегают ее и возвращаются обратно. Забрав с собой ребенка, вся семья бежит до указателя и, обежав ее, возвращается обратно к линии финиша.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1" r="9539" b="21093"/>
          <a:stretch/>
        </p:blipFill>
        <p:spPr>
          <a:xfrm>
            <a:off x="6572518" y="2569366"/>
            <a:ext cx="2859109" cy="2642203"/>
          </a:xfrm>
          <a:prstGeom prst="flowChartAlternateProcess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8" r="10748"/>
          <a:stretch/>
        </p:blipFill>
        <p:spPr>
          <a:xfrm>
            <a:off x="2024130" y="2418643"/>
            <a:ext cx="2743200" cy="2943650"/>
          </a:xfrm>
          <a:prstGeom prst="flowChartAlternateProcess">
            <a:avLst/>
          </a:prstGeom>
        </p:spPr>
      </p:pic>
    </p:spTree>
    <p:extLst>
      <p:ext uri="{BB962C8B-B14F-4D97-AF65-F5344CB8AC3E}">
        <p14:creationId xmlns:p14="http://schemas.microsoft.com/office/powerpoint/2010/main" val="318180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95459" y="270457"/>
            <a:ext cx="8448541" cy="1197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Пятый конкурс «Переправа»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апам и мамам необходимо перенести участника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своей команды на противоположную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сторону и вернуться обратно.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85" b="19677"/>
          <a:stretch/>
        </p:blipFill>
        <p:spPr>
          <a:xfrm>
            <a:off x="1330819" y="1882731"/>
            <a:ext cx="3720922" cy="24422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3" b="12775"/>
          <a:stretch/>
        </p:blipFill>
        <p:spPr>
          <a:xfrm>
            <a:off x="6413680" y="1882731"/>
            <a:ext cx="3605010" cy="2412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936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21217" y="321972"/>
            <a:ext cx="10869769" cy="4241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Шестой конкурс «Познание»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Пока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жюри подводит итоги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предлагаю проверить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ваше знание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области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«Познания»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взрослых: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 какой сказке говорится: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 необходимости повышения качества и увеличения продукции птицеводства? (Курочка ряба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 необходимости повышения качества хлебобулочных изделий? (колобок)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 пагубных последствиях невоздержанности к питьевой воде? (Сестрица Алёнушка и братец Иванушка)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 примере добрососедских отношений жильцами коммунальной квартиры? (Теремок)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детей: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 чем медведь принес Машу домой в сказке «Маша и медведь»? (в коробе, в мешке, в ранце)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              - сколько раз закидывал старик невод в сказке «О рыбаке и рыбке»?(3,2,4).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              - Сколько человек тянули репку в сказке «репка»?(3,5,6)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              - Какая африканская река была  в сказке «Айболит»? (Лимпопо,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лилипо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полимпо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             - Чем наполнена голова Вини-пуха? (ватой, извилинами, опилками)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             - Куда в сказке «Царевна-лягушка» упала стрела среднего сына? (на купеческий двор, на боярский двор, на царский двор)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59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21217" y="167425"/>
            <a:ext cx="84227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Седьмой конкурс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«Кузнечик»  </a:t>
            </a:r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Потребуется мел и рулетка)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Ребёнок прыгает первым в длину с места, мелом проводится линия на полу по крайней точке приземления (по пяткам). К этой полосе встаёт мама и выполняет прыжок, (чертится линия), затем прыжок выполняет папа. Задание продолжает следующая семья. Измеряется общая длина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прыжка.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4" r="6361"/>
          <a:stretch/>
        </p:blipFill>
        <p:spPr>
          <a:xfrm>
            <a:off x="2054713" y="2343844"/>
            <a:ext cx="2974581" cy="25163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" r="29802"/>
          <a:stretch/>
        </p:blipFill>
        <p:spPr>
          <a:xfrm>
            <a:off x="7144553" y="2248795"/>
            <a:ext cx="3045853" cy="261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9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970468" y="197346"/>
            <a:ext cx="71735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Ведущий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команды для подведения итогов праздника строятся в центре спортивного зала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вот подводим мы итоги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Какие не были б они,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Пускай спортивные дороги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Здоровьем полнят ваши дни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Пусть юность, дружба, спорт и мир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Всегда шагают с нами рядом.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Кого мир спорта закружил,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Тот смотрит дружелюбным взглядом.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Сегодня стали мы сильнее.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Сегодня стали мы дружнее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Сегодня проигравших нет,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Есть просто лучшие из лучших.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Пусть в каждом сердце дружбы свет,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Зажжет поступков добрых лучик.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Ведущий</a:t>
            </a: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подведения итогов слово предоставляется жюри.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объявляются итоги в командном зачете спортивного праздника, проводится награждение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33" y="1735428"/>
            <a:ext cx="4516192" cy="338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6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59854" y="965916"/>
            <a:ext cx="52417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Ведущий</a:t>
            </a: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Всем спасибо за внимание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задор и звонкий смех.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огонь соревнования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Обеспечивай успех.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Вот настал момент прощанья,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Будет краткой наша речь.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Говорим всем – до свиданья,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 счастливых новых встреч!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 приглашаются для фото на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память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летопись детского сада.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2" r="11291"/>
          <a:stretch/>
        </p:blipFill>
        <p:spPr>
          <a:xfrm>
            <a:off x="4353059" y="1635265"/>
            <a:ext cx="5302313" cy="38414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565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3335" y="753909"/>
            <a:ext cx="11500834" cy="529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75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algn="just">
              <a:lnSpc>
                <a:spcPts val="1575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55555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осуществлять взаимосвязь по физическому воспитанию детей между детским садом и семьей</a:t>
            </a:r>
            <a:r>
              <a:rPr lang="ru-RU" sz="2000" dirty="0" smtClean="0">
                <a:solidFill>
                  <a:srgbClr val="55555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575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</a:p>
          <a:p>
            <a:pPr marL="285750" indent="-285750" algn="just">
              <a:lnSpc>
                <a:spcPts val="1575"/>
              </a:lnSpc>
              <a:spcBef>
                <a:spcPts val="1125"/>
              </a:spcBef>
              <a:spcAft>
                <a:spcPts val="1125"/>
              </a:spcAft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у детей и родителей положительных эмоций от совместного мероприятия;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1575"/>
              </a:lnSpc>
              <a:spcBef>
                <a:spcPts val="1125"/>
              </a:spcBef>
              <a:spcAft>
                <a:spcPts val="1125"/>
              </a:spcAft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морально – волевых качеств, быстроты, силы, ловкости, выносливости;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1575"/>
              </a:lnSpc>
              <a:spcBef>
                <a:spcPts val="1125"/>
              </a:spcBef>
              <a:spcAft>
                <a:spcPts val="1125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55555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ропаганда здорового образа жизни, приобщение семьи к физкультуре и спорту, создать праздничное настроение у детей и их родителей;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1575"/>
              </a:lnSpc>
              <a:spcBef>
                <a:spcPts val="1125"/>
              </a:spcBef>
              <a:spcAft>
                <a:spcPts val="1125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55555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акрепление раннее разученных навыков: прыжки через скакалку, упражнения с мячом, бег на скорость;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1575"/>
              </a:lnSpc>
              <a:spcBef>
                <a:spcPts val="1125"/>
              </a:spcBef>
              <a:spcAft>
                <a:spcPts val="1125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55555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оспитание взаимовыручки, смелости, ловкости, силы.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575"/>
              </a:lnSpc>
              <a:spcBef>
                <a:spcPts val="1125"/>
              </a:spcBef>
              <a:spcAft>
                <a:spcPts val="1125"/>
              </a:spcAft>
            </a:pP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575"/>
              </a:lnSpc>
              <a:spcBef>
                <a:spcPts val="1125"/>
              </a:spcBef>
              <a:spcAft>
                <a:spcPts val="1125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40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5" name="Прямоугольник 4"/>
          <p:cNvSpPr/>
          <p:nvPr/>
        </p:nvSpPr>
        <p:spPr>
          <a:xfrm>
            <a:off x="4752304" y="618186"/>
            <a:ext cx="4391696" cy="246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07000"/>
              </a:lnSpc>
              <a:spcAft>
                <a:spcPts val="0"/>
              </a:spcAft>
            </a:pPr>
            <a:r>
              <a:rPr lang="ru-RU" b="1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Оборудование: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мяча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обруча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скакалки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корзины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9 теннисных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мячей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конуса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кегли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гимнастические палки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304" y="3401499"/>
            <a:ext cx="2195848" cy="219584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74" y="1317823"/>
            <a:ext cx="2956356" cy="287956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631" y="1791578"/>
            <a:ext cx="2335369" cy="314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438659" y="618186"/>
            <a:ext cx="53704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Ход праздника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 звуки спортивного марша команды заходят в спортивный зал, и строятся в одну шеренгу к жюри.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1217" y="1541516"/>
            <a:ext cx="10766738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Ведущий: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Добрый день, дорогие друзья.  Сегодня мы проводим соревнование – конкурс «Папа, мама, я – спортивная семья». Во все времена человек стремился к здоровому образу жизни, желал познать пределы своих возможностей, не боясь бросить вызов судьбе. И часто выходил победителем. А спорт это и есть ЖИЗНЬ, ЗДОРОВЬЕ, РИСК, ПОИСК, ПОБЕДА.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8794" y="3083031"/>
            <a:ext cx="94273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Сегодня здесь, в спортивном зале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 спорт, уменье совместим.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 этот славный праздник с Вами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Прекрасным играм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посвятим.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Мы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видим здесь приветливые лица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Спортивный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дух мы чувствуем вокруг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У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каждого здесь сердце олимпийца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Здесь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каждый спорту и искусству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друг.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Тот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победит в соревнованье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Кто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меток, ловок и силен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Покажет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 свое уменье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Кто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духом, телом закален.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8845639" y="2822040"/>
            <a:ext cx="1367307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/>
              <a:t>СПОРТ</a:t>
            </a:r>
          </a:p>
        </p:txBody>
      </p:sp>
      <p:sp>
        <p:nvSpPr>
          <p:cNvPr id="9" name="Облако 8"/>
          <p:cNvSpPr/>
          <p:nvPr/>
        </p:nvSpPr>
        <p:spPr>
          <a:xfrm>
            <a:off x="5434886" y="3144838"/>
            <a:ext cx="1886754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/>
              <a:t>ЗДОРОВЬЕ</a:t>
            </a:r>
          </a:p>
        </p:txBody>
      </p:sp>
      <p:sp>
        <p:nvSpPr>
          <p:cNvPr id="10" name="Облако 9"/>
          <p:cNvSpPr/>
          <p:nvPr/>
        </p:nvSpPr>
        <p:spPr>
          <a:xfrm>
            <a:off x="7431109" y="4429919"/>
            <a:ext cx="1674254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/>
              <a:t>ПОБЕДА</a:t>
            </a:r>
          </a:p>
        </p:txBody>
      </p:sp>
    </p:spTree>
    <p:extLst>
      <p:ext uri="{BB962C8B-B14F-4D97-AF65-F5344CB8AC3E}">
        <p14:creationId xmlns:p14="http://schemas.microsoft.com/office/powerpoint/2010/main" val="353934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21218" y="167424"/>
            <a:ext cx="1075385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Ведущий</a:t>
            </a: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Позвольте открыть наш чемпионат по семейному многоборью "Папа, мама, я – спортивная семья!" Дорогие болельщики, приготовьтесь выплеснуть все свои эмоции – мы представляем главных героев сегодняшних соревнований!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Ведущий</a:t>
            </a: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папы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(делают шаг вперед)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Вот они перед нами – слегка бодрые, местами подтянутые и даже в чем-то непобедимые, а в чем именно – мы узнаем позже (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папы встают на свои места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Ведущий</a:t>
            </a: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мамы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(делают шаг вперед)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Они всегда в форме. Дают о себе знать постоянные тренировки: плита, бег по магазинам, прополка, стирка, уборка. И даже ежегодные передышки 8 марта не выбивают их из колеи. И мы уверены, что сегодня именно они будут задавать тон своим командам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(мамы делают шаг назад).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Ведущий</a:t>
            </a: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И, наконец, 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капитаны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команд!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(дети делают шаг вперед)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они еще с пеленок долгие годы закаляли постоянными тренировками и объединяли своих родителей в дружескую команду, ставя перед собой все новые задачи: тяжело в учении, легко в бою.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1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команда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«Солнышки»,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команда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«Лесная братва»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52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34095" y="824249"/>
            <a:ext cx="95303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Ведущий</a:t>
            </a: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Представляем вам судейскую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коллегию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1.Грубская Татьяна Александровна – заведующая МАДОО «Октябрьский детский сад «Сказка»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.Гамзина Юлия Александровна – руководитель ИЗО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.Костюченко Юлия Викторовна – музыкальный руководитель </a:t>
            </a:r>
          </a:p>
          <a:p>
            <a:pPr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Ведущий</a:t>
            </a: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плечу победа смелым, ждет того большой успех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Кто, не дрогнув, если нужно вступит в бой один за всех.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Пусть жюри весь ход сраженья без промашки проследит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Кто окажется дружнее, тот в бою и победит.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Делу время, час забаве. Команды слово-то за вами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пожелания соперникам, говорят команды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54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936383" y="296214"/>
            <a:ext cx="6207617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Первый конкурс ВИЗИТНЫЕ КАРТОЧКИ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семейных команд. Я не сомневаюсь, что визитные карточки наших команд – это их обаяние, остроумие, способности и талант, трудолюбие и, бесспорно, умение подать себя. Так посмотрим, кому это удастся лучше всех. Максимальная оценка 5 баллов.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06" y="2166726"/>
            <a:ext cx="4885386" cy="366404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ятно 1 6"/>
          <p:cNvSpPr/>
          <p:nvPr/>
        </p:nvSpPr>
        <p:spPr>
          <a:xfrm>
            <a:off x="2337514" y="4168615"/>
            <a:ext cx="914400" cy="914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974502" y="3098801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1 8"/>
          <p:cNvSpPr/>
          <p:nvPr/>
        </p:nvSpPr>
        <p:spPr>
          <a:xfrm>
            <a:off x="2279560" y="1996009"/>
            <a:ext cx="914400" cy="914400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>
            <a:off x="8837054" y="1801601"/>
            <a:ext cx="914400" cy="914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1 10"/>
          <p:cNvSpPr/>
          <p:nvPr/>
        </p:nvSpPr>
        <p:spPr>
          <a:xfrm>
            <a:off x="10238703" y="2316163"/>
            <a:ext cx="914400" cy="914400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9023795" y="3421712"/>
            <a:ext cx="914400" cy="9144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но 1 12"/>
          <p:cNvSpPr/>
          <p:nvPr/>
        </p:nvSpPr>
        <p:spPr>
          <a:xfrm>
            <a:off x="10483403" y="4246563"/>
            <a:ext cx="914400" cy="914400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но 1 13"/>
          <p:cNvSpPr/>
          <p:nvPr/>
        </p:nvSpPr>
        <p:spPr>
          <a:xfrm>
            <a:off x="998113" y="1030288"/>
            <a:ext cx="914400" cy="9144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11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82580" y="296214"/>
            <a:ext cx="8062176" cy="4208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ВТОРОЙ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КОНКУРС: «Эстафета для команд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28600" indent="-228600">
              <a:lnSpc>
                <a:spcPct val="107000"/>
              </a:lnSpc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идёшь на штурм ты эстафеты,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Победа нам не очень-то видна.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всё равно дойдёте до победы,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 пуха вам, ребята, ни пера!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этап: папа, зажав между коленями мяч, прыжками перемещается до обруча, кладёт в него мяч и возвращается назад.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этап: мама бежит к обручу, берёт в нём скакалку, прыгая через неё, возвращается назад.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этап: ребёнок прыгает через скакалку до обруча, кладёт скакалку в обруч, забирает мяч и возвращается с мячом в команду.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Побеждает команда, первой закончившая эстафету и не допустившая ошибок.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7000"/>
              </a:lnSpc>
              <a:spcAft>
                <a:spcPts val="0"/>
              </a:spcAft>
            </a:pP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Жюри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объявляет итоги первого конкурса «Визитная карточка команд»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029" r="28984" b="-513"/>
          <a:stretch/>
        </p:blipFill>
        <p:spPr>
          <a:xfrm>
            <a:off x="8526888" y="1885906"/>
            <a:ext cx="2903112" cy="245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9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69701" y="386366"/>
            <a:ext cx="10779617" cy="3319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ТРЕТИЙ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КОНКУРС «Эстафета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метателей»</a:t>
            </a:r>
          </a:p>
          <a:p>
            <a:pPr marL="228600" indent="-228600">
              <a:lnSpc>
                <a:spcPct val="107000"/>
              </a:lnSpc>
              <a:spcAft>
                <a:spcPts val="0"/>
              </a:spcAft>
            </a:pP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Приглашаю участников приготовиться к эстафете метателей.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 а следующая игра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Требует от игрока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Ловкости, умения,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Большого вдохновения!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расстоянии 150 см стоят корзины для метания мячей.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Команды строятся в колонны по одному. Каждая команда получает по 3 теннисных мяча. Каждый член команды кидает 3 раза. Одно попадание – 1 балл. Команды кидают по очереди)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Жюри объявляет итоги второго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конкурса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«Эстафеты для команд»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32" b="30594"/>
          <a:stretch/>
        </p:blipFill>
        <p:spPr>
          <a:xfrm>
            <a:off x="3830395" y="3705801"/>
            <a:ext cx="4064354" cy="237375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9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397</Words>
  <Application>Microsoft Office PowerPoint</Application>
  <PresentationFormat>Широкоэкранный</PresentationFormat>
  <Paragraphs>119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Сказка</dc:creator>
  <cp:lastModifiedBy>Сказка</cp:lastModifiedBy>
  <cp:revision>35</cp:revision>
  <dcterms:created xsi:type="dcterms:W3CDTF">2015-04-15T10:58:25Z</dcterms:created>
  <dcterms:modified xsi:type="dcterms:W3CDTF">2016-02-05T05:28:43Z</dcterms:modified>
</cp:coreProperties>
</file>