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8" r:id="rId1"/>
  </p:sldMasterIdLst>
  <p:sldIdLst>
    <p:sldId id="256" r:id="rId2"/>
    <p:sldId id="282" r:id="rId3"/>
    <p:sldId id="257" r:id="rId4"/>
    <p:sldId id="283" r:id="rId5"/>
    <p:sldId id="258" r:id="rId6"/>
    <p:sldId id="259" r:id="rId7"/>
    <p:sldId id="260" r:id="rId8"/>
    <p:sldId id="261" r:id="rId9"/>
    <p:sldId id="262" r:id="rId10"/>
    <p:sldId id="263" r:id="rId11"/>
    <p:sldId id="264" r:id="rId12"/>
    <p:sldId id="265" r:id="rId13"/>
    <p:sldId id="280" r:id="rId14"/>
    <p:sldId id="281" r:id="rId15"/>
    <p:sldId id="266" r:id="rId16"/>
    <p:sldId id="270" r:id="rId17"/>
    <p:sldId id="271" r:id="rId18"/>
    <p:sldId id="267" r:id="rId19"/>
    <p:sldId id="275" r:id="rId20"/>
    <p:sldId id="269" r:id="rId21"/>
    <p:sldId id="276" r:id="rId22"/>
    <p:sldId id="272" r:id="rId23"/>
    <p:sldId id="277" r:id="rId24"/>
    <p:sldId id="273" r:id="rId25"/>
    <p:sldId id="279" r:id="rId26"/>
    <p:sldId id="274" r:id="rId27"/>
    <p:sldId id="278" r:id="rId28"/>
    <p:sldId id="284" r:id="rId29"/>
    <p:sldId id="285" r:id="rId30"/>
    <p:sldId id="286" r:id="rId31"/>
    <p:sldId id="287" r:id="rId32"/>
    <p:sldId id="288" r:id="rId33"/>
    <p:sldId id="289" r:id="rId34"/>
    <p:sldId id="290" r:id="rId35"/>
    <p:sldId id="268" r:id="rId36"/>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42" d="100"/>
          <a:sy n="42" d="100"/>
        </p:scale>
        <p:origin x="954" y="6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pic>
        <p:nvPicPr>
          <p:cNvPr id="66" name="Picture 2" descr="\\DROBO-FS\QuickDrops\JB\PPTX NG\Droplets\LightingOverlay.png"/>
          <p:cNvPicPr>
            <a:picLocks noChangeAspect="1" noChangeArrowheads="1"/>
          </p:cNvPicPr>
          <p:nvPr/>
        </p:nvPicPr>
        <p:blipFill>
          <a:blip r:embed="rId2">
            <a:alphaModFix amt="30000"/>
            <a:extLst>
              <a:ext uri="{28A0092B-C50C-407E-A947-70E740481C1C}">
                <a14:useLocalDpi xmlns:a14="http://schemas.microsoft.com/office/drawing/2010/main" val="0"/>
              </a:ext>
            </a:extLst>
          </a:blip>
          <a:srcRect/>
          <a:stretch>
            <a:fillRect/>
          </a:stretch>
        </p:blipFill>
        <p:spPr bwMode="auto">
          <a:xfrm>
            <a:off x="0" y="-1"/>
            <a:ext cx="12192003" cy="6858001"/>
          </a:xfrm>
          <a:prstGeom prst="rect">
            <a:avLst/>
          </a:prstGeom>
          <a:noFill/>
          <a:extLst>
            <a:ext uri="{909E8E84-426E-40dd-AFC4-6F175D3DCCD1}">
              <a14:hiddenFill xmlns:a14="http://schemas.microsoft.com/office/drawing/2010/main" xmlns="">
                <a:solidFill>
                  <a:srgbClr val="FFFFFF"/>
                </a:solidFill>
              </a14:hiddenFill>
            </a:ext>
          </a:extLst>
        </p:spPr>
      </p:pic>
      <p:grpSp>
        <p:nvGrpSpPr>
          <p:cNvPr id="11" name="Group 10"/>
          <p:cNvGrpSpPr/>
          <p:nvPr/>
        </p:nvGrpSpPr>
        <p:grpSpPr>
          <a:xfrm>
            <a:off x="0" y="0"/>
            <a:ext cx="2305051" cy="6858001"/>
            <a:chOff x="0" y="0"/>
            <a:chExt cx="2305051" cy="6858001"/>
          </a:xfrm>
          <a:gradFill flip="none" rotWithShape="1">
            <a:gsLst>
              <a:gs pos="0">
                <a:schemeClr val="tx2"/>
              </a:gs>
              <a:gs pos="100000">
                <a:schemeClr val="bg2">
                  <a:lumMod val="60000"/>
                  <a:lumOff val="40000"/>
                </a:schemeClr>
              </a:gs>
            </a:gsLst>
            <a:lin ang="5400000" scaled="0"/>
            <a:tileRect/>
          </a:gradFill>
        </p:grpSpPr>
        <p:sp>
          <p:nvSpPr>
            <p:cNvPr id="12" name="Rectangle 5"/>
            <p:cNvSpPr>
              <a:spLocks noChangeArrowheads="1"/>
            </p:cNvSpPr>
            <p:nvPr/>
          </p:nvSpPr>
          <p:spPr bwMode="auto">
            <a:xfrm>
              <a:off x="1209675" y="4763"/>
              <a:ext cx="23813" cy="2181225"/>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sp>
        <p:sp>
          <p:nvSpPr>
            <p:cNvPr id="13" name="Freeform 6"/>
            <p:cNvSpPr>
              <a:spLocks noEditPoints="1"/>
            </p:cNvSpPr>
            <p:nvPr/>
          </p:nvSpPr>
          <p:spPr bwMode="auto">
            <a:xfrm>
              <a:off x="1128713" y="217646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4" name="Freeform 7"/>
            <p:cNvSpPr>
              <a:spLocks noEditPoints="1"/>
            </p:cNvSpPr>
            <p:nvPr/>
          </p:nvSpPr>
          <p:spPr bwMode="auto">
            <a:xfrm>
              <a:off x="1123950" y="4021138"/>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5" name="Rectangle 8"/>
            <p:cNvSpPr>
              <a:spLocks noChangeArrowheads="1"/>
            </p:cNvSpPr>
            <p:nvPr/>
          </p:nvSpPr>
          <p:spPr bwMode="auto">
            <a:xfrm>
              <a:off x="414338" y="9525"/>
              <a:ext cx="28575" cy="4481513"/>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sp>
        <p:sp>
          <p:nvSpPr>
            <p:cNvPr id="16" name="Freeform 9"/>
            <p:cNvSpPr>
              <a:spLocks noEditPoints="1"/>
            </p:cNvSpPr>
            <p:nvPr/>
          </p:nvSpPr>
          <p:spPr bwMode="auto">
            <a:xfrm>
              <a:off x="333375" y="44815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7" name="Freeform 10"/>
            <p:cNvSpPr/>
            <p:nvPr/>
          </p:nvSpPr>
          <p:spPr bwMode="auto">
            <a:xfrm>
              <a:off x="190500" y="9525"/>
              <a:ext cx="152400" cy="908050"/>
            </a:xfrm>
            <a:custGeom>
              <a:avLst/>
              <a:gdLst/>
              <a:ahLst/>
              <a:cxnLst/>
              <a:rect l="0" t="0" r="r" b="b"/>
              <a:pathLst>
                <a:path w="96" h="572">
                  <a:moveTo>
                    <a:pt x="15" y="572"/>
                  </a:moveTo>
                  <a:lnTo>
                    <a:pt x="0" y="566"/>
                  </a:lnTo>
                  <a:lnTo>
                    <a:pt x="81" y="380"/>
                  </a:lnTo>
                  <a:lnTo>
                    <a:pt x="81" y="0"/>
                  </a:lnTo>
                  <a:lnTo>
                    <a:pt x="96" y="0"/>
                  </a:lnTo>
                  <a:lnTo>
                    <a:pt x="96" y="383"/>
                  </a:lnTo>
                  <a:lnTo>
                    <a:pt x="15" y="572"/>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8" name="Freeform 11"/>
            <p:cNvSpPr/>
            <p:nvPr/>
          </p:nvSpPr>
          <p:spPr bwMode="auto">
            <a:xfrm>
              <a:off x="1290638" y="14288"/>
              <a:ext cx="376238" cy="1801813"/>
            </a:xfrm>
            <a:custGeom>
              <a:avLst/>
              <a:gdLst/>
              <a:ahLst/>
              <a:cxnLst/>
              <a:rect l="0" t="0" r="r" b="b"/>
              <a:pathLst>
                <a:path w="237" h="1135">
                  <a:moveTo>
                    <a:pt x="222" y="1135"/>
                  </a:moveTo>
                  <a:lnTo>
                    <a:pt x="0" y="620"/>
                  </a:lnTo>
                  <a:lnTo>
                    <a:pt x="0" y="0"/>
                  </a:lnTo>
                  <a:lnTo>
                    <a:pt x="18" y="0"/>
                  </a:lnTo>
                  <a:lnTo>
                    <a:pt x="18" y="617"/>
                  </a:lnTo>
                  <a:lnTo>
                    <a:pt x="237" y="1129"/>
                  </a:lnTo>
                  <a:lnTo>
                    <a:pt x="222" y="113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9" name="Freeform 12"/>
            <p:cNvSpPr>
              <a:spLocks noEditPoints="1"/>
            </p:cNvSpPr>
            <p:nvPr/>
          </p:nvSpPr>
          <p:spPr bwMode="auto">
            <a:xfrm>
              <a:off x="1600200" y="1801813"/>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0" name="Freeform 13"/>
            <p:cNvSpPr/>
            <p:nvPr/>
          </p:nvSpPr>
          <p:spPr bwMode="auto">
            <a:xfrm>
              <a:off x="1381125" y="9525"/>
              <a:ext cx="371475" cy="1425575"/>
            </a:xfrm>
            <a:custGeom>
              <a:avLst/>
              <a:gdLst/>
              <a:ahLst/>
              <a:cxnLst/>
              <a:rect l="0" t="0" r="r" b="b"/>
              <a:pathLst>
                <a:path w="234" h="898">
                  <a:moveTo>
                    <a:pt x="219" y="898"/>
                  </a:moveTo>
                  <a:lnTo>
                    <a:pt x="0" y="383"/>
                  </a:lnTo>
                  <a:lnTo>
                    <a:pt x="0" y="0"/>
                  </a:lnTo>
                  <a:lnTo>
                    <a:pt x="15" y="0"/>
                  </a:lnTo>
                  <a:lnTo>
                    <a:pt x="15" y="380"/>
                  </a:lnTo>
                  <a:lnTo>
                    <a:pt x="234" y="892"/>
                  </a:lnTo>
                  <a:lnTo>
                    <a:pt x="219" y="898"/>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1" name="Freeform 14"/>
            <p:cNvSpPr/>
            <p:nvPr/>
          </p:nvSpPr>
          <p:spPr bwMode="auto">
            <a:xfrm>
              <a:off x="1643063" y="0"/>
              <a:ext cx="152400" cy="912813"/>
            </a:xfrm>
            <a:custGeom>
              <a:avLst/>
              <a:gdLst/>
              <a:ahLst/>
              <a:cxnLst/>
              <a:rect l="0" t="0" r="r" b="b"/>
              <a:pathLst>
                <a:path w="96" h="575">
                  <a:moveTo>
                    <a:pt x="96" y="575"/>
                  </a:moveTo>
                  <a:lnTo>
                    <a:pt x="78" y="575"/>
                  </a:lnTo>
                  <a:lnTo>
                    <a:pt x="78" y="192"/>
                  </a:lnTo>
                  <a:lnTo>
                    <a:pt x="0" y="6"/>
                  </a:lnTo>
                  <a:lnTo>
                    <a:pt x="15" y="0"/>
                  </a:lnTo>
                  <a:lnTo>
                    <a:pt x="96" y="189"/>
                  </a:lnTo>
                  <a:lnTo>
                    <a:pt x="96" y="57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2" name="Freeform 15"/>
            <p:cNvSpPr>
              <a:spLocks noEditPoints="1"/>
            </p:cNvSpPr>
            <p:nvPr/>
          </p:nvSpPr>
          <p:spPr bwMode="auto">
            <a:xfrm>
              <a:off x="1685925" y="14208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3" name="Freeform 16"/>
            <p:cNvSpPr>
              <a:spLocks noEditPoints="1"/>
            </p:cNvSpPr>
            <p:nvPr/>
          </p:nvSpPr>
          <p:spPr bwMode="auto">
            <a:xfrm>
              <a:off x="1685925" y="9032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4" name="Freeform 17"/>
            <p:cNvSpPr/>
            <p:nvPr/>
          </p:nvSpPr>
          <p:spPr bwMode="auto">
            <a:xfrm>
              <a:off x="1743075" y="4763"/>
              <a:ext cx="419100" cy="522288"/>
            </a:xfrm>
            <a:custGeom>
              <a:avLst/>
              <a:gdLst/>
              <a:ahLst/>
              <a:cxnLst/>
              <a:rect l="0" t="0" r="r" b="b"/>
              <a:pathLst>
                <a:path w="264" h="329">
                  <a:moveTo>
                    <a:pt x="252" y="329"/>
                  </a:moveTo>
                  <a:lnTo>
                    <a:pt x="45" y="120"/>
                  </a:lnTo>
                  <a:lnTo>
                    <a:pt x="0" y="6"/>
                  </a:lnTo>
                  <a:lnTo>
                    <a:pt x="15" y="0"/>
                  </a:lnTo>
                  <a:lnTo>
                    <a:pt x="60" y="111"/>
                  </a:lnTo>
                  <a:lnTo>
                    <a:pt x="264" y="317"/>
                  </a:lnTo>
                  <a:lnTo>
                    <a:pt x="252" y="329"/>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5" name="Freeform 18"/>
            <p:cNvSpPr>
              <a:spLocks noEditPoints="1"/>
            </p:cNvSpPr>
            <p:nvPr/>
          </p:nvSpPr>
          <p:spPr bwMode="auto">
            <a:xfrm>
              <a:off x="2119313" y="488950"/>
              <a:ext cx="161925" cy="147638"/>
            </a:xfrm>
            <a:custGeom>
              <a:avLst/>
              <a:gdLst/>
              <a:ahLst/>
              <a:cxnLst/>
              <a:rect l="0" t="0" r="r" b="b"/>
              <a:pathLst>
                <a:path w="34" h="31">
                  <a:moveTo>
                    <a:pt x="17" y="31"/>
                  </a:moveTo>
                  <a:cubicBezTo>
                    <a:pt x="13" y="31"/>
                    <a:pt x="9" y="30"/>
                    <a:pt x="6" y="27"/>
                  </a:cubicBezTo>
                  <a:cubicBezTo>
                    <a:pt x="0" y="20"/>
                    <a:pt x="0" y="10"/>
                    <a:pt x="6" y="4"/>
                  </a:cubicBezTo>
                  <a:cubicBezTo>
                    <a:pt x="9" y="1"/>
                    <a:pt x="13" y="0"/>
                    <a:pt x="17" y="0"/>
                  </a:cubicBezTo>
                  <a:cubicBezTo>
                    <a:pt x="21" y="0"/>
                    <a:pt x="25" y="1"/>
                    <a:pt x="28" y="4"/>
                  </a:cubicBezTo>
                  <a:cubicBezTo>
                    <a:pt x="34" y="10"/>
                    <a:pt x="34" y="20"/>
                    <a:pt x="28" y="27"/>
                  </a:cubicBezTo>
                  <a:cubicBezTo>
                    <a:pt x="25" y="30"/>
                    <a:pt x="21" y="31"/>
                    <a:pt x="17" y="31"/>
                  </a:cubicBezTo>
                  <a:close/>
                  <a:moveTo>
                    <a:pt x="17" y="4"/>
                  </a:moveTo>
                  <a:cubicBezTo>
                    <a:pt x="14" y="4"/>
                    <a:pt x="11" y="5"/>
                    <a:pt x="9" y="7"/>
                  </a:cubicBezTo>
                  <a:cubicBezTo>
                    <a:pt x="4" y="12"/>
                    <a:pt x="4" y="19"/>
                    <a:pt x="9" y="24"/>
                  </a:cubicBezTo>
                  <a:cubicBezTo>
                    <a:pt x="11" y="26"/>
                    <a:pt x="14" y="27"/>
                    <a:pt x="17" y="27"/>
                  </a:cubicBezTo>
                  <a:cubicBezTo>
                    <a:pt x="20" y="27"/>
                    <a:pt x="23" y="26"/>
                    <a:pt x="25" y="24"/>
                  </a:cubicBezTo>
                  <a:cubicBezTo>
                    <a:pt x="30" y="19"/>
                    <a:pt x="30" y="12"/>
                    <a:pt x="25" y="7"/>
                  </a:cubicBezTo>
                  <a:cubicBezTo>
                    <a:pt x="23" y="5"/>
                    <a:pt x="20" y="4"/>
                    <a:pt x="17"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6" name="Freeform 19"/>
            <p:cNvSpPr/>
            <p:nvPr/>
          </p:nvSpPr>
          <p:spPr bwMode="auto">
            <a:xfrm>
              <a:off x="952500" y="4763"/>
              <a:ext cx="152400" cy="908050"/>
            </a:xfrm>
            <a:custGeom>
              <a:avLst/>
              <a:gdLst/>
              <a:ahLst/>
              <a:cxnLst/>
              <a:rect l="0" t="0" r="r" b="b"/>
              <a:pathLst>
                <a:path w="96" h="572">
                  <a:moveTo>
                    <a:pt x="15" y="572"/>
                  </a:moveTo>
                  <a:lnTo>
                    <a:pt x="0" y="572"/>
                  </a:lnTo>
                  <a:lnTo>
                    <a:pt x="0" y="189"/>
                  </a:lnTo>
                  <a:lnTo>
                    <a:pt x="81" y="0"/>
                  </a:lnTo>
                  <a:lnTo>
                    <a:pt x="96" y="6"/>
                  </a:lnTo>
                  <a:lnTo>
                    <a:pt x="15" y="192"/>
                  </a:lnTo>
                  <a:lnTo>
                    <a:pt x="15" y="572"/>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7" name="Freeform 20"/>
            <p:cNvSpPr>
              <a:spLocks noEditPoints="1"/>
            </p:cNvSpPr>
            <p:nvPr/>
          </p:nvSpPr>
          <p:spPr bwMode="auto">
            <a:xfrm>
              <a:off x="866775" y="9032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2"/>
                    <a:pt x="4" y="20"/>
                  </a:cubicBezTo>
                  <a:cubicBezTo>
                    <a:pt x="4" y="29"/>
                    <a:pt x="11" y="36"/>
                    <a:pt x="20" y="36"/>
                  </a:cubicBezTo>
                  <a:cubicBezTo>
                    <a:pt x="29" y="36"/>
                    <a:pt x="36" y="29"/>
                    <a:pt x="36" y="20"/>
                  </a:cubicBezTo>
                  <a:cubicBezTo>
                    <a:pt x="36" y="12"/>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8" name="Freeform 21"/>
            <p:cNvSpPr>
              <a:spLocks noEditPoints="1"/>
            </p:cNvSpPr>
            <p:nvPr/>
          </p:nvSpPr>
          <p:spPr bwMode="auto">
            <a:xfrm>
              <a:off x="890588" y="155416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9" name="Freeform 22"/>
            <p:cNvSpPr/>
            <p:nvPr/>
          </p:nvSpPr>
          <p:spPr bwMode="auto">
            <a:xfrm>
              <a:off x="738188" y="5622925"/>
              <a:ext cx="338138" cy="1216025"/>
            </a:xfrm>
            <a:custGeom>
              <a:avLst/>
              <a:gdLst/>
              <a:ahLst/>
              <a:cxnLst/>
              <a:rect l="0" t="0" r="r" b="b"/>
              <a:pathLst>
                <a:path w="213" h="766">
                  <a:moveTo>
                    <a:pt x="213" y="766"/>
                  </a:moveTo>
                  <a:lnTo>
                    <a:pt x="195" y="766"/>
                  </a:lnTo>
                  <a:lnTo>
                    <a:pt x="195" y="464"/>
                  </a:lnTo>
                  <a:lnTo>
                    <a:pt x="0" y="6"/>
                  </a:lnTo>
                  <a:lnTo>
                    <a:pt x="12" y="0"/>
                  </a:lnTo>
                  <a:lnTo>
                    <a:pt x="213" y="461"/>
                  </a:lnTo>
                  <a:lnTo>
                    <a:pt x="213" y="766"/>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0" name="Freeform 23"/>
            <p:cNvSpPr>
              <a:spLocks noEditPoints="1"/>
            </p:cNvSpPr>
            <p:nvPr/>
          </p:nvSpPr>
          <p:spPr bwMode="auto">
            <a:xfrm>
              <a:off x="647700" y="5480050"/>
              <a:ext cx="157163" cy="157163"/>
            </a:xfrm>
            <a:custGeom>
              <a:avLst/>
              <a:gdLst/>
              <a:ahLst/>
              <a:cxnLst/>
              <a:rect l="0" t="0" r="r" b="b"/>
              <a:pathLst>
                <a:path w="33" h="33">
                  <a:moveTo>
                    <a:pt x="17" y="33"/>
                  </a:moveTo>
                  <a:cubicBezTo>
                    <a:pt x="8" y="33"/>
                    <a:pt x="0" y="26"/>
                    <a:pt x="0" y="17"/>
                  </a:cubicBezTo>
                  <a:cubicBezTo>
                    <a:pt x="0" y="8"/>
                    <a:pt x="8" y="0"/>
                    <a:pt x="17" y="0"/>
                  </a:cubicBezTo>
                  <a:cubicBezTo>
                    <a:pt x="26" y="0"/>
                    <a:pt x="33" y="8"/>
                    <a:pt x="33" y="17"/>
                  </a:cubicBezTo>
                  <a:cubicBezTo>
                    <a:pt x="33" y="26"/>
                    <a:pt x="26" y="33"/>
                    <a:pt x="17" y="33"/>
                  </a:cubicBezTo>
                  <a:close/>
                  <a:moveTo>
                    <a:pt x="17" y="4"/>
                  </a:moveTo>
                  <a:cubicBezTo>
                    <a:pt x="10" y="4"/>
                    <a:pt x="4" y="10"/>
                    <a:pt x="4" y="17"/>
                  </a:cubicBezTo>
                  <a:cubicBezTo>
                    <a:pt x="4" y="24"/>
                    <a:pt x="10" y="29"/>
                    <a:pt x="17" y="29"/>
                  </a:cubicBezTo>
                  <a:cubicBezTo>
                    <a:pt x="23" y="29"/>
                    <a:pt x="29" y="24"/>
                    <a:pt x="29" y="17"/>
                  </a:cubicBezTo>
                  <a:cubicBezTo>
                    <a:pt x="29" y="10"/>
                    <a:pt x="23" y="4"/>
                    <a:pt x="17"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1" name="Freeform 24"/>
            <p:cNvSpPr>
              <a:spLocks noEditPoints="1"/>
            </p:cNvSpPr>
            <p:nvPr/>
          </p:nvSpPr>
          <p:spPr bwMode="auto">
            <a:xfrm>
              <a:off x="66675" y="903288"/>
              <a:ext cx="190500" cy="190500"/>
            </a:xfrm>
            <a:custGeom>
              <a:avLst/>
              <a:gdLst/>
              <a:ahLst/>
              <a:cxnLst/>
              <a:rect l="0" t="0" r="r" b="b"/>
              <a:pathLst>
                <a:path w="40" h="40">
                  <a:moveTo>
                    <a:pt x="20" y="40"/>
                  </a:moveTo>
                  <a:cubicBezTo>
                    <a:pt x="9" y="40"/>
                    <a:pt x="0" y="31"/>
                    <a:pt x="0" y="20"/>
                  </a:cubicBezTo>
                  <a:cubicBezTo>
                    <a:pt x="0" y="9"/>
                    <a:pt x="9" y="0"/>
                    <a:pt x="20" y="0"/>
                  </a:cubicBezTo>
                  <a:cubicBezTo>
                    <a:pt x="32" y="0"/>
                    <a:pt x="40" y="9"/>
                    <a:pt x="40" y="20"/>
                  </a:cubicBezTo>
                  <a:cubicBezTo>
                    <a:pt x="40" y="31"/>
                    <a:pt x="32" y="40"/>
                    <a:pt x="20" y="40"/>
                  </a:cubicBezTo>
                  <a:close/>
                  <a:moveTo>
                    <a:pt x="20" y="4"/>
                  </a:moveTo>
                  <a:cubicBezTo>
                    <a:pt x="12" y="4"/>
                    <a:pt x="4" y="12"/>
                    <a:pt x="4" y="20"/>
                  </a:cubicBezTo>
                  <a:cubicBezTo>
                    <a:pt x="4" y="29"/>
                    <a:pt x="12" y="36"/>
                    <a:pt x="20" y="36"/>
                  </a:cubicBezTo>
                  <a:cubicBezTo>
                    <a:pt x="29" y="36"/>
                    <a:pt x="36" y="29"/>
                    <a:pt x="36" y="20"/>
                  </a:cubicBezTo>
                  <a:cubicBezTo>
                    <a:pt x="36" y="12"/>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2" name="Freeform 25"/>
            <p:cNvSpPr/>
            <p:nvPr/>
          </p:nvSpPr>
          <p:spPr bwMode="auto">
            <a:xfrm>
              <a:off x="0" y="3897313"/>
              <a:ext cx="133350" cy="266700"/>
            </a:xfrm>
            <a:custGeom>
              <a:avLst/>
              <a:gdLst/>
              <a:ahLst/>
              <a:cxnLst/>
              <a:rect l="0" t="0" r="r" b="b"/>
              <a:pathLst>
                <a:path w="84" h="168">
                  <a:moveTo>
                    <a:pt x="69" y="168"/>
                  </a:moveTo>
                  <a:lnTo>
                    <a:pt x="0" y="6"/>
                  </a:lnTo>
                  <a:lnTo>
                    <a:pt x="12" y="0"/>
                  </a:lnTo>
                  <a:lnTo>
                    <a:pt x="84" y="162"/>
                  </a:lnTo>
                  <a:lnTo>
                    <a:pt x="69" y="168"/>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3" name="Freeform 26"/>
            <p:cNvSpPr>
              <a:spLocks noEditPoints="1"/>
            </p:cNvSpPr>
            <p:nvPr/>
          </p:nvSpPr>
          <p:spPr bwMode="auto">
            <a:xfrm>
              <a:off x="66675" y="414972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4" name="Freeform 27"/>
            <p:cNvSpPr/>
            <p:nvPr/>
          </p:nvSpPr>
          <p:spPr bwMode="auto">
            <a:xfrm>
              <a:off x="0" y="1644650"/>
              <a:ext cx="133350" cy="269875"/>
            </a:xfrm>
            <a:custGeom>
              <a:avLst/>
              <a:gdLst/>
              <a:ahLst/>
              <a:cxnLst/>
              <a:rect l="0" t="0" r="r" b="b"/>
              <a:pathLst>
                <a:path w="84" h="170">
                  <a:moveTo>
                    <a:pt x="12" y="170"/>
                  </a:moveTo>
                  <a:lnTo>
                    <a:pt x="0" y="164"/>
                  </a:lnTo>
                  <a:lnTo>
                    <a:pt x="69" y="0"/>
                  </a:lnTo>
                  <a:lnTo>
                    <a:pt x="84" y="6"/>
                  </a:lnTo>
                  <a:lnTo>
                    <a:pt x="12" y="17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5" name="Freeform 28"/>
            <p:cNvSpPr>
              <a:spLocks noEditPoints="1"/>
            </p:cNvSpPr>
            <p:nvPr/>
          </p:nvSpPr>
          <p:spPr bwMode="auto">
            <a:xfrm>
              <a:off x="66675" y="146843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6" name="Freeform 29"/>
            <p:cNvSpPr/>
            <p:nvPr/>
          </p:nvSpPr>
          <p:spPr bwMode="auto">
            <a:xfrm>
              <a:off x="695325" y="4763"/>
              <a:ext cx="309563" cy="1558925"/>
            </a:xfrm>
            <a:custGeom>
              <a:avLst/>
              <a:gdLst/>
              <a:ahLst/>
              <a:cxnLst/>
              <a:rect l="0" t="0" r="r" b="b"/>
              <a:pathLst>
                <a:path w="195" h="982">
                  <a:moveTo>
                    <a:pt x="195" y="982"/>
                  </a:moveTo>
                  <a:lnTo>
                    <a:pt x="177" y="982"/>
                  </a:lnTo>
                  <a:lnTo>
                    <a:pt x="177" y="805"/>
                  </a:lnTo>
                  <a:lnTo>
                    <a:pt x="0" y="629"/>
                  </a:lnTo>
                  <a:lnTo>
                    <a:pt x="0" y="0"/>
                  </a:lnTo>
                  <a:lnTo>
                    <a:pt x="18" y="0"/>
                  </a:lnTo>
                  <a:lnTo>
                    <a:pt x="18" y="623"/>
                  </a:lnTo>
                  <a:lnTo>
                    <a:pt x="195" y="796"/>
                  </a:lnTo>
                  <a:lnTo>
                    <a:pt x="195" y="982"/>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7" name="Freeform 30"/>
            <p:cNvSpPr>
              <a:spLocks noEditPoints="1"/>
            </p:cNvSpPr>
            <p:nvPr/>
          </p:nvSpPr>
          <p:spPr bwMode="auto">
            <a:xfrm>
              <a:off x="57150" y="4881563"/>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8" name="Freeform 31"/>
            <p:cNvSpPr/>
            <p:nvPr/>
          </p:nvSpPr>
          <p:spPr bwMode="auto">
            <a:xfrm>
              <a:off x="138113" y="5060950"/>
              <a:ext cx="304800" cy="1778000"/>
            </a:xfrm>
            <a:custGeom>
              <a:avLst/>
              <a:gdLst/>
              <a:ahLst/>
              <a:cxnLst/>
              <a:rect l="0" t="0" r="r" b="b"/>
              <a:pathLst>
                <a:path w="192" h="1120">
                  <a:moveTo>
                    <a:pt x="192" y="1120"/>
                  </a:moveTo>
                  <a:lnTo>
                    <a:pt x="177" y="1120"/>
                  </a:lnTo>
                  <a:lnTo>
                    <a:pt x="177" y="360"/>
                  </a:lnTo>
                  <a:lnTo>
                    <a:pt x="0" y="183"/>
                  </a:lnTo>
                  <a:lnTo>
                    <a:pt x="0" y="0"/>
                  </a:lnTo>
                  <a:lnTo>
                    <a:pt x="15" y="0"/>
                  </a:lnTo>
                  <a:lnTo>
                    <a:pt x="15" y="177"/>
                  </a:lnTo>
                  <a:lnTo>
                    <a:pt x="192" y="354"/>
                  </a:lnTo>
                  <a:lnTo>
                    <a:pt x="192" y="112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9" name="Freeform 32"/>
            <p:cNvSpPr>
              <a:spLocks noEditPoints="1"/>
            </p:cNvSpPr>
            <p:nvPr/>
          </p:nvSpPr>
          <p:spPr bwMode="auto">
            <a:xfrm>
              <a:off x="561975" y="6430963"/>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0" name="Rectangle 33"/>
            <p:cNvSpPr>
              <a:spLocks noChangeArrowheads="1"/>
            </p:cNvSpPr>
            <p:nvPr/>
          </p:nvSpPr>
          <p:spPr bwMode="auto">
            <a:xfrm>
              <a:off x="642938" y="6610350"/>
              <a:ext cx="23813" cy="242888"/>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sp>
        <p:sp>
          <p:nvSpPr>
            <p:cNvPr id="41" name="Freeform 34"/>
            <p:cNvSpPr>
              <a:spLocks noEditPoints="1"/>
            </p:cNvSpPr>
            <p:nvPr/>
          </p:nvSpPr>
          <p:spPr bwMode="auto">
            <a:xfrm>
              <a:off x="76200" y="6430963"/>
              <a:ext cx="190500" cy="188913"/>
            </a:xfrm>
            <a:custGeom>
              <a:avLst/>
              <a:gdLst/>
              <a:ahLst/>
              <a:cxnLst/>
              <a:rect l="0" t="0" r="r" b="b"/>
              <a:pathLst>
                <a:path w="40" h="40">
                  <a:moveTo>
                    <a:pt x="20" y="40"/>
                  </a:moveTo>
                  <a:cubicBezTo>
                    <a:pt x="9" y="40"/>
                    <a:pt x="0" y="31"/>
                    <a:pt x="0" y="20"/>
                  </a:cubicBezTo>
                  <a:cubicBezTo>
                    <a:pt x="0" y="9"/>
                    <a:pt x="9" y="0"/>
                    <a:pt x="20" y="0"/>
                  </a:cubicBezTo>
                  <a:cubicBezTo>
                    <a:pt x="32" y="0"/>
                    <a:pt x="40" y="9"/>
                    <a:pt x="40" y="20"/>
                  </a:cubicBezTo>
                  <a:cubicBezTo>
                    <a:pt x="40" y="31"/>
                    <a:pt x="32"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2" name="Freeform 35"/>
            <p:cNvSpPr/>
            <p:nvPr/>
          </p:nvSpPr>
          <p:spPr bwMode="auto">
            <a:xfrm>
              <a:off x="0" y="5978525"/>
              <a:ext cx="190500" cy="461963"/>
            </a:xfrm>
            <a:custGeom>
              <a:avLst/>
              <a:gdLst/>
              <a:ahLst/>
              <a:cxnLst/>
              <a:rect l="0" t="0" r="r" b="b"/>
              <a:pathLst>
                <a:path w="120" h="291">
                  <a:moveTo>
                    <a:pt x="120" y="291"/>
                  </a:moveTo>
                  <a:lnTo>
                    <a:pt x="105" y="291"/>
                  </a:lnTo>
                  <a:lnTo>
                    <a:pt x="105" y="114"/>
                  </a:lnTo>
                  <a:lnTo>
                    <a:pt x="0" y="9"/>
                  </a:lnTo>
                  <a:lnTo>
                    <a:pt x="12" y="0"/>
                  </a:lnTo>
                  <a:lnTo>
                    <a:pt x="120" y="108"/>
                  </a:lnTo>
                  <a:lnTo>
                    <a:pt x="120" y="291"/>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3" name="Freeform 36"/>
            <p:cNvSpPr/>
            <p:nvPr/>
          </p:nvSpPr>
          <p:spPr bwMode="auto">
            <a:xfrm>
              <a:off x="1014413" y="1801813"/>
              <a:ext cx="214313" cy="755650"/>
            </a:xfrm>
            <a:custGeom>
              <a:avLst/>
              <a:gdLst/>
              <a:ahLst/>
              <a:cxnLst/>
              <a:rect l="0" t="0" r="r" b="b"/>
              <a:pathLst>
                <a:path w="135" h="476">
                  <a:moveTo>
                    <a:pt x="12" y="476"/>
                  </a:moveTo>
                  <a:lnTo>
                    <a:pt x="0" y="476"/>
                  </a:lnTo>
                  <a:lnTo>
                    <a:pt x="0" y="128"/>
                  </a:lnTo>
                  <a:lnTo>
                    <a:pt x="126" y="0"/>
                  </a:lnTo>
                  <a:lnTo>
                    <a:pt x="135" y="9"/>
                  </a:lnTo>
                  <a:lnTo>
                    <a:pt x="12" y="131"/>
                  </a:lnTo>
                  <a:lnTo>
                    <a:pt x="12" y="476"/>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4" name="Freeform 37"/>
            <p:cNvSpPr>
              <a:spLocks noEditPoints="1"/>
            </p:cNvSpPr>
            <p:nvPr/>
          </p:nvSpPr>
          <p:spPr bwMode="auto">
            <a:xfrm>
              <a:off x="938213" y="2547938"/>
              <a:ext cx="166688" cy="160338"/>
            </a:xfrm>
            <a:custGeom>
              <a:avLst/>
              <a:gdLst/>
              <a:ahLst/>
              <a:cxnLst/>
              <a:rect l="0" t="0" r="r" b="b"/>
              <a:pathLst>
                <a:path w="35" h="34">
                  <a:moveTo>
                    <a:pt x="18" y="34"/>
                  </a:moveTo>
                  <a:cubicBezTo>
                    <a:pt x="8" y="34"/>
                    <a:pt x="0" y="26"/>
                    <a:pt x="0" y="17"/>
                  </a:cubicBezTo>
                  <a:cubicBezTo>
                    <a:pt x="0" y="7"/>
                    <a:pt x="8" y="0"/>
                    <a:pt x="18" y="0"/>
                  </a:cubicBezTo>
                  <a:cubicBezTo>
                    <a:pt x="27" y="0"/>
                    <a:pt x="35" y="7"/>
                    <a:pt x="35" y="17"/>
                  </a:cubicBezTo>
                  <a:cubicBezTo>
                    <a:pt x="35" y="26"/>
                    <a:pt x="27" y="34"/>
                    <a:pt x="18" y="34"/>
                  </a:cubicBezTo>
                  <a:close/>
                  <a:moveTo>
                    <a:pt x="18" y="4"/>
                  </a:moveTo>
                  <a:cubicBezTo>
                    <a:pt x="10" y="4"/>
                    <a:pt x="4" y="10"/>
                    <a:pt x="4" y="17"/>
                  </a:cubicBezTo>
                  <a:cubicBezTo>
                    <a:pt x="4" y="24"/>
                    <a:pt x="10" y="30"/>
                    <a:pt x="18" y="30"/>
                  </a:cubicBezTo>
                  <a:cubicBezTo>
                    <a:pt x="25" y="30"/>
                    <a:pt x="31" y="24"/>
                    <a:pt x="31" y="17"/>
                  </a:cubicBezTo>
                  <a:cubicBezTo>
                    <a:pt x="31" y="10"/>
                    <a:pt x="25" y="4"/>
                    <a:pt x="18"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5" name="Freeform 38"/>
            <p:cNvSpPr/>
            <p:nvPr/>
          </p:nvSpPr>
          <p:spPr bwMode="auto">
            <a:xfrm>
              <a:off x="595313" y="4763"/>
              <a:ext cx="638175" cy="4025900"/>
            </a:xfrm>
            <a:custGeom>
              <a:avLst/>
              <a:gdLst/>
              <a:ahLst/>
              <a:cxnLst/>
              <a:rect l="0" t="0" r="r" b="b"/>
              <a:pathLst>
                <a:path w="402" h="2536">
                  <a:moveTo>
                    <a:pt x="402" y="2536"/>
                  </a:moveTo>
                  <a:lnTo>
                    <a:pt x="387" y="2536"/>
                  </a:lnTo>
                  <a:lnTo>
                    <a:pt x="387" y="2311"/>
                  </a:lnTo>
                  <a:lnTo>
                    <a:pt x="0" y="1925"/>
                  </a:lnTo>
                  <a:lnTo>
                    <a:pt x="0" y="0"/>
                  </a:lnTo>
                  <a:lnTo>
                    <a:pt x="15" y="0"/>
                  </a:lnTo>
                  <a:lnTo>
                    <a:pt x="15" y="1916"/>
                  </a:lnTo>
                  <a:lnTo>
                    <a:pt x="402" y="2302"/>
                  </a:lnTo>
                  <a:lnTo>
                    <a:pt x="402" y="2536"/>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6" name="Freeform 39"/>
            <p:cNvSpPr/>
            <p:nvPr/>
          </p:nvSpPr>
          <p:spPr bwMode="auto">
            <a:xfrm>
              <a:off x="1223963" y="1382713"/>
              <a:ext cx="142875" cy="476250"/>
            </a:xfrm>
            <a:custGeom>
              <a:avLst/>
              <a:gdLst/>
              <a:ahLst/>
              <a:cxnLst/>
              <a:rect l="0" t="0" r="r" b="b"/>
              <a:pathLst>
                <a:path w="90" h="300">
                  <a:moveTo>
                    <a:pt x="90" y="300"/>
                  </a:moveTo>
                  <a:lnTo>
                    <a:pt x="78" y="300"/>
                  </a:lnTo>
                  <a:lnTo>
                    <a:pt x="78" y="84"/>
                  </a:lnTo>
                  <a:lnTo>
                    <a:pt x="0" y="9"/>
                  </a:lnTo>
                  <a:lnTo>
                    <a:pt x="9" y="0"/>
                  </a:lnTo>
                  <a:lnTo>
                    <a:pt x="90" y="81"/>
                  </a:lnTo>
                  <a:lnTo>
                    <a:pt x="90" y="30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7" name="Freeform 40"/>
            <p:cNvSpPr>
              <a:spLocks noEditPoints="1"/>
            </p:cNvSpPr>
            <p:nvPr/>
          </p:nvSpPr>
          <p:spPr bwMode="auto">
            <a:xfrm>
              <a:off x="1300163" y="1849438"/>
              <a:ext cx="109538" cy="107950"/>
            </a:xfrm>
            <a:custGeom>
              <a:avLst/>
              <a:gdLst/>
              <a:ahLst/>
              <a:cxnLst/>
              <a:rect l="0" t="0" r="r" b="b"/>
              <a:pathLst>
                <a:path w="23" h="23">
                  <a:moveTo>
                    <a:pt x="12" y="23"/>
                  </a:moveTo>
                  <a:cubicBezTo>
                    <a:pt x="5" y="23"/>
                    <a:pt x="0" y="18"/>
                    <a:pt x="0" y="12"/>
                  </a:cubicBezTo>
                  <a:cubicBezTo>
                    <a:pt x="0" y="5"/>
                    <a:pt x="5" y="0"/>
                    <a:pt x="12" y="0"/>
                  </a:cubicBezTo>
                  <a:cubicBezTo>
                    <a:pt x="18" y="0"/>
                    <a:pt x="23" y="5"/>
                    <a:pt x="23" y="12"/>
                  </a:cubicBezTo>
                  <a:cubicBezTo>
                    <a:pt x="23" y="18"/>
                    <a:pt x="18" y="23"/>
                    <a:pt x="12" y="23"/>
                  </a:cubicBezTo>
                  <a:close/>
                  <a:moveTo>
                    <a:pt x="12" y="4"/>
                  </a:moveTo>
                  <a:cubicBezTo>
                    <a:pt x="8" y="4"/>
                    <a:pt x="4" y="8"/>
                    <a:pt x="4" y="12"/>
                  </a:cubicBezTo>
                  <a:cubicBezTo>
                    <a:pt x="4" y="16"/>
                    <a:pt x="8" y="19"/>
                    <a:pt x="12" y="19"/>
                  </a:cubicBezTo>
                  <a:cubicBezTo>
                    <a:pt x="16" y="19"/>
                    <a:pt x="19" y="16"/>
                    <a:pt x="19" y="12"/>
                  </a:cubicBezTo>
                  <a:cubicBezTo>
                    <a:pt x="19" y="8"/>
                    <a:pt x="16" y="4"/>
                    <a:pt x="12"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8" name="Freeform 41"/>
            <p:cNvSpPr/>
            <p:nvPr/>
          </p:nvSpPr>
          <p:spPr bwMode="auto">
            <a:xfrm>
              <a:off x="280988" y="3417888"/>
              <a:ext cx="142875" cy="474663"/>
            </a:xfrm>
            <a:custGeom>
              <a:avLst/>
              <a:gdLst/>
              <a:ahLst/>
              <a:cxnLst/>
              <a:rect l="0" t="0" r="r" b="b"/>
              <a:pathLst>
                <a:path w="90" h="299">
                  <a:moveTo>
                    <a:pt x="12" y="299"/>
                  </a:moveTo>
                  <a:lnTo>
                    <a:pt x="0" y="299"/>
                  </a:lnTo>
                  <a:lnTo>
                    <a:pt x="0" y="80"/>
                  </a:lnTo>
                  <a:lnTo>
                    <a:pt x="81" y="0"/>
                  </a:lnTo>
                  <a:lnTo>
                    <a:pt x="90" y="8"/>
                  </a:lnTo>
                  <a:lnTo>
                    <a:pt x="12" y="83"/>
                  </a:lnTo>
                  <a:lnTo>
                    <a:pt x="12" y="299"/>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9" name="Freeform 42"/>
            <p:cNvSpPr>
              <a:spLocks noEditPoints="1"/>
            </p:cNvSpPr>
            <p:nvPr/>
          </p:nvSpPr>
          <p:spPr bwMode="auto">
            <a:xfrm>
              <a:off x="238125" y="3883025"/>
              <a:ext cx="109538" cy="109538"/>
            </a:xfrm>
            <a:custGeom>
              <a:avLst/>
              <a:gdLst/>
              <a:ahLst/>
              <a:cxnLst/>
              <a:rect l="0" t="0" r="r" b="b"/>
              <a:pathLst>
                <a:path w="23" h="23">
                  <a:moveTo>
                    <a:pt x="11" y="23"/>
                  </a:moveTo>
                  <a:cubicBezTo>
                    <a:pt x="5" y="23"/>
                    <a:pt x="0" y="18"/>
                    <a:pt x="0" y="12"/>
                  </a:cubicBezTo>
                  <a:cubicBezTo>
                    <a:pt x="0" y="5"/>
                    <a:pt x="5" y="0"/>
                    <a:pt x="11" y="0"/>
                  </a:cubicBezTo>
                  <a:cubicBezTo>
                    <a:pt x="17" y="0"/>
                    <a:pt x="23" y="5"/>
                    <a:pt x="23" y="12"/>
                  </a:cubicBezTo>
                  <a:cubicBezTo>
                    <a:pt x="23" y="18"/>
                    <a:pt x="17" y="23"/>
                    <a:pt x="11" y="23"/>
                  </a:cubicBezTo>
                  <a:close/>
                  <a:moveTo>
                    <a:pt x="11" y="4"/>
                  </a:moveTo>
                  <a:cubicBezTo>
                    <a:pt x="7" y="4"/>
                    <a:pt x="4" y="8"/>
                    <a:pt x="4" y="12"/>
                  </a:cubicBezTo>
                  <a:cubicBezTo>
                    <a:pt x="4" y="16"/>
                    <a:pt x="7" y="19"/>
                    <a:pt x="11" y="19"/>
                  </a:cubicBezTo>
                  <a:cubicBezTo>
                    <a:pt x="15" y="19"/>
                    <a:pt x="19" y="16"/>
                    <a:pt x="19" y="12"/>
                  </a:cubicBezTo>
                  <a:cubicBezTo>
                    <a:pt x="19" y="8"/>
                    <a:pt x="15" y="4"/>
                    <a:pt x="11"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50" name="Freeform 43"/>
            <p:cNvSpPr/>
            <p:nvPr/>
          </p:nvSpPr>
          <p:spPr bwMode="auto">
            <a:xfrm>
              <a:off x="4763" y="2166938"/>
              <a:ext cx="114300" cy="452438"/>
            </a:xfrm>
            <a:custGeom>
              <a:avLst/>
              <a:gdLst/>
              <a:ahLst/>
              <a:cxnLst/>
              <a:rect l="0" t="0" r="r" b="b"/>
              <a:pathLst>
                <a:path w="72" h="285">
                  <a:moveTo>
                    <a:pt x="6" y="285"/>
                  </a:moveTo>
                  <a:lnTo>
                    <a:pt x="0" y="276"/>
                  </a:lnTo>
                  <a:lnTo>
                    <a:pt x="60" y="216"/>
                  </a:lnTo>
                  <a:lnTo>
                    <a:pt x="60" y="0"/>
                  </a:lnTo>
                  <a:lnTo>
                    <a:pt x="72" y="0"/>
                  </a:lnTo>
                  <a:lnTo>
                    <a:pt x="72" y="222"/>
                  </a:lnTo>
                  <a:lnTo>
                    <a:pt x="6" y="28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51" name="Freeform 44"/>
            <p:cNvSpPr>
              <a:spLocks noEditPoints="1"/>
            </p:cNvSpPr>
            <p:nvPr/>
          </p:nvSpPr>
          <p:spPr bwMode="auto">
            <a:xfrm>
              <a:off x="52388" y="2066925"/>
              <a:ext cx="109538" cy="109538"/>
            </a:xfrm>
            <a:custGeom>
              <a:avLst/>
              <a:gdLst/>
              <a:ahLst/>
              <a:cxnLst/>
              <a:rect l="0" t="0" r="r" b="b"/>
              <a:pathLst>
                <a:path w="23" h="23">
                  <a:moveTo>
                    <a:pt x="12" y="23"/>
                  </a:moveTo>
                  <a:cubicBezTo>
                    <a:pt x="5" y="23"/>
                    <a:pt x="0" y="18"/>
                    <a:pt x="0" y="12"/>
                  </a:cubicBezTo>
                  <a:cubicBezTo>
                    <a:pt x="0" y="5"/>
                    <a:pt x="5" y="0"/>
                    <a:pt x="12" y="0"/>
                  </a:cubicBezTo>
                  <a:cubicBezTo>
                    <a:pt x="18" y="0"/>
                    <a:pt x="23" y="5"/>
                    <a:pt x="23" y="12"/>
                  </a:cubicBezTo>
                  <a:cubicBezTo>
                    <a:pt x="23" y="18"/>
                    <a:pt x="18" y="23"/>
                    <a:pt x="12" y="23"/>
                  </a:cubicBezTo>
                  <a:close/>
                  <a:moveTo>
                    <a:pt x="12" y="4"/>
                  </a:moveTo>
                  <a:cubicBezTo>
                    <a:pt x="8" y="4"/>
                    <a:pt x="4" y="8"/>
                    <a:pt x="4" y="12"/>
                  </a:cubicBezTo>
                  <a:cubicBezTo>
                    <a:pt x="4" y="16"/>
                    <a:pt x="8" y="19"/>
                    <a:pt x="12" y="19"/>
                  </a:cubicBezTo>
                  <a:cubicBezTo>
                    <a:pt x="16" y="19"/>
                    <a:pt x="19" y="16"/>
                    <a:pt x="19" y="12"/>
                  </a:cubicBezTo>
                  <a:cubicBezTo>
                    <a:pt x="19" y="8"/>
                    <a:pt x="16" y="4"/>
                    <a:pt x="12"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52" name="Rectangle 45"/>
            <p:cNvSpPr>
              <a:spLocks noChangeArrowheads="1"/>
            </p:cNvSpPr>
            <p:nvPr/>
          </p:nvSpPr>
          <p:spPr bwMode="auto">
            <a:xfrm>
              <a:off x="1228725" y="4662488"/>
              <a:ext cx="23813" cy="2181225"/>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sp>
        <p:sp>
          <p:nvSpPr>
            <p:cNvPr id="53" name="Freeform 46"/>
            <p:cNvSpPr/>
            <p:nvPr/>
          </p:nvSpPr>
          <p:spPr bwMode="auto">
            <a:xfrm>
              <a:off x="1319213" y="5041900"/>
              <a:ext cx="371475" cy="1801813"/>
            </a:xfrm>
            <a:custGeom>
              <a:avLst/>
              <a:gdLst/>
              <a:ahLst/>
              <a:cxnLst/>
              <a:rect l="0" t="0" r="r" b="b"/>
              <a:pathLst>
                <a:path w="234" h="1135">
                  <a:moveTo>
                    <a:pt x="15" y="1135"/>
                  </a:moveTo>
                  <a:lnTo>
                    <a:pt x="0" y="1135"/>
                  </a:lnTo>
                  <a:lnTo>
                    <a:pt x="0" y="515"/>
                  </a:lnTo>
                  <a:lnTo>
                    <a:pt x="0" y="512"/>
                  </a:lnTo>
                  <a:lnTo>
                    <a:pt x="219" y="0"/>
                  </a:lnTo>
                  <a:lnTo>
                    <a:pt x="234" y="6"/>
                  </a:lnTo>
                  <a:lnTo>
                    <a:pt x="15" y="518"/>
                  </a:lnTo>
                  <a:lnTo>
                    <a:pt x="15" y="113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54" name="Freeform 47"/>
            <p:cNvSpPr>
              <a:spLocks noEditPoints="1"/>
            </p:cNvSpPr>
            <p:nvPr/>
          </p:nvSpPr>
          <p:spPr bwMode="auto">
            <a:xfrm>
              <a:off x="1147763" y="44815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55" name="Freeform 48"/>
            <p:cNvSpPr/>
            <p:nvPr/>
          </p:nvSpPr>
          <p:spPr bwMode="auto">
            <a:xfrm>
              <a:off x="819150" y="3983038"/>
              <a:ext cx="347663" cy="2860675"/>
            </a:xfrm>
            <a:custGeom>
              <a:avLst/>
              <a:gdLst/>
              <a:ahLst/>
              <a:cxnLst/>
              <a:rect l="0" t="0" r="r" b="b"/>
              <a:pathLst>
                <a:path w="219" h="1802">
                  <a:moveTo>
                    <a:pt x="219" y="1802"/>
                  </a:moveTo>
                  <a:lnTo>
                    <a:pt x="201" y="1802"/>
                  </a:lnTo>
                  <a:lnTo>
                    <a:pt x="201" y="1185"/>
                  </a:lnTo>
                  <a:lnTo>
                    <a:pt x="0" y="3"/>
                  </a:lnTo>
                  <a:lnTo>
                    <a:pt x="15" y="0"/>
                  </a:lnTo>
                  <a:lnTo>
                    <a:pt x="219" y="1185"/>
                  </a:lnTo>
                  <a:lnTo>
                    <a:pt x="219" y="1802"/>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56" name="Freeform 49"/>
            <p:cNvSpPr>
              <a:spLocks noEditPoints="1"/>
            </p:cNvSpPr>
            <p:nvPr/>
          </p:nvSpPr>
          <p:spPr bwMode="auto">
            <a:xfrm>
              <a:off x="728663" y="3806825"/>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57" name="Freeform 50"/>
            <p:cNvSpPr>
              <a:spLocks noEditPoints="1"/>
            </p:cNvSpPr>
            <p:nvPr/>
          </p:nvSpPr>
          <p:spPr bwMode="auto">
            <a:xfrm>
              <a:off x="1624013" y="486727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58" name="Freeform 51"/>
            <p:cNvSpPr/>
            <p:nvPr/>
          </p:nvSpPr>
          <p:spPr bwMode="auto">
            <a:xfrm>
              <a:off x="1404938" y="5422900"/>
              <a:ext cx="371475" cy="1425575"/>
            </a:xfrm>
            <a:custGeom>
              <a:avLst/>
              <a:gdLst/>
              <a:ahLst/>
              <a:cxnLst/>
              <a:rect l="0" t="0" r="r" b="b"/>
              <a:pathLst>
                <a:path w="234" h="898">
                  <a:moveTo>
                    <a:pt x="18" y="898"/>
                  </a:moveTo>
                  <a:lnTo>
                    <a:pt x="0" y="898"/>
                  </a:lnTo>
                  <a:lnTo>
                    <a:pt x="0" y="515"/>
                  </a:lnTo>
                  <a:lnTo>
                    <a:pt x="0" y="512"/>
                  </a:lnTo>
                  <a:lnTo>
                    <a:pt x="222" y="0"/>
                  </a:lnTo>
                  <a:lnTo>
                    <a:pt x="234" y="6"/>
                  </a:lnTo>
                  <a:lnTo>
                    <a:pt x="18" y="518"/>
                  </a:lnTo>
                  <a:lnTo>
                    <a:pt x="18" y="898"/>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59" name="Freeform 52"/>
            <p:cNvSpPr/>
            <p:nvPr/>
          </p:nvSpPr>
          <p:spPr bwMode="auto">
            <a:xfrm>
              <a:off x="1666875" y="5945188"/>
              <a:ext cx="152400" cy="912813"/>
            </a:xfrm>
            <a:custGeom>
              <a:avLst/>
              <a:gdLst/>
              <a:ahLst/>
              <a:cxnLst/>
              <a:rect l="0" t="0" r="r" b="b"/>
              <a:pathLst>
                <a:path w="96" h="575">
                  <a:moveTo>
                    <a:pt x="15" y="575"/>
                  </a:moveTo>
                  <a:lnTo>
                    <a:pt x="0" y="569"/>
                  </a:lnTo>
                  <a:lnTo>
                    <a:pt x="81" y="383"/>
                  </a:lnTo>
                  <a:lnTo>
                    <a:pt x="81" y="0"/>
                  </a:lnTo>
                  <a:lnTo>
                    <a:pt x="96" y="0"/>
                  </a:lnTo>
                  <a:lnTo>
                    <a:pt x="96" y="386"/>
                  </a:lnTo>
                  <a:lnTo>
                    <a:pt x="15" y="57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60" name="Freeform 53"/>
            <p:cNvSpPr>
              <a:spLocks noEditPoints="1"/>
            </p:cNvSpPr>
            <p:nvPr/>
          </p:nvSpPr>
          <p:spPr bwMode="auto">
            <a:xfrm>
              <a:off x="1709738" y="52466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61" name="Freeform 54"/>
            <p:cNvSpPr>
              <a:spLocks noEditPoints="1"/>
            </p:cNvSpPr>
            <p:nvPr/>
          </p:nvSpPr>
          <p:spPr bwMode="auto">
            <a:xfrm>
              <a:off x="1709738" y="57642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62" name="Freeform 55"/>
            <p:cNvSpPr/>
            <p:nvPr/>
          </p:nvSpPr>
          <p:spPr bwMode="auto">
            <a:xfrm>
              <a:off x="1766888" y="6330950"/>
              <a:ext cx="419100" cy="527050"/>
            </a:xfrm>
            <a:custGeom>
              <a:avLst/>
              <a:gdLst/>
              <a:ahLst/>
              <a:cxnLst/>
              <a:rect l="0" t="0" r="r" b="b"/>
              <a:pathLst>
                <a:path w="264" h="332">
                  <a:moveTo>
                    <a:pt x="12" y="332"/>
                  </a:moveTo>
                  <a:lnTo>
                    <a:pt x="0" y="326"/>
                  </a:lnTo>
                  <a:lnTo>
                    <a:pt x="45" y="206"/>
                  </a:lnTo>
                  <a:lnTo>
                    <a:pt x="255" y="0"/>
                  </a:lnTo>
                  <a:lnTo>
                    <a:pt x="264" y="12"/>
                  </a:lnTo>
                  <a:lnTo>
                    <a:pt x="60" y="215"/>
                  </a:lnTo>
                  <a:lnTo>
                    <a:pt x="12" y="332"/>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63" name="Freeform 56"/>
            <p:cNvSpPr>
              <a:spLocks noEditPoints="1"/>
            </p:cNvSpPr>
            <p:nvPr/>
          </p:nvSpPr>
          <p:spPr bwMode="auto">
            <a:xfrm>
              <a:off x="2147888" y="6221413"/>
              <a:ext cx="157163" cy="147638"/>
            </a:xfrm>
            <a:custGeom>
              <a:avLst/>
              <a:gdLst/>
              <a:ahLst/>
              <a:cxnLst/>
              <a:rect l="0" t="0" r="r" b="b"/>
              <a:pathLst>
                <a:path w="33" h="31">
                  <a:moveTo>
                    <a:pt x="16" y="31"/>
                  </a:moveTo>
                  <a:cubicBezTo>
                    <a:pt x="12" y="31"/>
                    <a:pt x="8" y="29"/>
                    <a:pt x="5" y="26"/>
                  </a:cubicBezTo>
                  <a:cubicBezTo>
                    <a:pt x="2" y="24"/>
                    <a:pt x="0" y="20"/>
                    <a:pt x="0" y="15"/>
                  </a:cubicBezTo>
                  <a:cubicBezTo>
                    <a:pt x="0" y="11"/>
                    <a:pt x="2" y="7"/>
                    <a:pt x="5" y="4"/>
                  </a:cubicBezTo>
                  <a:cubicBezTo>
                    <a:pt x="8" y="1"/>
                    <a:pt x="12" y="0"/>
                    <a:pt x="16" y="0"/>
                  </a:cubicBezTo>
                  <a:cubicBezTo>
                    <a:pt x="20" y="0"/>
                    <a:pt x="24" y="1"/>
                    <a:pt x="27" y="4"/>
                  </a:cubicBezTo>
                  <a:cubicBezTo>
                    <a:pt x="33" y="10"/>
                    <a:pt x="33" y="20"/>
                    <a:pt x="27" y="26"/>
                  </a:cubicBezTo>
                  <a:cubicBezTo>
                    <a:pt x="24" y="29"/>
                    <a:pt x="20" y="31"/>
                    <a:pt x="16" y="31"/>
                  </a:cubicBezTo>
                  <a:close/>
                  <a:moveTo>
                    <a:pt x="16" y="4"/>
                  </a:moveTo>
                  <a:cubicBezTo>
                    <a:pt x="13" y="4"/>
                    <a:pt x="10" y="5"/>
                    <a:pt x="8" y="7"/>
                  </a:cubicBezTo>
                  <a:cubicBezTo>
                    <a:pt x="6" y="9"/>
                    <a:pt x="4" y="12"/>
                    <a:pt x="4" y="15"/>
                  </a:cubicBezTo>
                  <a:cubicBezTo>
                    <a:pt x="4" y="19"/>
                    <a:pt x="6" y="21"/>
                    <a:pt x="8" y="24"/>
                  </a:cubicBezTo>
                  <a:cubicBezTo>
                    <a:pt x="10" y="26"/>
                    <a:pt x="13" y="27"/>
                    <a:pt x="16" y="27"/>
                  </a:cubicBezTo>
                  <a:cubicBezTo>
                    <a:pt x="19" y="27"/>
                    <a:pt x="22" y="26"/>
                    <a:pt x="24" y="24"/>
                  </a:cubicBezTo>
                  <a:cubicBezTo>
                    <a:pt x="29" y="19"/>
                    <a:pt x="29" y="12"/>
                    <a:pt x="24" y="7"/>
                  </a:cubicBezTo>
                  <a:cubicBezTo>
                    <a:pt x="22" y="5"/>
                    <a:pt x="19" y="4"/>
                    <a:pt x="16"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64" name="Freeform 57"/>
            <p:cNvSpPr/>
            <p:nvPr/>
          </p:nvSpPr>
          <p:spPr bwMode="auto">
            <a:xfrm>
              <a:off x="504825" y="9525"/>
              <a:ext cx="233363" cy="5103813"/>
            </a:xfrm>
            <a:custGeom>
              <a:avLst/>
              <a:gdLst/>
              <a:ahLst/>
              <a:cxnLst/>
              <a:rect l="0" t="0" r="r" b="b"/>
              <a:pathLst>
                <a:path w="147" h="3215">
                  <a:moveTo>
                    <a:pt x="132" y="3215"/>
                  </a:moveTo>
                  <a:lnTo>
                    <a:pt x="129" y="2754"/>
                  </a:lnTo>
                  <a:lnTo>
                    <a:pt x="0" y="1901"/>
                  </a:lnTo>
                  <a:lnTo>
                    <a:pt x="0" y="0"/>
                  </a:lnTo>
                  <a:lnTo>
                    <a:pt x="15" y="0"/>
                  </a:lnTo>
                  <a:lnTo>
                    <a:pt x="15" y="1898"/>
                  </a:lnTo>
                  <a:lnTo>
                    <a:pt x="144" y="2754"/>
                  </a:lnTo>
                  <a:lnTo>
                    <a:pt x="147" y="3215"/>
                  </a:lnTo>
                  <a:lnTo>
                    <a:pt x="132" y="321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65" name="Freeform 58"/>
            <p:cNvSpPr>
              <a:spLocks noEditPoints="1"/>
            </p:cNvSpPr>
            <p:nvPr/>
          </p:nvSpPr>
          <p:spPr bwMode="auto">
            <a:xfrm>
              <a:off x="633413" y="5103813"/>
              <a:ext cx="185738" cy="185738"/>
            </a:xfrm>
            <a:custGeom>
              <a:avLst/>
              <a:gdLst/>
              <a:ahLst/>
              <a:cxnLst/>
              <a:rect l="0" t="0" r="r" b="b"/>
              <a:pathLst>
                <a:path w="39" h="39">
                  <a:moveTo>
                    <a:pt x="20" y="39"/>
                  </a:moveTo>
                  <a:cubicBezTo>
                    <a:pt x="9" y="39"/>
                    <a:pt x="0" y="30"/>
                    <a:pt x="0" y="19"/>
                  </a:cubicBezTo>
                  <a:cubicBezTo>
                    <a:pt x="0" y="9"/>
                    <a:pt x="9" y="0"/>
                    <a:pt x="20" y="0"/>
                  </a:cubicBezTo>
                  <a:cubicBezTo>
                    <a:pt x="30" y="0"/>
                    <a:pt x="39" y="9"/>
                    <a:pt x="39" y="19"/>
                  </a:cubicBezTo>
                  <a:cubicBezTo>
                    <a:pt x="39" y="30"/>
                    <a:pt x="30" y="39"/>
                    <a:pt x="20" y="39"/>
                  </a:cubicBezTo>
                  <a:close/>
                  <a:moveTo>
                    <a:pt x="20" y="4"/>
                  </a:moveTo>
                  <a:cubicBezTo>
                    <a:pt x="11" y="4"/>
                    <a:pt x="4" y="11"/>
                    <a:pt x="4" y="19"/>
                  </a:cubicBezTo>
                  <a:cubicBezTo>
                    <a:pt x="4" y="28"/>
                    <a:pt x="11" y="35"/>
                    <a:pt x="20" y="35"/>
                  </a:cubicBezTo>
                  <a:cubicBezTo>
                    <a:pt x="28" y="35"/>
                    <a:pt x="35" y="28"/>
                    <a:pt x="35" y="19"/>
                  </a:cubicBezTo>
                  <a:cubicBezTo>
                    <a:pt x="35" y="11"/>
                    <a:pt x="28"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grpSp>
      <p:sp>
        <p:nvSpPr>
          <p:cNvPr id="2" name="Title 1"/>
          <p:cNvSpPr>
            <a:spLocks noGrp="1"/>
          </p:cNvSpPr>
          <p:nvPr>
            <p:ph type="ctrTitle"/>
          </p:nvPr>
        </p:nvSpPr>
        <p:spPr>
          <a:xfrm>
            <a:off x="1876424" y="1122363"/>
            <a:ext cx="8791575" cy="2387600"/>
          </a:xfrm>
        </p:spPr>
        <p:txBody>
          <a:bodyPr anchor="b">
            <a:normAutofit/>
          </a:bodyPr>
          <a:lstStyle>
            <a:lvl1pPr algn="l">
              <a:defRPr sz="4800"/>
            </a:lvl1pPr>
          </a:lstStyle>
          <a:p>
            <a:r>
              <a:rPr lang="ru-RU" smtClean="0"/>
              <a:t>Образец заголовка</a:t>
            </a:r>
            <a:endParaRPr lang="en-US" dirty="0"/>
          </a:p>
        </p:txBody>
      </p:sp>
      <p:sp>
        <p:nvSpPr>
          <p:cNvPr id="3" name="Subtitle 2"/>
          <p:cNvSpPr>
            <a:spLocks noGrp="1"/>
          </p:cNvSpPr>
          <p:nvPr>
            <p:ph type="subTitle" idx="1"/>
          </p:nvPr>
        </p:nvSpPr>
        <p:spPr>
          <a:xfrm>
            <a:off x="1876424" y="3602038"/>
            <a:ext cx="8791575" cy="1655762"/>
          </a:xfrm>
        </p:spPr>
        <p:txBody>
          <a:bodyPr>
            <a:normAutofit/>
          </a:bodyPr>
          <a:lstStyle>
            <a:lvl1pPr marL="0" indent="0" algn="l">
              <a:buNone/>
              <a:defRPr sz="2000" cap="all" baseline="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smtClean="0"/>
              <a:t>Образец подзаголовка</a:t>
            </a:r>
            <a:endParaRPr lang="en-US" dirty="0"/>
          </a:p>
        </p:txBody>
      </p:sp>
      <p:sp>
        <p:nvSpPr>
          <p:cNvPr id="4" name="Date Placeholder 3"/>
          <p:cNvSpPr>
            <a:spLocks noGrp="1"/>
          </p:cNvSpPr>
          <p:nvPr>
            <p:ph type="dt" sz="half" idx="10"/>
          </p:nvPr>
        </p:nvSpPr>
        <p:spPr>
          <a:xfrm>
            <a:off x="7077511" y="5410201"/>
            <a:ext cx="2743200" cy="365125"/>
          </a:xfrm>
        </p:spPr>
        <p:txBody>
          <a:bodyPr/>
          <a:lstStyle/>
          <a:p>
            <a:fld id="{3761A6F0-8190-407A-9D6E-1E56C2D55E53}" type="datetimeFigureOut">
              <a:rPr lang="ru-RU" smtClean="0"/>
              <a:t>09.02.2016</a:t>
            </a:fld>
            <a:endParaRPr lang="ru-RU"/>
          </a:p>
        </p:txBody>
      </p:sp>
      <p:sp>
        <p:nvSpPr>
          <p:cNvPr id="5" name="Footer Placeholder 4"/>
          <p:cNvSpPr>
            <a:spLocks noGrp="1"/>
          </p:cNvSpPr>
          <p:nvPr>
            <p:ph type="ftr" sz="quarter" idx="11"/>
          </p:nvPr>
        </p:nvSpPr>
        <p:spPr>
          <a:xfrm>
            <a:off x="1876424" y="5410201"/>
            <a:ext cx="5124886" cy="365125"/>
          </a:xfrm>
        </p:spPr>
        <p:txBody>
          <a:bodyPr/>
          <a:lstStyle/>
          <a:p>
            <a:endParaRPr lang="ru-RU"/>
          </a:p>
        </p:txBody>
      </p:sp>
      <p:sp>
        <p:nvSpPr>
          <p:cNvPr id="6" name="Slide Number Placeholder 5"/>
          <p:cNvSpPr>
            <a:spLocks noGrp="1"/>
          </p:cNvSpPr>
          <p:nvPr>
            <p:ph type="sldNum" sz="quarter" idx="12"/>
          </p:nvPr>
        </p:nvSpPr>
        <p:spPr>
          <a:xfrm>
            <a:off x="9896911" y="5410199"/>
            <a:ext cx="771089" cy="365125"/>
          </a:xfrm>
        </p:spPr>
        <p:txBody>
          <a:bodyPr/>
          <a:lstStyle/>
          <a:p>
            <a:fld id="{E4ED999A-0C3F-4E24-BB32-6B41856BA928}" type="slidenum">
              <a:rPr lang="ru-RU" smtClean="0"/>
              <a:t>‹#›</a:t>
            </a:fld>
            <a:endParaRPr lang="ru-RU"/>
          </a:p>
        </p:txBody>
      </p:sp>
    </p:spTree>
    <p:extLst>
      <p:ext uri="{BB962C8B-B14F-4D97-AF65-F5344CB8AC3E}">
        <p14:creationId xmlns:p14="http://schemas.microsoft.com/office/powerpoint/2010/main" val="37995432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Панорамная фотография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141410" y="4304664"/>
            <a:ext cx="9912355" cy="819355"/>
          </a:xfrm>
        </p:spPr>
        <p:txBody>
          <a:bodyPr anchor="b">
            <a:normAutofit/>
          </a:bodyPr>
          <a:lstStyle>
            <a:lvl1pPr>
              <a:defRPr sz="320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1141411" y="606426"/>
            <a:ext cx="9912354" cy="3299778"/>
          </a:xfrm>
          <a:prstGeom prst="round2DiagRect">
            <a:avLst>
              <a:gd name="adj1" fmla="val 4860"/>
              <a:gd name="adj2" fmla="val 0"/>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vert="horz" lIns="91440" tIns="45720" rIns="91440" bIns="45720" rtlCol="0" anchor="t">
            <a:normAutofit/>
          </a:bodyPr>
          <a:lstStyle>
            <a:lvl1pPr>
              <a:buNone/>
              <a:defRPr lang="en-US" sz="3200"/>
            </a:lvl1pPr>
          </a:lstStyle>
          <a:p>
            <a:pPr marL="0" lvl="0" indent="0">
              <a:buNone/>
            </a:pPr>
            <a:r>
              <a:rPr lang="ru-RU" smtClean="0"/>
              <a:t>Вставка рисунка</a:t>
            </a:r>
            <a:endParaRPr lang="en-US" dirty="0"/>
          </a:p>
        </p:txBody>
      </p:sp>
      <p:sp>
        <p:nvSpPr>
          <p:cNvPr id="4" name="Text Placeholder 3"/>
          <p:cNvSpPr>
            <a:spLocks noGrp="1"/>
          </p:cNvSpPr>
          <p:nvPr>
            <p:ph type="body" sz="half" idx="2"/>
          </p:nvPr>
        </p:nvSpPr>
        <p:spPr>
          <a:xfrm>
            <a:off x="1141364" y="5124020"/>
            <a:ext cx="9910859" cy="682472"/>
          </a:xfrm>
        </p:spPr>
        <p:txBody>
          <a:bodyPr>
            <a:normAutofit/>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Date Placeholder 4"/>
          <p:cNvSpPr>
            <a:spLocks noGrp="1"/>
          </p:cNvSpPr>
          <p:nvPr>
            <p:ph type="dt" sz="half" idx="10"/>
          </p:nvPr>
        </p:nvSpPr>
        <p:spPr/>
        <p:txBody>
          <a:bodyPr/>
          <a:lstStyle/>
          <a:p>
            <a:fld id="{3761A6F0-8190-407A-9D6E-1E56C2D55E53}" type="datetimeFigureOut">
              <a:rPr lang="ru-RU" smtClean="0"/>
              <a:t>09.02.2016</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E4ED999A-0C3F-4E24-BB32-6B41856BA928}" type="slidenum">
              <a:rPr lang="ru-RU" smtClean="0"/>
              <a:t>‹#›</a:t>
            </a:fld>
            <a:endParaRPr lang="ru-RU"/>
          </a:p>
        </p:txBody>
      </p:sp>
    </p:spTree>
    <p:extLst>
      <p:ext uri="{BB962C8B-B14F-4D97-AF65-F5344CB8AC3E}">
        <p14:creationId xmlns:p14="http://schemas.microsoft.com/office/powerpoint/2010/main" val="36233944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sp>
        <p:nvSpPr>
          <p:cNvPr id="2" name="Title 1"/>
          <p:cNvSpPr>
            <a:spLocks noGrp="1"/>
          </p:cNvSpPr>
          <p:nvPr>
            <p:ph type="title"/>
          </p:nvPr>
        </p:nvSpPr>
        <p:spPr>
          <a:xfrm>
            <a:off x="1141456" y="609600"/>
            <a:ext cx="9905955" cy="3429000"/>
          </a:xfrm>
        </p:spPr>
        <p:txBody>
          <a:bodyPr anchor="ctr">
            <a:normAutofit/>
          </a:bodyPr>
          <a:lstStyle>
            <a:lvl1pPr>
              <a:defRPr sz="3600"/>
            </a:lvl1pPr>
          </a:lstStyle>
          <a:p>
            <a:r>
              <a:rPr lang="ru-RU" smtClean="0"/>
              <a:t>Образец заголовка</a:t>
            </a:r>
            <a:endParaRPr lang="en-US" dirty="0"/>
          </a:p>
        </p:txBody>
      </p:sp>
      <p:sp>
        <p:nvSpPr>
          <p:cNvPr id="4" name="Text Placeholder 3"/>
          <p:cNvSpPr>
            <a:spLocks noGrp="1"/>
          </p:cNvSpPr>
          <p:nvPr>
            <p:ph type="body" sz="half" idx="2"/>
          </p:nvPr>
        </p:nvSpPr>
        <p:spPr>
          <a:xfrm>
            <a:off x="1141410" y="4419599"/>
            <a:ext cx="9904459" cy="1371599"/>
          </a:xfrm>
        </p:spPr>
        <p:txBody>
          <a:bodyPr anchor="ctr">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Date Placeholder 4"/>
          <p:cNvSpPr>
            <a:spLocks noGrp="1"/>
          </p:cNvSpPr>
          <p:nvPr>
            <p:ph type="dt" sz="half" idx="10"/>
          </p:nvPr>
        </p:nvSpPr>
        <p:spPr/>
        <p:txBody>
          <a:bodyPr/>
          <a:lstStyle/>
          <a:p>
            <a:fld id="{3761A6F0-8190-407A-9D6E-1E56C2D55E53}" type="datetimeFigureOut">
              <a:rPr lang="ru-RU" smtClean="0"/>
              <a:t>09.02.2016</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E4ED999A-0C3F-4E24-BB32-6B41856BA928}" type="slidenum">
              <a:rPr lang="ru-RU" smtClean="0"/>
              <a:t>‹#›</a:t>
            </a:fld>
            <a:endParaRPr lang="ru-RU"/>
          </a:p>
        </p:txBody>
      </p:sp>
    </p:spTree>
    <p:extLst>
      <p:ext uri="{BB962C8B-B14F-4D97-AF65-F5344CB8AC3E}">
        <p14:creationId xmlns:p14="http://schemas.microsoft.com/office/powerpoint/2010/main" val="41396709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446212" y="609599"/>
            <a:ext cx="9302752" cy="2748429"/>
          </a:xfrm>
        </p:spPr>
        <p:txBody>
          <a:bodyPr anchor="ctr">
            <a:normAutofit/>
          </a:bodyPr>
          <a:lstStyle>
            <a:lvl1pPr>
              <a:defRPr sz="3600"/>
            </a:lvl1pPr>
          </a:lstStyle>
          <a:p>
            <a:r>
              <a:rPr lang="ru-RU" smtClean="0"/>
              <a:t>Образец заголовка</a:t>
            </a:r>
            <a:endParaRPr lang="en-US" dirty="0"/>
          </a:p>
        </p:txBody>
      </p:sp>
      <p:sp>
        <p:nvSpPr>
          <p:cNvPr id="12" name="Text Placeholder 3"/>
          <p:cNvSpPr>
            <a:spLocks noGrp="1"/>
          </p:cNvSpPr>
          <p:nvPr>
            <p:ph type="body" sz="half" idx="13"/>
          </p:nvPr>
        </p:nvSpPr>
        <p:spPr>
          <a:xfrm>
            <a:off x="1720644" y="3365557"/>
            <a:ext cx="8752299" cy="548968"/>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4" name="Text Placeholder 3"/>
          <p:cNvSpPr>
            <a:spLocks noGrp="1"/>
          </p:cNvSpPr>
          <p:nvPr>
            <p:ph type="body" sz="half" idx="2"/>
          </p:nvPr>
        </p:nvSpPr>
        <p:spPr>
          <a:xfrm>
            <a:off x="1141411" y="4309919"/>
            <a:ext cx="9906002" cy="1489496"/>
          </a:xfrm>
        </p:spPr>
        <p:txBody>
          <a:bodyPr anchor="ctr">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Date Placeholder 4"/>
          <p:cNvSpPr>
            <a:spLocks noGrp="1"/>
          </p:cNvSpPr>
          <p:nvPr>
            <p:ph type="dt" sz="half" idx="10"/>
          </p:nvPr>
        </p:nvSpPr>
        <p:spPr/>
        <p:txBody>
          <a:bodyPr/>
          <a:lstStyle/>
          <a:p>
            <a:fld id="{3761A6F0-8190-407A-9D6E-1E56C2D55E53}" type="datetimeFigureOut">
              <a:rPr lang="ru-RU" smtClean="0"/>
              <a:t>09.02.2016</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E4ED999A-0C3F-4E24-BB32-6B41856BA928}" type="slidenum">
              <a:rPr lang="ru-RU" smtClean="0"/>
              <a:t>‹#›</a:t>
            </a:fld>
            <a:endParaRPr lang="ru-RU"/>
          </a:p>
        </p:txBody>
      </p:sp>
      <p:sp>
        <p:nvSpPr>
          <p:cNvPr id="60" name="TextBox 59"/>
          <p:cNvSpPr txBox="1"/>
          <p:nvPr/>
        </p:nvSpPr>
        <p:spPr>
          <a:xfrm>
            <a:off x="903512" y="732394"/>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latin typeface="+mj-lt"/>
                <a:ea typeface="+mj-ea"/>
                <a:cs typeface="Trebuchet MS"/>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61" name="TextBox 60"/>
          <p:cNvSpPr txBox="1"/>
          <p:nvPr/>
        </p:nvSpPr>
        <p:spPr>
          <a:xfrm>
            <a:off x="10537370" y="2764972"/>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latin typeface="+mj-lt"/>
                <a:ea typeface="+mj-ea"/>
                <a:cs typeface="Trebuchet MS"/>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extLst>
      <p:ext uri="{BB962C8B-B14F-4D97-AF65-F5344CB8AC3E}">
        <p14:creationId xmlns:p14="http://schemas.microsoft.com/office/powerpoint/2010/main" val="36391981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sp>
        <p:nvSpPr>
          <p:cNvPr id="2" name="Title 1"/>
          <p:cNvSpPr>
            <a:spLocks noGrp="1"/>
          </p:cNvSpPr>
          <p:nvPr>
            <p:ph type="title"/>
          </p:nvPr>
        </p:nvSpPr>
        <p:spPr>
          <a:xfrm>
            <a:off x="1141410" y="2134041"/>
            <a:ext cx="9906001" cy="2511835"/>
          </a:xfrm>
        </p:spPr>
        <p:txBody>
          <a:bodyPr anchor="b">
            <a:normAutofit/>
          </a:bodyPr>
          <a:lstStyle>
            <a:lvl1pPr>
              <a:defRPr sz="3600"/>
            </a:lvl1pPr>
          </a:lstStyle>
          <a:p>
            <a:r>
              <a:rPr lang="ru-RU" smtClean="0"/>
              <a:t>Образец заголовка</a:t>
            </a:r>
            <a:endParaRPr lang="en-US" dirty="0"/>
          </a:p>
        </p:txBody>
      </p:sp>
      <p:sp>
        <p:nvSpPr>
          <p:cNvPr id="4" name="Text Placeholder 3"/>
          <p:cNvSpPr>
            <a:spLocks noGrp="1"/>
          </p:cNvSpPr>
          <p:nvPr>
            <p:ph type="body" sz="half" idx="2"/>
          </p:nvPr>
        </p:nvSpPr>
        <p:spPr>
          <a:xfrm>
            <a:off x="1141364" y="4657655"/>
            <a:ext cx="9904505" cy="1140644"/>
          </a:xfrm>
        </p:spPr>
        <p:txBody>
          <a:bodyPr anchor="t">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Date Placeholder 4"/>
          <p:cNvSpPr>
            <a:spLocks noGrp="1"/>
          </p:cNvSpPr>
          <p:nvPr>
            <p:ph type="dt" sz="half" idx="10"/>
          </p:nvPr>
        </p:nvSpPr>
        <p:spPr/>
        <p:txBody>
          <a:bodyPr/>
          <a:lstStyle/>
          <a:p>
            <a:fld id="{3761A6F0-8190-407A-9D6E-1E56C2D55E53}" type="datetimeFigureOut">
              <a:rPr lang="ru-RU" smtClean="0"/>
              <a:t>09.02.2016</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E4ED999A-0C3F-4E24-BB32-6B41856BA928}" type="slidenum">
              <a:rPr lang="ru-RU" smtClean="0"/>
              <a:t>‹#›</a:t>
            </a:fld>
            <a:endParaRPr lang="ru-RU"/>
          </a:p>
        </p:txBody>
      </p:sp>
    </p:spTree>
    <p:extLst>
      <p:ext uri="{BB962C8B-B14F-4D97-AF65-F5344CB8AC3E}">
        <p14:creationId xmlns:p14="http://schemas.microsoft.com/office/powerpoint/2010/main" val="33356000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Три колонки">
    <p:spTree>
      <p:nvGrpSpPr>
        <p:cNvPr id="1" name=""/>
        <p:cNvGrpSpPr/>
        <p:nvPr/>
      </p:nvGrpSpPr>
      <p:grpSpPr>
        <a:xfrm>
          <a:off x="0" y="0"/>
          <a:ext cx="0" cy="0"/>
          <a:chOff x="0" y="0"/>
          <a:chExt cx="0" cy="0"/>
        </a:xfrm>
      </p:grpSpPr>
      <p:sp>
        <p:nvSpPr>
          <p:cNvPr id="15" name="Title 1"/>
          <p:cNvSpPr>
            <a:spLocks noGrp="1"/>
          </p:cNvSpPr>
          <p:nvPr>
            <p:ph type="title"/>
          </p:nvPr>
        </p:nvSpPr>
        <p:spPr>
          <a:xfrm>
            <a:off x="1141413" y="609600"/>
            <a:ext cx="9905998" cy="1905000"/>
          </a:xfrm>
        </p:spPr>
        <p:txBody>
          <a:bodyPr/>
          <a:lstStyle/>
          <a:p>
            <a:r>
              <a:rPr lang="ru-RU" smtClean="0"/>
              <a:t>Образец заголовка</a:t>
            </a:r>
            <a:endParaRPr lang="en-US" dirty="0"/>
          </a:p>
        </p:txBody>
      </p:sp>
      <p:sp>
        <p:nvSpPr>
          <p:cNvPr id="7" name="Text Placeholder 2"/>
          <p:cNvSpPr>
            <a:spLocks noGrp="1"/>
          </p:cNvSpPr>
          <p:nvPr>
            <p:ph type="body" idx="1"/>
          </p:nvPr>
        </p:nvSpPr>
        <p:spPr>
          <a:xfrm>
            <a:off x="1141410" y="2674463"/>
            <a:ext cx="3196899" cy="685800"/>
          </a:xfrm>
        </p:spPr>
        <p:txBody>
          <a:bodyPr anchor="b">
            <a:noAutofit/>
          </a:bodyPr>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8" name="Text Placeholder 3"/>
          <p:cNvSpPr>
            <a:spLocks noGrp="1"/>
          </p:cNvSpPr>
          <p:nvPr>
            <p:ph type="body" sz="half" idx="15"/>
          </p:nvPr>
        </p:nvSpPr>
        <p:spPr>
          <a:xfrm>
            <a:off x="1127918" y="3360263"/>
            <a:ext cx="3208735" cy="2430936"/>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9" name="Text Placeholder 4"/>
          <p:cNvSpPr>
            <a:spLocks noGrp="1"/>
          </p:cNvSpPr>
          <p:nvPr>
            <p:ph type="body" sz="quarter" idx="3"/>
          </p:nvPr>
        </p:nvSpPr>
        <p:spPr>
          <a:xfrm>
            <a:off x="4514766" y="2677635"/>
            <a:ext cx="3184385" cy="685800"/>
          </a:xfrm>
        </p:spPr>
        <p:txBody>
          <a:bodyPr anchor="b">
            <a:noAutofit/>
          </a:bodyPr>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10" name="Text Placeholder 3"/>
          <p:cNvSpPr>
            <a:spLocks noGrp="1"/>
          </p:cNvSpPr>
          <p:nvPr>
            <p:ph type="body" sz="half" idx="16"/>
          </p:nvPr>
        </p:nvSpPr>
        <p:spPr>
          <a:xfrm>
            <a:off x="4504213" y="3363435"/>
            <a:ext cx="3195830" cy="2430936"/>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11" name="Text Placeholder 4"/>
          <p:cNvSpPr>
            <a:spLocks noGrp="1"/>
          </p:cNvSpPr>
          <p:nvPr>
            <p:ph type="body" sz="quarter" idx="13"/>
          </p:nvPr>
        </p:nvSpPr>
        <p:spPr>
          <a:xfrm>
            <a:off x="7852442" y="2674463"/>
            <a:ext cx="3194968" cy="685800"/>
          </a:xfrm>
        </p:spPr>
        <p:txBody>
          <a:bodyPr anchor="b">
            <a:noAutofit/>
          </a:bodyPr>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12" name="Text Placeholder 3"/>
          <p:cNvSpPr>
            <a:spLocks noGrp="1"/>
          </p:cNvSpPr>
          <p:nvPr>
            <p:ph type="body" sz="half" idx="17"/>
          </p:nvPr>
        </p:nvSpPr>
        <p:spPr>
          <a:xfrm>
            <a:off x="7852442" y="3360263"/>
            <a:ext cx="3194968" cy="2430936"/>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3" name="Date Placeholder 2"/>
          <p:cNvSpPr>
            <a:spLocks noGrp="1"/>
          </p:cNvSpPr>
          <p:nvPr>
            <p:ph type="dt" sz="half" idx="10"/>
          </p:nvPr>
        </p:nvSpPr>
        <p:spPr/>
        <p:txBody>
          <a:bodyPr/>
          <a:lstStyle/>
          <a:p>
            <a:fld id="{3761A6F0-8190-407A-9D6E-1E56C2D55E53}" type="datetimeFigureOut">
              <a:rPr lang="ru-RU" smtClean="0"/>
              <a:t>09.02.2016</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E4ED999A-0C3F-4E24-BB32-6B41856BA928}" type="slidenum">
              <a:rPr lang="ru-RU" smtClean="0"/>
              <a:t>‹#›</a:t>
            </a:fld>
            <a:endParaRPr lang="ru-RU"/>
          </a:p>
        </p:txBody>
      </p:sp>
    </p:spTree>
    <p:extLst>
      <p:ext uri="{BB962C8B-B14F-4D97-AF65-F5344CB8AC3E}">
        <p14:creationId xmlns:p14="http://schemas.microsoft.com/office/powerpoint/2010/main" val="35666164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Столбец с тремя рисунками">
    <p:spTree>
      <p:nvGrpSpPr>
        <p:cNvPr id="1" name=""/>
        <p:cNvGrpSpPr/>
        <p:nvPr/>
      </p:nvGrpSpPr>
      <p:grpSpPr>
        <a:xfrm>
          <a:off x="0" y="0"/>
          <a:ext cx="0" cy="0"/>
          <a:chOff x="0" y="0"/>
          <a:chExt cx="0" cy="0"/>
        </a:xfrm>
      </p:grpSpPr>
      <p:sp>
        <p:nvSpPr>
          <p:cNvPr id="30" name="Title 1"/>
          <p:cNvSpPr>
            <a:spLocks noGrp="1"/>
          </p:cNvSpPr>
          <p:nvPr>
            <p:ph type="title"/>
          </p:nvPr>
        </p:nvSpPr>
        <p:spPr>
          <a:xfrm>
            <a:off x="1141411" y="609600"/>
            <a:ext cx="9905999" cy="1905000"/>
          </a:xfrm>
        </p:spPr>
        <p:txBody>
          <a:bodyPr/>
          <a:lstStyle/>
          <a:p>
            <a:r>
              <a:rPr lang="ru-RU" smtClean="0"/>
              <a:t>Образец заголовка</a:t>
            </a:r>
            <a:endParaRPr lang="en-US" dirty="0"/>
          </a:p>
        </p:txBody>
      </p:sp>
      <p:sp>
        <p:nvSpPr>
          <p:cNvPr id="19" name="Text Placeholder 2"/>
          <p:cNvSpPr>
            <a:spLocks noGrp="1"/>
          </p:cNvSpPr>
          <p:nvPr>
            <p:ph type="body" idx="1"/>
          </p:nvPr>
        </p:nvSpPr>
        <p:spPr>
          <a:xfrm>
            <a:off x="1141413" y="4404596"/>
            <a:ext cx="3195240" cy="576262"/>
          </a:xfrm>
        </p:spPr>
        <p:txBody>
          <a:bodyPr anchor="b">
            <a:noAutofit/>
          </a:bodyPr>
          <a:lstStyle>
            <a:lvl1pPr marL="0" indent="0">
              <a:lnSpc>
                <a:spcPct val="90000"/>
              </a:lnSpc>
              <a:buNone/>
              <a:defRPr sz="20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20" name="Picture Placeholder 2"/>
          <p:cNvSpPr>
            <a:spLocks noGrp="1" noChangeAspect="1"/>
          </p:cNvSpPr>
          <p:nvPr>
            <p:ph type="pic" idx="15"/>
          </p:nvPr>
        </p:nvSpPr>
        <p:spPr>
          <a:xfrm>
            <a:off x="1141413" y="2666998"/>
            <a:ext cx="3195240" cy="1524000"/>
          </a:xfrm>
          <a:prstGeom prst="round2DiagRect">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vert="horz" lIns="91440" tIns="45720" rIns="91440" bIns="45720" rtlCol="0" anchor="t">
            <a:normAutofit/>
          </a:bodyPr>
          <a:lstStyle>
            <a:lvl1pPr>
              <a:buNone/>
              <a:defRPr lang="en-US" sz="2000" dirty="0"/>
            </a:lvl1pPr>
          </a:lstStyle>
          <a:p>
            <a:pPr marL="0" lvl="0" indent="0">
              <a:buNone/>
            </a:pPr>
            <a:r>
              <a:rPr lang="ru-RU" smtClean="0"/>
              <a:t>Вставка рисунка</a:t>
            </a:r>
            <a:endParaRPr lang="en-US" dirty="0"/>
          </a:p>
        </p:txBody>
      </p:sp>
      <p:sp>
        <p:nvSpPr>
          <p:cNvPr id="21" name="Text Placeholder 3"/>
          <p:cNvSpPr>
            <a:spLocks noGrp="1"/>
          </p:cNvSpPr>
          <p:nvPr>
            <p:ph type="body" sz="half" idx="18"/>
          </p:nvPr>
        </p:nvSpPr>
        <p:spPr>
          <a:xfrm>
            <a:off x="1141413" y="4980858"/>
            <a:ext cx="3195240" cy="81784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22" name="Text Placeholder 4"/>
          <p:cNvSpPr>
            <a:spLocks noGrp="1"/>
          </p:cNvSpPr>
          <p:nvPr>
            <p:ph type="body" sz="quarter" idx="3"/>
          </p:nvPr>
        </p:nvSpPr>
        <p:spPr>
          <a:xfrm>
            <a:off x="4489053" y="4404596"/>
            <a:ext cx="3200400" cy="576262"/>
          </a:xfrm>
        </p:spPr>
        <p:txBody>
          <a:bodyPr anchor="b">
            <a:noAutofit/>
          </a:bodyPr>
          <a:lstStyle>
            <a:lvl1pPr marL="0" indent="0">
              <a:lnSpc>
                <a:spcPct val="90000"/>
              </a:lnSpc>
              <a:buNone/>
              <a:defRPr sz="20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23" name="Picture Placeholder 2"/>
          <p:cNvSpPr>
            <a:spLocks noGrp="1" noChangeAspect="1"/>
          </p:cNvSpPr>
          <p:nvPr>
            <p:ph type="pic" idx="21"/>
          </p:nvPr>
        </p:nvSpPr>
        <p:spPr>
          <a:xfrm>
            <a:off x="4489053" y="2666998"/>
            <a:ext cx="3198940" cy="1524000"/>
          </a:xfrm>
          <a:prstGeom prst="round2DiagRect">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vert="horz" lIns="91440" tIns="45720" rIns="91440" bIns="45720" rtlCol="0" anchor="t">
            <a:normAutofit/>
          </a:bodyPr>
          <a:lstStyle>
            <a:lvl1pPr>
              <a:buNone/>
              <a:defRPr lang="en-US" sz="2000" dirty="0"/>
            </a:lvl1pPr>
          </a:lstStyle>
          <a:p>
            <a:pPr marL="0" lvl="0" indent="0">
              <a:buNone/>
            </a:pPr>
            <a:r>
              <a:rPr lang="ru-RU" smtClean="0"/>
              <a:t>Вставка рисунка</a:t>
            </a:r>
            <a:endParaRPr lang="en-US" dirty="0"/>
          </a:p>
        </p:txBody>
      </p:sp>
      <p:sp>
        <p:nvSpPr>
          <p:cNvPr id="24" name="Text Placeholder 3"/>
          <p:cNvSpPr>
            <a:spLocks noGrp="1"/>
          </p:cNvSpPr>
          <p:nvPr>
            <p:ph type="body" sz="half" idx="19"/>
          </p:nvPr>
        </p:nvSpPr>
        <p:spPr>
          <a:xfrm>
            <a:off x="4487593" y="4980857"/>
            <a:ext cx="3200400" cy="81034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25" name="Text Placeholder 4"/>
          <p:cNvSpPr>
            <a:spLocks noGrp="1"/>
          </p:cNvSpPr>
          <p:nvPr>
            <p:ph type="body" sz="quarter" idx="13"/>
          </p:nvPr>
        </p:nvSpPr>
        <p:spPr>
          <a:xfrm>
            <a:off x="7852567" y="4404595"/>
            <a:ext cx="3190741" cy="576262"/>
          </a:xfrm>
        </p:spPr>
        <p:txBody>
          <a:bodyPr anchor="b">
            <a:noAutofit/>
          </a:bodyPr>
          <a:lstStyle>
            <a:lvl1pPr marL="0" indent="0">
              <a:lnSpc>
                <a:spcPct val="90000"/>
              </a:lnSpc>
              <a:buNone/>
              <a:defRPr sz="20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26" name="Picture Placeholder 2"/>
          <p:cNvSpPr>
            <a:spLocks noGrp="1" noChangeAspect="1"/>
          </p:cNvSpPr>
          <p:nvPr>
            <p:ph type="pic" idx="22"/>
          </p:nvPr>
        </p:nvSpPr>
        <p:spPr>
          <a:xfrm>
            <a:off x="7852442" y="2666998"/>
            <a:ext cx="3194969" cy="1524000"/>
          </a:xfrm>
          <a:prstGeom prst="round2DiagRect">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vert="horz" lIns="91440" tIns="45720" rIns="91440" bIns="45720" rtlCol="0" anchor="t">
            <a:normAutofit/>
          </a:bodyPr>
          <a:lstStyle>
            <a:lvl1pPr>
              <a:buNone/>
              <a:defRPr lang="en-US" sz="2000" dirty="0"/>
            </a:lvl1pPr>
          </a:lstStyle>
          <a:p>
            <a:pPr marL="0" lvl="0" indent="0">
              <a:buNone/>
            </a:pPr>
            <a:r>
              <a:rPr lang="ru-RU" smtClean="0"/>
              <a:t>Вставка рисунка</a:t>
            </a:r>
            <a:endParaRPr lang="en-US" dirty="0"/>
          </a:p>
        </p:txBody>
      </p:sp>
      <p:sp>
        <p:nvSpPr>
          <p:cNvPr id="27" name="Text Placeholder 3"/>
          <p:cNvSpPr>
            <a:spLocks noGrp="1"/>
          </p:cNvSpPr>
          <p:nvPr>
            <p:ph type="body" sz="half" idx="20"/>
          </p:nvPr>
        </p:nvSpPr>
        <p:spPr>
          <a:xfrm>
            <a:off x="7852442" y="4980854"/>
            <a:ext cx="3194968" cy="810345"/>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3" name="Date Placeholder 2"/>
          <p:cNvSpPr>
            <a:spLocks noGrp="1"/>
          </p:cNvSpPr>
          <p:nvPr>
            <p:ph type="dt" sz="half" idx="10"/>
          </p:nvPr>
        </p:nvSpPr>
        <p:spPr/>
        <p:txBody>
          <a:bodyPr/>
          <a:lstStyle/>
          <a:p>
            <a:fld id="{3761A6F0-8190-407A-9D6E-1E56C2D55E53}" type="datetimeFigureOut">
              <a:rPr lang="ru-RU" smtClean="0"/>
              <a:t>09.02.2016</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E4ED999A-0C3F-4E24-BB32-6B41856BA928}" type="slidenum">
              <a:rPr lang="ru-RU" smtClean="0"/>
              <a:t>‹#›</a:t>
            </a:fld>
            <a:endParaRPr lang="ru-RU"/>
          </a:p>
        </p:txBody>
      </p:sp>
    </p:spTree>
    <p:extLst>
      <p:ext uri="{BB962C8B-B14F-4D97-AF65-F5344CB8AC3E}">
        <p14:creationId xmlns:p14="http://schemas.microsoft.com/office/powerpoint/2010/main" val="22958078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ancho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3761A6F0-8190-407A-9D6E-1E56C2D55E53}" type="datetimeFigureOut">
              <a:rPr lang="ru-RU" smtClean="0"/>
              <a:t>09.02.2016</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E4ED999A-0C3F-4E24-BB32-6B41856BA928}" type="slidenum">
              <a:rPr lang="ru-RU" smtClean="0"/>
              <a:t>‹#›</a:t>
            </a:fld>
            <a:endParaRPr lang="ru-RU"/>
          </a:p>
        </p:txBody>
      </p:sp>
    </p:spTree>
    <p:extLst>
      <p:ext uri="{BB962C8B-B14F-4D97-AF65-F5344CB8AC3E}">
        <p14:creationId xmlns:p14="http://schemas.microsoft.com/office/powerpoint/2010/main" val="15650825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042400" y="609599"/>
            <a:ext cx="2005011" cy="5181601"/>
          </a:xfrm>
        </p:spPr>
        <p:txBody>
          <a:bodyPr vert="eaVert"/>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1141410" y="609599"/>
            <a:ext cx="7748590" cy="5181601"/>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3761A6F0-8190-407A-9D6E-1E56C2D55E53}" type="datetimeFigureOut">
              <a:rPr lang="ru-RU" smtClean="0"/>
              <a:t>09.02.2016</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E4ED999A-0C3F-4E24-BB32-6B41856BA928}" type="slidenum">
              <a:rPr lang="ru-RU" smtClean="0"/>
              <a:t>‹#›</a:t>
            </a:fld>
            <a:endParaRPr lang="ru-RU"/>
          </a:p>
        </p:txBody>
      </p:sp>
    </p:spTree>
    <p:extLst>
      <p:ext uri="{BB962C8B-B14F-4D97-AF65-F5344CB8AC3E}">
        <p14:creationId xmlns:p14="http://schemas.microsoft.com/office/powerpoint/2010/main" val="5859414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3761A6F0-8190-407A-9D6E-1E56C2D55E53}" type="datetimeFigureOut">
              <a:rPr lang="ru-RU" smtClean="0"/>
              <a:t>09.02.2016</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E4ED999A-0C3F-4E24-BB32-6B41856BA928}" type="slidenum">
              <a:rPr lang="ru-RU" smtClean="0"/>
              <a:t>‹#›</a:t>
            </a:fld>
            <a:endParaRPr lang="ru-RU"/>
          </a:p>
        </p:txBody>
      </p:sp>
    </p:spTree>
    <p:extLst>
      <p:ext uri="{BB962C8B-B14F-4D97-AF65-F5344CB8AC3E}">
        <p14:creationId xmlns:p14="http://schemas.microsoft.com/office/powerpoint/2010/main" val="13646674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1141411" y="1419226"/>
            <a:ext cx="9906000" cy="2852737"/>
          </a:xfrm>
        </p:spPr>
        <p:txBody>
          <a:bodyPr anchor="b">
            <a:normAutofit/>
          </a:bodyPr>
          <a:lstStyle>
            <a:lvl1pPr>
              <a:defRPr sz="3600"/>
            </a:lvl1pPr>
          </a:lstStyle>
          <a:p>
            <a:r>
              <a:rPr lang="ru-RU" smtClean="0"/>
              <a:t>Образец заголовка</a:t>
            </a:r>
            <a:endParaRPr lang="en-US" dirty="0"/>
          </a:p>
        </p:txBody>
      </p:sp>
      <p:sp>
        <p:nvSpPr>
          <p:cNvPr id="3" name="Text Placeholder 2"/>
          <p:cNvSpPr>
            <a:spLocks noGrp="1"/>
          </p:cNvSpPr>
          <p:nvPr>
            <p:ph type="body" idx="1"/>
          </p:nvPr>
        </p:nvSpPr>
        <p:spPr>
          <a:xfrm>
            <a:off x="1141411" y="4424362"/>
            <a:ext cx="9906000" cy="1374776"/>
          </a:xfrm>
        </p:spPr>
        <p:txBody>
          <a:bodyPr>
            <a:normAutofit/>
          </a:bodyPr>
          <a:lstStyle>
            <a:lvl1pPr marL="0" indent="0">
              <a:buNone/>
              <a:defRPr sz="1800" cap="all" baseline="0">
                <a:solidFill>
                  <a:schemeClr val="tx1">
                    <a:tint val="75000"/>
                  </a:schemeClr>
                </a:solidFill>
              </a:defRPr>
            </a:lvl1pPr>
            <a:lvl2pPr marL="457200" indent="0">
              <a:buNone/>
              <a:defRPr sz="18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3761A6F0-8190-407A-9D6E-1E56C2D55E53}" type="datetimeFigureOut">
              <a:rPr lang="ru-RU" smtClean="0"/>
              <a:t>09.02.2016</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E4ED999A-0C3F-4E24-BB32-6B41856BA928}" type="slidenum">
              <a:rPr lang="ru-RU" smtClean="0"/>
              <a:t>‹#›</a:t>
            </a:fld>
            <a:endParaRPr lang="ru-RU"/>
          </a:p>
        </p:txBody>
      </p:sp>
    </p:spTree>
    <p:extLst>
      <p:ext uri="{BB962C8B-B14F-4D97-AF65-F5344CB8AC3E}">
        <p14:creationId xmlns:p14="http://schemas.microsoft.com/office/powerpoint/2010/main" val="13914715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sz="half" idx="1"/>
          </p:nvPr>
        </p:nvSpPr>
        <p:spPr>
          <a:xfrm>
            <a:off x="1141410" y="2249486"/>
            <a:ext cx="4878389" cy="3541714"/>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6172200" y="2249486"/>
            <a:ext cx="4875211" cy="3541714"/>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3761A6F0-8190-407A-9D6E-1E56C2D55E53}" type="datetimeFigureOut">
              <a:rPr lang="ru-RU" smtClean="0"/>
              <a:t>09.02.2016</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E4ED999A-0C3F-4E24-BB32-6B41856BA928}" type="slidenum">
              <a:rPr lang="ru-RU" smtClean="0"/>
              <a:t>‹#›</a:t>
            </a:fld>
            <a:endParaRPr lang="ru-RU"/>
          </a:p>
        </p:txBody>
      </p:sp>
    </p:spTree>
    <p:extLst>
      <p:ext uri="{BB962C8B-B14F-4D97-AF65-F5344CB8AC3E}">
        <p14:creationId xmlns:p14="http://schemas.microsoft.com/office/powerpoint/2010/main" val="21428892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a:xfrm>
            <a:off x="1141411" y="619126"/>
            <a:ext cx="9906000" cy="1477961"/>
          </a:xfrm>
        </p:spPr>
        <p:txBody>
          <a:bodyPr/>
          <a:lstStyle/>
          <a:p>
            <a:r>
              <a:rPr lang="ru-RU" smtClean="0"/>
              <a:t>Образец заголовка</a:t>
            </a:r>
            <a:endParaRPr lang="en-US" dirty="0"/>
          </a:p>
        </p:txBody>
      </p:sp>
      <p:sp>
        <p:nvSpPr>
          <p:cNvPr id="3" name="Text Placeholder 2"/>
          <p:cNvSpPr>
            <a:spLocks noGrp="1"/>
          </p:cNvSpPr>
          <p:nvPr>
            <p:ph type="body" idx="1"/>
          </p:nvPr>
        </p:nvSpPr>
        <p:spPr>
          <a:xfrm>
            <a:off x="1370019" y="2249486"/>
            <a:ext cx="4649783" cy="823912"/>
          </a:xfrm>
        </p:spPr>
        <p:txBody>
          <a:bodyPr anchor="b"/>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1141410" y="3073397"/>
            <a:ext cx="4878391" cy="2717801"/>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6400808" y="2249485"/>
            <a:ext cx="4646602" cy="823912"/>
          </a:xfrm>
        </p:spPr>
        <p:txBody>
          <a:bodyPr anchor="b"/>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6172200" y="3073397"/>
            <a:ext cx="4875210" cy="2717801"/>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3761A6F0-8190-407A-9D6E-1E56C2D55E53}" type="datetimeFigureOut">
              <a:rPr lang="ru-RU" smtClean="0"/>
              <a:t>09.02.2016</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E4ED999A-0C3F-4E24-BB32-6B41856BA928}" type="slidenum">
              <a:rPr lang="ru-RU" smtClean="0"/>
              <a:t>‹#›</a:t>
            </a:fld>
            <a:endParaRPr lang="ru-RU"/>
          </a:p>
        </p:txBody>
      </p:sp>
    </p:spTree>
    <p:extLst>
      <p:ext uri="{BB962C8B-B14F-4D97-AF65-F5344CB8AC3E}">
        <p14:creationId xmlns:p14="http://schemas.microsoft.com/office/powerpoint/2010/main" val="4023309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3761A6F0-8190-407A-9D6E-1E56C2D55E53}" type="datetimeFigureOut">
              <a:rPr lang="ru-RU" smtClean="0"/>
              <a:t>09.02.2016</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E4ED999A-0C3F-4E24-BB32-6B41856BA928}" type="slidenum">
              <a:rPr lang="ru-RU" smtClean="0"/>
              <a:t>‹#›</a:t>
            </a:fld>
            <a:endParaRPr lang="ru-RU"/>
          </a:p>
        </p:txBody>
      </p:sp>
    </p:spTree>
    <p:extLst>
      <p:ext uri="{BB962C8B-B14F-4D97-AF65-F5344CB8AC3E}">
        <p14:creationId xmlns:p14="http://schemas.microsoft.com/office/powerpoint/2010/main" val="41451437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761A6F0-8190-407A-9D6E-1E56C2D55E53}" type="datetimeFigureOut">
              <a:rPr lang="ru-RU" smtClean="0"/>
              <a:t>09.02.2016</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E4ED999A-0C3F-4E24-BB32-6B41856BA928}" type="slidenum">
              <a:rPr lang="ru-RU" smtClean="0"/>
              <a:t>‹#›</a:t>
            </a:fld>
            <a:endParaRPr lang="ru-RU"/>
          </a:p>
        </p:txBody>
      </p:sp>
    </p:spTree>
    <p:extLst>
      <p:ext uri="{BB962C8B-B14F-4D97-AF65-F5344CB8AC3E}">
        <p14:creationId xmlns:p14="http://schemas.microsoft.com/office/powerpoint/2010/main" val="18587053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146705" y="609601"/>
            <a:ext cx="3856037" cy="1639884"/>
          </a:xfrm>
        </p:spPr>
        <p:txBody>
          <a:bodyPr anchor="b"/>
          <a:lstStyle>
            <a:lvl1pPr>
              <a:defRPr sz="3200"/>
            </a:lvl1pPr>
          </a:lstStyle>
          <a:p>
            <a:r>
              <a:rPr lang="ru-RU" smtClean="0"/>
              <a:t>Образец заголовка</a:t>
            </a:r>
            <a:endParaRPr lang="en-US" dirty="0"/>
          </a:p>
        </p:txBody>
      </p:sp>
      <p:sp>
        <p:nvSpPr>
          <p:cNvPr id="3" name="Content Placeholder 2"/>
          <p:cNvSpPr>
            <a:spLocks noGrp="1"/>
          </p:cNvSpPr>
          <p:nvPr>
            <p:ph idx="1"/>
          </p:nvPr>
        </p:nvSpPr>
        <p:spPr>
          <a:xfrm>
            <a:off x="5156200" y="592666"/>
            <a:ext cx="5891209" cy="5198534"/>
          </a:xfrm>
        </p:spPr>
        <p:txBody>
          <a:bodyPr anchor="ct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1146705" y="2249486"/>
            <a:ext cx="3856037" cy="3541714"/>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Date Placeholder 4"/>
          <p:cNvSpPr>
            <a:spLocks noGrp="1"/>
          </p:cNvSpPr>
          <p:nvPr>
            <p:ph type="dt" sz="half" idx="10"/>
          </p:nvPr>
        </p:nvSpPr>
        <p:spPr/>
        <p:txBody>
          <a:bodyPr/>
          <a:lstStyle/>
          <a:p>
            <a:fld id="{3761A6F0-8190-407A-9D6E-1E56C2D55E53}" type="datetimeFigureOut">
              <a:rPr lang="ru-RU" smtClean="0"/>
              <a:t>09.02.2016</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E4ED999A-0C3F-4E24-BB32-6B41856BA928}" type="slidenum">
              <a:rPr lang="ru-RU" smtClean="0"/>
              <a:t>‹#›</a:t>
            </a:fld>
            <a:endParaRPr lang="ru-RU"/>
          </a:p>
        </p:txBody>
      </p:sp>
    </p:spTree>
    <p:extLst>
      <p:ext uri="{BB962C8B-B14F-4D97-AF65-F5344CB8AC3E}">
        <p14:creationId xmlns:p14="http://schemas.microsoft.com/office/powerpoint/2010/main" val="4354932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141413" y="609600"/>
            <a:ext cx="5934508" cy="1639886"/>
          </a:xfrm>
        </p:spPr>
        <p:txBody>
          <a:bodyPr anchor="b"/>
          <a:lstStyle>
            <a:lvl1pPr>
              <a:defRPr sz="320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7380721" y="609601"/>
            <a:ext cx="3666690" cy="5181599"/>
          </a:xfrm>
          <a:prstGeom prst="round2DiagRect">
            <a:avLst>
              <a:gd name="adj1" fmla="val 5608"/>
              <a:gd name="adj2" fmla="val 0"/>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
        <p:nvSpPr>
          <p:cNvPr id="4" name="Text Placeholder 3"/>
          <p:cNvSpPr>
            <a:spLocks noGrp="1"/>
          </p:cNvSpPr>
          <p:nvPr>
            <p:ph type="body" sz="half" idx="2"/>
          </p:nvPr>
        </p:nvSpPr>
        <p:spPr>
          <a:xfrm>
            <a:off x="1141410" y="2249486"/>
            <a:ext cx="5934511" cy="3541714"/>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Date Placeholder 4"/>
          <p:cNvSpPr>
            <a:spLocks noGrp="1"/>
          </p:cNvSpPr>
          <p:nvPr>
            <p:ph type="dt" sz="half" idx="10"/>
          </p:nvPr>
        </p:nvSpPr>
        <p:spPr/>
        <p:txBody>
          <a:bodyPr/>
          <a:lstStyle/>
          <a:p>
            <a:fld id="{3761A6F0-8190-407A-9D6E-1E56C2D55E53}" type="datetimeFigureOut">
              <a:rPr lang="ru-RU" smtClean="0"/>
              <a:t>09.02.2016</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E4ED999A-0C3F-4E24-BB32-6B41856BA928}" type="slidenum">
              <a:rPr lang="ru-RU" smtClean="0"/>
              <a:t>‹#›</a:t>
            </a:fld>
            <a:endParaRPr lang="ru-RU"/>
          </a:p>
        </p:txBody>
      </p:sp>
    </p:spTree>
    <p:extLst>
      <p:ext uri="{BB962C8B-B14F-4D97-AF65-F5344CB8AC3E}">
        <p14:creationId xmlns:p14="http://schemas.microsoft.com/office/powerpoint/2010/main" val="898484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7" name="Picture 2" descr="\\DROBO-FS\QuickDrops\JB\PPTX NG\Droplets\LightingOverlay.png"/>
          <p:cNvPicPr>
            <a:picLocks noChangeAspect="1" noChangeArrowheads="1"/>
          </p:cNvPicPr>
          <p:nvPr/>
        </p:nvPicPr>
        <p:blipFill>
          <a:blip r:embed="rId19">
            <a:alphaModFix amt="30000"/>
            <a:extLst>
              <a:ext uri="{28A0092B-C50C-407E-A947-70E740481C1C}">
                <a14:useLocalDpi xmlns:a14="http://schemas.microsoft.com/office/drawing/2010/main" val="0"/>
              </a:ext>
            </a:extLst>
          </a:blip>
          <a:srcRect/>
          <a:stretch>
            <a:fillRect/>
          </a:stretch>
        </p:blipFill>
        <p:spPr bwMode="auto">
          <a:xfrm>
            <a:off x="0" y="-1"/>
            <a:ext cx="12192003" cy="6858001"/>
          </a:xfrm>
          <a:prstGeom prst="rect">
            <a:avLst/>
          </a:prstGeom>
          <a:noFill/>
          <a:extLst>
            <a:ext uri="{909E8E84-426E-40dd-AFC4-6F175D3DCCD1}">
              <a14:hiddenFill xmlns:a14="http://schemas.microsoft.com/office/drawing/2010/main" xmlns="">
                <a:solidFill>
                  <a:srgbClr val="FFFFFF"/>
                </a:solidFill>
              </a14:hiddenFill>
            </a:ext>
          </a:extLst>
        </p:spPr>
      </p:pic>
      <p:grpSp>
        <p:nvGrpSpPr>
          <p:cNvPr id="8" name="Group 7"/>
          <p:cNvGrpSpPr/>
          <p:nvPr/>
        </p:nvGrpSpPr>
        <p:grpSpPr>
          <a:xfrm>
            <a:off x="-14288" y="0"/>
            <a:ext cx="12053888" cy="6858001"/>
            <a:chOff x="-14288" y="0"/>
            <a:chExt cx="12053888" cy="6858001"/>
          </a:xfrm>
        </p:grpSpPr>
        <p:grpSp>
          <p:nvGrpSpPr>
            <p:cNvPr id="9" name="Group 8"/>
            <p:cNvGrpSpPr/>
            <p:nvPr/>
          </p:nvGrpSpPr>
          <p:grpSpPr>
            <a:xfrm>
              <a:off x="-14288" y="0"/>
              <a:ext cx="1220788" cy="6858001"/>
              <a:chOff x="-14288" y="0"/>
              <a:chExt cx="1220788" cy="6858001"/>
            </a:xfrm>
            <a:gradFill flip="none" rotWithShape="1">
              <a:gsLst>
                <a:gs pos="0">
                  <a:schemeClr val="tx2"/>
                </a:gs>
                <a:gs pos="100000">
                  <a:schemeClr val="bg2">
                    <a:lumMod val="60000"/>
                    <a:lumOff val="40000"/>
                  </a:schemeClr>
                </a:gs>
              </a:gsLst>
              <a:lin ang="5400000" scaled="0"/>
              <a:tileRect/>
            </a:gradFill>
          </p:grpSpPr>
          <p:sp>
            <p:nvSpPr>
              <p:cNvPr id="21" name="Rectangle 5"/>
              <p:cNvSpPr>
                <a:spLocks noChangeArrowheads="1"/>
              </p:cNvSpPr>
              <p:nvPr/>
            </p:nvSpPr>
            <p:spPr bwMode="auto">
              <a:xfrm>
                <a:off x="114300" y="4763"/>
                <a:ext cx="23813" cy="2181225"/>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sp>
          <p:sp>
            <p:nvSpPr>
              <p:cNvPr id="22" name="Freeform 6"/>
              <p:cNvSpPr>
                <a:spLocks noEditPoints="1"/>
              </p:cNvSpPr>
              <p:nvPr/>
            </p:nvSpPr>
            <p:spPr bwMode="auto">
              <a:xfrm>
                <a:off x="33337" y="217646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3" name="Freeform 7"/>
              <p:cNvSpPr>
                <a:spLocks noEditPoints="1"/>
              </p:cNvSpPr>
              <p:nvPr/>
            </p:nvSpPr>
            <p:spPr bwMode="auto">
              <a:xfrm>
                <a:off x="28575" y="4021138"/>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4" name="Freeform 8"/>
              <p:cNvSpPr/>
              <p:nvPr/>
            </p:nvSpPr>
            <p:spPr bwMode="auto">
              <a:xfrm>
                <a:off x="200025" y="4763"/>
                <a:ext cx="369888" cy="1811338"/>
              </a:xfrm>
              <a:custGeom>
                <a:avLst/>
                <a:gdLst/>
                <a:ahLst/>
                <a:cxnLst/>
                <a:rect l="0" t="0" r="r" b="b"/>
                <a:pathLst>
                  <a:path w="233" h="1141">
                    <a:moveTo>
                      <a:pt x="218" y="1141"/>
                    </a:moveTo>
                    <a:lnTo>
                      <a:pt x="0" y="626"/>
                    </a:lnTo>
                    <a:lnTo>
                      <a:pt x="0" y="0"/>
                    </a:lnTo>
                    <a:lnTo>
                      <a:pt x="15" y="0"/>
                    </a:lnTo>
                    <a:lnTo>
                      <a:pt x="15" y="623"/>
                    </a:lnTo>
                    <a:lnTo>
                      <a:pt x="233" y="1135"/>
                    </a:lnTo>
                    <a:lnTo>
                      <a:pt x="218" y="1141"/>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5" name="Freeform 9"/>
              <p:cNvSpPr>
                <a:spLocks noEditPoints="1"/>
              </p:cNvSpPr>
              <p:nvPr/>
            </p:nvSpPr>
            <p:spPr bwMode="auto">
              <a:xfrm>
                <a:off x="503237" y="1801813"/>
                <a:ext cx="190500" cy="188913"/>
              </a:xfrm>
              <a:custGeom>
                <a:avLst/>
                <a:gdLst/>
                <a:ahLst/>
                <a:cxnLst/>
                <a:rect l="0" t="0" r="r" b="b"/>
                <a:pathLst>
                  <a:path w="40" h="40">
                    <a:moveTo>
                      <a:pt x="20" y="40"/>
                    </a:moveTo>
                    <a:cubicBezTo>
                      <a:pt x="9" y="40"/>
                      <a:pt x="0" y="31"/>
                      <a:pt x="0" y="20"/>
                    </a:cubicBezTo>
                    <a:cubicBezTo>
                      <a:pt x="0" y="9"/>
                      <a:pt x="9" y="0"/>
                      <a:pt x="20" y="0"/>
                    </a:cubicBezTo>
                    <a:cubicBezTo>
                      <a:pt x="33" y="0"/>
                      <a:pt x="40" y="6"/>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9"/>
                      <a:pt x="31"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6" name="Freeform 10"/>
              <p:cNvSpPr/>
              <p:nvPr/>
            </p:nvSpPr>
            <p:spPr bwMode="auto">
              <a:xfrm>
                <a:off x="285750" y="4763"/>
                <a:ext cx="369888" cy="1430338"/>
              </a:xfrm>
              <a:custGeom>
                <a:avLst/>
                <a:gdLst/>
                <a:ahLst/>
                <a:cxnLst/>
                <a:rect l="0" t="0" r="r" b="b"/>
                <a:pathLst>
                  <a:path w="233" h="901">
                    <a:moveTo>
                      <a:pt x="221" y="901"/>
                    </a:moveTo>
                    <a:lnTo>
                      <a:pt x="0" y="383"/>
                    </a:lnTo>
                    <a:lnTo>
                      <a:pt x="0" y="0"/>
                    </a:lnTo>
                    <a:lnTo>
                      <a:pt x="18" y="0"/>
                    </a:lnTo>
                    <a:lnTo>
                      <a:pt x="18" y="380"/>
                    </a:lnTo>
                    <a:lnTo>
                      <a:pt x="233" y="895"/>
                    </a:lnTo>
                    <a:lnTo>
                      <a:pt x="221" y="901"/>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7" name="Freeform 11"/>
              <p:cNvSpPr/>
              <p:nvPr/>
            </p:nvSpPr>
            <p:spPr bwMode="auto">
              <a:xfrm>
                <a:off x="546100" y="0"/>
                <a:ext cx="152400" cy="912813"/>
              </a:xfrm>
              <a:custGeom>
                <a:avLst/>
                <a:gdLst/>
                <a:ahLst/>
                <a:cxnLst/>
                <a:rect l="0" t="0" r="r" b="b"/>
                <a:pathLst>
                  <a:path w="96" h="575">
                    <a:moveTo>
                      <a:pt x="96" y="575"/>
                    </a:moveTo>
                    <a:lnTo>
                      <a:pt x="78" y="575"/>
                    </a:lnTo>
                    <a:lnTo>
                      <a:pt x="78" y="192"/>
                    </a:lnTo>
                    <a:lnTo>
                      <a:pt x="0" y="6"/>
                    </a:lnTo>
                    <a:lnTo>
                      <a:pt x="15" y="0"/>
                    </a:lnTo>
                    <a:lnTo>
                      <a:pt x="96" y="189"/>
                    </a:lnTo>
                    <a:lnTo>
                      <a:pt x="96" y="57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8" name="Freeform 12"/>
              <p:cNvSpPr>
                <a:spLocks noEditPoints="1"/>
              </p:cNvSpPr>
              <p:nvPr/>
            </p:nvSpPr>
            <p:spPr bwMode="auto">
              <a:xfrm>
                <a:off x="588962" y="1420813"/>
                <a:ext cx="190500" cy="190500"/>
              </a:xfrm>
              <a:custGeom>
                <a:avLst/>
                <a:gdLst/>
                <a:ahLst/>
                <a:cxnLst/>
                <a:rect l="0" t="0" r="r" b="b"/>
                <a:pathLst>
                  <a:path w="40" h="40">
                    <a:moveTo>
                      <a:pt x="20" y="40"/>
                    </a:moveTo>
                    <a:cubicBezTo>
                      <a:pt x="9" y="40"/>
                      <a:pt x="0" y="31"/>
                      <a:pt x="0" y="20"/>
                    </a:cubicBezTo>
                    <a:cubicBezTo>
                      <a:pt x="0" y="9"/>
                      <a:pt x="9" y="0"/>
                      <a:pt x="20" y="0"/>
                    </a:cubicBezTo>
                    <a:cubicBezTo>
                      <a:pt x="33" y="0"/>
                      <a:pt x="40" y="7"/>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9"/>
                      <a:pt x="31"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9" name="Freeform 13"/>
              <p:cNvSpPr>
                <a:spLocks noEditPoints="1"/>
              </p:cNvSpPr>
              <p:nvPr/>
            </p:nvSpPr>
            <p:spPr bwMode="auto">
              <a:xfrm>
                <a:off x="588962" y="9032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0" name="Freeform 14"/>
              <p:cNvSpPr/>
              <p:nvPr/>
            </p:nvSpPr>
            <p:spPr bwMode="auto">
              <a:xfrm>
                <a:off x="641350" y="0"/>
                <a:ext cx="422275" cy="527050"/>
              </a:xfrm>
              <a:custGeom>
                <a:avLst/>
                <a:gdLst/>
                <a:ahLst/>
                <a:cxnLst/>
                <a:rect l="0" t="0" r="r" b="b"/>
                <a:pathLst>
                  <a:path w="266" h="332">
                    <a:moveTo>
                      <a:pt x="257" y="332"/>
                    </a:moveTo>
                    <a:lnTo>
                      <a:pt x="48" y="123"/>
                    </a:lnTo>
                    <a:lnTo>
                      <a:pt x="0" y="6"/>
                    </a:lnTo>
                    <a:lnTo>
                      <a:pt x="15" y="0"/>
                    </a:lnTo>
                    <a:lnTo>
                      <a:pt x="63" y="114"/>
                    </a:lnTo>
                    <a:lnTo>
                      <a:pt x="266" y="320"/>
                    </a:lnTo>
                    <a:lnTo>
                      <a:pt x="257" y="332"/>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1" name="Freeform 15"/>
              <p:cNvSpPr>
                <a:spLocks noEditPoints="1"/>
              </p:cNvSpPr>
              <p:nvPr/>
            </p:nvSpPr>
            <p:spPr bwMode="auto">
              <a:xfrm>
                <a:off x="1020762" y="488950"/>
                <a:ext cx="161925" cy="147638"/>
              </a:xfrm>
              <a:custGeom>
                <a:avLst/>
                <a:gdLst/>
                <a:ahLst/>
                <a:cxnLst/>
                <a:rect l="0" t="0" r="r" b="b"/>
                <a:pathLst>
                  <a:path w="34" h="31">
                    <a:moveTo>
                      <a:pt x="17" y="31"/>
                    </a:moveTo>
                    <a:cubicBezTo>
                      <a:pt x="13" y="31"/>
                      <a:pt x="9" y="30"/>
                      <a:pt x="6" y="27"/>
                    </a:cubicBezTo>
                    <a:cubicBezTo>
                      <a:pt x="0" y="20"/>
                      <a:pt x="0" y="10"/>
                      <a:pt x="6" y="4"/>
                    </a:cubicBezTo>
                    <a:cubicBezTo>
                      <a:pt x="9" y="1"/>
                      <a:pt x="13" y="0"/>
                      <a:pt x="17" y="0"/>
                    </a:cubicBezTo>
                    <a:cubicBezTo>
                      <a:pt x="21" y="0"/>
                      <a:pt x="25" y="1"/>
                      <a:pt x="28" y="4"/>
                    </a:cubicBezTo>
                    <a:cubicBezTo>
                      <a:pt x="34" y="10"/>
                      <a:pt x="34" y="20"/>
                      <a:pt x="28" y="27"/>
                    </a:cubicBezTo>
                    <a:cubicBezTo>
                      <a:pt x="25" y="30"/>
                      <a:pt x="21" y="31"/>
                      <a:pt x="17" y="31"/>
                    </a:cubicBezTo>
                    <a:close/>
                    <a:moveTo>
                      <a:pt x="17" y="4"/>
                    </a:moveTo>
                    <a:cubicBezTo>
                      <a:pt x="14" y="4"/>
                      <a:pt x="11" y="5"/>
                      <a:pt x="9" y="7"/>
                    </a:cubicBezTo>
                    <a:cubicBezTo>
                      <a:pt x="4" y="12"/>
                      <a:pt x="4" y="19"/>
                      <a:pt x="9" y="24"/>
                    </a:cubicBezTo>
                    <a:cubicBezTo>
                      <a:pt x="11" y="26"/>
                      <a:pt x="14" y="27"/>
                      <a:pt x="17" y="27"/>
                    </a:cubicBezTo>
                    <a:cubicBezTo>
                      <a:pt x="20" y="27"/>
                      <a:pt x="23" y="26"/>
                      <a:pt x="25" y="24"/>
                    </a:cubicBezTo>
                    <a:cubicBezTo>
                      <a:pt x="30" y="19"/>
                      <a:pt x="30" y="12"/>
                      <a:pt x="25" y="7"/>
                    </a:cubicBezTo>
                    <a:cubicBezTo>
                      <a:pt x="23" y="5"/>
                      <a:pt x="20" y="4"/>
                      <a:pt x="17"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2" name="Line 16"/>
              <p:cNvSpPr>
                <a:spLocks noChangeShapeType="1"/>
              </p:cNvSpPr>
              <p:nvPr/>
            </p:nvSpPr>
            <p:spPr bwMode="auto">
              <a:xfrm>
                <a:off x="-4763" y="9525"/>
                <a:ext cx="0" cy="0"/>
              </a:xfrm>
              <a:prstGeom prst="line">
                <a:avLst/>
              </a:prstGeom>
              <a:grpFill/>
              <a:ln w="15" cap="flat">
                <a:solidFill>
                  <a:srgbClr val="FFFFFF"/>
                </a:solidFill>
                <a:prstDash val="solid"/>
                <a:miter lim="800000"/>
                <a:headEnd/>
                <a:tailEnd/>
              </a:ln>
            </p:spPr>
          </p:sp>
          <p:sp>
            <p:nvSpPr>
              <p:cNvPr id="33" name="Freeform 17"/>
              <p:cNvSpPr/>
              <p:nvPr/>
            </p:nvSpPr>
            <p:spPr bwMode="auto">
              <a:xfrm>
                <a:off x="9525" y="1801813"/>
                <a:ext cx="123825" cy="127000"/>
              </a:xfrm>
              <a:custGeom>
                <a:avLst/>
                <a:gdLst/>
                <a:ahLst/>
                <a:cxnLst/>
                <a:rect l="0" t="0" r="r" b="b"/>
                <a:pathLst>
                  <a:path w="78" h="80">
                    <a:moveTo>
                      <a:pt x="6" y="80"/>
                    </a:moveTo>
                    <a:lnTo>
                      <a:pt x="0" y="71"/>
                    </a:lnTo>
                    <a:lnTo>
                      <a:pt x="69" y="0"/>
                    </a:lnTo>
                    <a:lnTo>
                      <a:pt x="78" y="9"/>
                    </a:lnTo>
                    <a:lnTo>
                      <a:pt x="6" y="8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4" name="Freeform 18"/>
              <p:cNvSpPr/>
              <p:nvPr/>
            </p:nvSpPr>
            <p:spPr bwMode="auto">
              <a:xfrm>
                <a:off x="-9525" y="3549650"/>
                <a:ext cx="147638" cy="481013"/>
              </a:xfrm>
              <a:custGeom>
                <a:avLst/>
                <a:gdLst/>
                <a:ahLst/>
                <a:cxnLst/>
                <a:rect l="0" t="0" r="r" b="b"/>
                <a:pathLst>
                  <a:path w="93" h="303">
                    <a:moveTo>
                      <a:pt x="93" y="303"/>
                    </a:moveTo>
                    <a:lnTo>
                      <a:pt x="78" y="303"/>
                    </a:lnTo>
                    <a:lnTo>
                      <a:pt x="78" y="78"/>
                    </a:lnTo>
                    <a:lnTo>
                      <a:pt x="0" y="12"/>
                    </a:lnTo>
                    <a:lnTo>
                      <a:pt x="12" y="0"/>
                    </a:lnTo>
                    <a:lnTo>
                      <a:pt x="93" y="69"/>
                    </a:lnTo>
                    <a:lnTo>
                      <a:pt x="93" y="303"/>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5" name="Freeform 19"/>
              <p:cNvSpPr/>
              <p:nvPr/>
            </p:nvSpPr>
            <p:spPr bwMode="auto">
              <a:xfrm>
                <a:off x="128587" y="1382713"/>
                <a:ext cx="142875" cy="476250"/>
              </a:xfrm>
              <a:custGeom>
                <a:avLst/>
                <a:gdLst/>
                <a:ahLst/>
                <a:cxnLst/>
                <a:rect l="0" t="0" r="r" b="b"/>
                <a:pathLst>
                  <a:path w="90" h="300">
                    <a:moveTo>
                      <a:pt x="90" y="300"/>
                    </a:moveTo>
                    <a:lnTo>
                      <a:pt x="78" y="300"/>
                    </a:lnTo>
                    <a:lnTo>
                      <a:pt x="78" y="84"/>
                    </a:lnTo>
                    <a:lnTo>
                      <a:pt x="0" y="9"/>
                    </a:lnTo>
                    <a:lnTo>
                      <a:pt x="9" y="0"/>
                    </a:lnTo>
                    <a:lnTo>
                      <a:pt x="90" y="81"/>
                    </a:lnTo>
                    <a:lnTo>
                      <a:pt x="90" y="30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6" name="Freeform 20"/>
              <p:cNvSpPr>
                <a:spLocks noEditPoints="1"/>
              </p:cNvSpPr>
              <p:nvPr/>
            </p:nvSpPr>
            <p:spPr bwMode="auto">
              <a:xfrm>
                <a:off x="204787" y="1849438"/>
                <a:ext cx="114300" cy="107950"/>
              </a:xfrm>
              <a:custGeom>
                <a:avLst/>
                <a:gdLst/>
                <a:ahLst/>
                <a:cxnLst/>
                <a:rect l="0" t="0" r="r" b="b"/>
                <a:pathLst>
                  <a:path w="24" h="23">
                    <a:moveTo>
                      <a:pt x="12" y="23"/>
                    </a:moveTo>
                    <a:cubicBezTo>
                      <a:pt x="6" y="23"/>
                      <a:pt x="0" y="18"/>
                      <a:pt x="0" y="12"/>
                    </a:cubicBezTo>
                    <a:cubicBezTo>
                      <a:pt x="0" y="5"/>
                      <a:pt x="6" y="0"/>
                      <a:pt x="12" y="0"/>
                    </a:cubicBezTo>
                    <a:cubicBezTo>
                      <a:pt x="18" y="0"/>
                      <a:pt x="24" y="5"/>
                      <a:pt x="24" y="12"/>
                    </a:cubicBezTo>
                    <a:cubicBezTo>
                      <a:pt x="24" y="18"/>
                      <a:pt x="18" y="23"/>
                      <a:pt x="12" y="23"/>
                    </a:cubicBezTo>
                    <a:close/>
                    <a:moveTo>
                      <a:pt x="12" y="4"/>
                    </a:moveTo>
                    <a:cubicBezTo>
                      <a:pt x="8" y="4"/>
                      <a:pt x="4" y="8"/>
                      <a:pt x="4" y="12"/>
                    </a:cubicBezTo>
                    <a:cubicBezTo>
                      <a:pt x="4" y="16"/>
                      <a:pt x="8" y="19"/>
                      <a:pt x="12" y="19"/>
                    </a:cubicBezTo>
                    <a:cubicBezTo>
                      <a:pt x="16" y="19"/>
                      <a:pt x="20" y="16"/>
                      <a:pt x="20" y="12"/>
                    </a:cubicBezTo>
                    <a:cubicBezTo>
                      <a:pt x="20" y="8"/>
                      <a:pt x="16" y="4"/>
                      <a:pt x="12"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7" name="Rectangle 21"/>
              <p:cNvSpPr>
                <a:spLocks noChangeArrowheads="1"/>
              </p:cNvSpPr>
              <p:nvPr/>
            </p:nvSpPr>
            <p:spPr bwMode="auto">
              <a:xfrm>
                <a:off x="133350" y="4662488"/>
                <a:ext cx="23813" cy="2181225"/>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sp>
          <p:sp>
            <p:nvSpPr>
              <p:cNvPr id="38" name="Freeform 22"/>
              <p:cNvSpPr/>
              <p:nvPr/>
            </p:nvSpPr>
            <p:spPr bwMode="auto">
              <a:xfrm>
                <a:off x="223837" y="5041900"/>
                <a:ext cx="369888" cy="1801813"/>
              </a:xfrm>
              <a:custGeom>
                <a:avLst/>
                <a:gdLst/>
                <a:ahLst/>
                <a:cxnLst/>
                <a:rect l="0" t="0" r="r" b="b"/>
                <a:pathLst>
                  <a:path w="233" h="1135">
                    <a:moveTo>
                      <a:pt x="15" y="1135"/>
                    </a:moveTo>
                    <a:lnTo>
                      <a:pt x="0" y="1135"/>
                    </a:lnTo>
                    <a:lnTo>
                      <a:pt x="0" y="515"/>
                    </a:lnTo>
                    <a:lnTo>
                      <a:pt x="0" y="512"/>
                    </a:lnTo>
                    <a:lnTo>
                      <a:pt x="218" y="0"/>
                    </a:lnTo>
                    <a:lnTo>
                      <a:pt x="233" y="6"/>
                    </a:lnTo>
                    <a:lnTo>
                      <a:pt x="15" y="518"/>
                    </a:lnTo>
                    <a:lnTo>
                      <a:pt x="15" y="113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9" name="Freeform 23"/>
              <p:cNvSpPr>
                <a:spLocks noEditPoints="1"/>
              </p:cNvSpPr>
              <p:nvPr/>
            </p:nvSpPr>
            <p:spPr bwMode="auto">
              <a:xfrm>
                <a:off x="52387" y="44815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0" name="Freeform 24"/>
              <p:cNvSpPr/>
              <p:nvPr/>
            </p:nvSpPr>
            <p:spPr bwMode="auto">
              <a:xfrm>
                <a:off x="-14288" y="5627688"/>
                <a:ext cx="85725" cy="1216025"/>
              </a:xfrm>
              <a:custGeom>
                <a:avLst/>
                <a:gdLst/>
                <a:ahLst/>
                <a:cxnLst/>
                <a:rect l="0" t="0" r="r" b="b"/>
                <a:pathLst>
                  <a:path w="54" h="766">
                    <a:moveTo>
                      <a:pt x="54" y="766"/>
                    </a:moveTo>
                    <a:lnTo>
                      <a:pt x="36" y="766"/>
                    </a:lnTo>
                    <a:lnTo>
                      <a:pt x="36" y="149"/>
                    </a:lnTo>
                    <a:lnTo>
                      <a:pt x="0" y="3"/>
                    </a:lnTo>
                    <a:lnTo>
                      <a:pt x="18" y="0"/>
                    </a:lnTo>
                    <a:lnTo>
                      <a:pt x="54" y="146"/>
                    </a:lnTo>
                    <a:lnTo>
                      <a:pt x="54" y="766"/>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1" name="Freeform 25"/>
              <p:cNvSpPr>
                <a:spLocks noEditPoints="1"/>
              </p:cNvSpPr>
              <p:nvPr/>
            </p:nvSpPr>
            <p:spPr bwMode="auto">
              <a:xfrm>
                <a:off x="527050" y="486727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2" name="Freeform 26"/>
              <p:cNvSpPr/>
              <p:nvPr/>
            </p:nvSpPr>
            <p:spPr bwMode="auto">
              <a:xfrm>
                <a:off x="309562" y="5422900"/>
                <a:ext cx="374650" cy="1425575"/>
              </a:xfrm>
              <a:custGeom>
                <a:avLst/>
                <a:gdLst/>
                <a:ahLst/>
                <a:cxnLst/>
                <a:rect l="0" t="0" r="r" b="b"/>
                <a:pathLst>
                  <a:path w="236" h="898">
                    <a:moveTo>
                      <a:pt x="18" y="898"/>
                    </a:moveTo>
                    <a:lnTo>
                      <a:pt x="0" y="898"/>
                    </a:lnTo>
                    <a:lnTo>
                      <a:pt x="0" y="515"/>
                    </a:lnTo>
                    <a:lnTo>
                      <a:pt x="3" y="512"/>
                    </a:lnTo>
                    <a:lnTo>
                      <a:pt x="221" y="0"/>
                    </a:lnTo>
                    <a:lnTo>
                      <a:pt x="236" y="6"/>
                    </a:lnTo>
                    <a:lnTo>
                      <a:pt x="18" y="518"/>
                    </a:lnTo>
                    <a:lnTo>
                      <a:pt x="18" y="898"/>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3" name="Freeform 27"/>
              <p:cNvSpPr/>
              <p:nvPr/>
            </p:nvSpPr>
            <p:spPr bwMode="auto">
              <a:xfrm>
                <a:off x="569912" y="5945188"/>
                <a:ext cx="152400" cy="912813"/>
              </a:xfrm>
              <a:custGeom>
                <a:avLst/>
                <a:gdLst/>
                <a:ahLst/>
                <a:cxnLst/>
                <a:rect l="0" t="0" r="r" b="b"/>
                <a:pathLst>
                  <a:path w="96" h="575">
                    <a:moveTo>
                      <a:pt x="15" y="575"/>
                    </a:moveTo>
                    <a:lnTo>
                      <a:pt x="0" y="569"/>
                    </a:lnTo>
                    <a:lnTo>
                      <a:pt x="81" y="383"/>
                    </a:lnTo>
                    <a:lnTo>
                      <a:pt x="81" y="0"/>
                    </a:lnTo>
                    <a:lnTo>
                      <a:pt x="96" y="0"/>
                    </a:lnTo>
                    <a:lnTo>
                      <a:pt x="96" y="386"/>
                    </a:lnTo>
                    <a:lnTo>
                      <a:pt x="15" y="57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4" name="Freeform 28"/>
              <p:cNvSpPr>
                <a:spLocks noEditPoints="1"/>
              </p:cNvSpPr>
              <p:nvPr/>
            </p:nvSpPr>
            <p:spPr bwMode="auto">
              <a:xfrm>
                <a:off x="612775" y="52466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5" name="Freeform 29"/>
              <p:cNvSpPr>
                <a:spLocks noEditPoints="1"/>
              </p:cNvSpPr>
              <p:nvPr/>
            </p:nvSpPr>
            <p:spPr bwMode="auto">
              <a:xfrm>
                <a:off x="612775" y="57642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6" name="Freeform 30"/>
              <p:cNvSpPr/>
              <p:nvPr/>
            </p:nvSpPr>
            <p:spPr bwMode="auto">
              <a:xfrm>
                <a:off x="669925" y="6330950"/>
                <a:ext cx="417513" cy="517525"/>
              </a:xfrm>
              <a:custGeom>
                <a:avLst/>
                <a:gdLst/>
                <a:ahLst/>
                <a:cxnLst/>
                <a:rect l="0" t="0" r="r" b="b"/>
                <a:pathLst>
                  <a:path w="263" h="326">
                    <a:moveTo>
                      <a:pt x="15" y="326"/>
                    </a:moveTo>
                    <a:lnTo>
                      <a:pt x="0" y="320"/>
                    </a:lnTo>
                    <a:lnTo>
                      <a:pt x="45" y="206"/>
                    </a:lnTo>
                    <a:lnTo>
                      <a:pt x="48" y="206"/>
                    </a:lnTo>
                    <a:lnTo>
                      <a:pt x="254" y="0"/>
                    </a:lnTo>
                    <a:lnTo>
                      <a:pt x="263" y="12"/>
                    </a:lnTo>
                    <a:lnTo>
                      <a:pt x="60" y="215"/>
                    </a:lnTo>
                    <a:lnTo>
                      <a:pt x="15" y="326"/>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7" name="Freeform 31"/>
              <p:cNvSpPr>
                <a:spLocks noEditPoints="1"/>
              </p:cNvSpPr>
              <p:nvPr/>
            </p:nvSpPr>
            <p:spPr bwMode="auto">
              <a:xfrm>
                <a:off x="1049337" y="6221413"/>
                <a:ext cx="157163" cy="147638"/>
              </a:xfrm>
              <a:custGeom>
                <a:avLst/>
                <a:gdLst/>
                <a:ahLst/>
                <a:cxnLst/>
                <a:rect l="0" t="0" r="r" b="b"/>
                <a:pathLst>
                  <a:path w="33" h="31">
                    <a:moveTo>
                      <a:pt x="16" y="31"/>
                    </a:moveTo>
                    <a:cubicBezTo>
                      <a:pt x="12" y="31"/>
                      <a:pt x="8" y="29"/>
                      <a:pt x="5" y="26"/>
                    </a:cubicBezTo>
                    <a:cubicBezTo>
                      <a:pt x="2" y="24"/>
                      <a:pt x="0" y="20"/>
                      <a:pt x="0" y="15"/>
                    </a:cubicBezTo>
                    <a:cubicBezTo>
                      <a:pt x="0" y="11"/>
                      <a:pt x="2" y="7"/>
                      <a:pt x="5" y="4"/>
                    </a:cubicBezTo>
                    <a:cubicBezTo>
                      <a:pt x="8" y="1"/>
                      <a:pt x="12" y="0"/>
                      <a:pt x="16" y="0"/>
                    </a:cubicBezTo>
                    <a:cubicBezTo>
                      <a:pt x="20" y="0"/>
                      <a:pt x="24" y="1"/>
                      <a:pt x="27" y="4"/>
                    </a:cubicBezTo>
                    <a:cubicBezTo>
                      <a:pt x="33" y="10"/>
                      <a:pt x="33" y="20"/>
                      <a:pt x="27" y="26"/>
                    </a:cubicBezTo>
                    <a:cubicBezTo>
                      <a:pt x="24" y="29"/>
                      <a:pt x="20" y="31"/>
                      <a:pt x="16" y="31"/>
                    </a:cubicBezTo>
                    <a:close/>
                    <a:moveTo>
                      <a:pt x="16" y="4"/>
                    </a:moveTo>
                    <a:cubicBezTo>
                      <a:pt x="13" y="4"/>
                      <a:pt x="10" y="5"/>
                      <a:pt x="8" y="7"/>
                    </a:cubicBezTo>
                    <a:cubicBezTo>
                      <a:pt x="6" y="9"/>
                      <a:pt x="4" y="12"/>
                      <a:pt x="4" y="15"/>
                    </a:cubicBezTo>
                    <a:cubicBezTo>
                      <a:pt x="4" y="19"/>
                      <a:pt x="6" y="21"/>
                      <a:pt x="8" y="24"/>
                    </a:cubicBezTo>
                    <a:cubicBezTo>
                      <a:pt x="10" y="26"/>
                      <a:pt x="13" y="27"/>
                      <a:pt x="16" y="27"/>
                    </a:cubicBezTo>
                    <a:cubicBezTo>
                      <a:pt x="19" y="27"/>
                      <a:pt x="22" y="26"/>
                      <a:pt x="24" y="24"/>
                    </a:cubicBezTo>
                    <a:cubicBezTo>
                      <a:pt x="29" y="19"/>
                      <a:pt x="29" y="12"/>
                      <a:pt x="24" y="7"/>
                    </a:cubicBezTo>
                    <a:cubicBezTo>
                      <a:pt x="22" y="5"/>
                      <a:pt x="19" y="4"/>
                      <a:pt x="16"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grpSp>
        <p:grpSp>
          <p:nvGrpSpPr>
            <p:cNvPr id="10" name="Group 9"/>
            <p:cNvGrpSpPr/>
            <p:nvPr/>
          </p:nvGrpSpPr>
          <p:grpSpPr>
            <a:xfrm>
              <a:off x="11364912" y="0"/>
              <a:ext cx="674688" cy="6848476"/>
              <a:chOff x="11364912" y="0"/>
              <a:chExt cx="674688" cy="6848476"/>
            </a:xfrm>
            <a:gradFill flip="none" rotWithShape="1">
              <a:gsLst>
                <a:gs pos="0">
                  <a:schemeClr val="tx2">
                    <a:alpha val="80000"/>
                  </a:schemeClr>
                </a:gs>
                <a:gs pos="100000">
                  <a:schemeClr val="bg2">
                    <a:lumMod val="60000"/>
                    <a:lumOff val="40000"/>
                    <a:alpha val="60000"/>
                  </a:schemeClr>
                </a:gs>
              </a:gsLst>
              <a:lin ang="5400000" scaled="0"/>
              <a:tileRect/>
            </a:gradFill>
          </p:grpSpPr>
          <p:sp>
            <p:nvSpPr>
              <p:cNvPr id="11" name="Freeform 32"/>
              <p:cNvSpPr/>
              <p:nvPr/>
            </p:nvSpPr>
            <p:spPr bwMode="auto">
              <a:xfrm>
                <a:off x="11483975" y="0"/>
                <a:ext cx="417513" cy="512763"/>
              </a:xfrm>
              <a:custGeom>
                <a:avLst/>
                <a:gdLst/>
                <a:ahLst/>
                <a:cxnLst/>
                <a:rect l="0" t="0" r="r" b="b"/>
                <a:pathLst>
                  <a:path w="263" h="323">
                    <a:moveTo>
                      <a:pt x="12" y="323"/>
                    </a:moveTo>
                    <a:lnTo>
                      <a:pt x="0" y="314"/>
                    </a:lnTo>
                    <a:lnTo>
                      <a:pt x="203" y="108"/>
                    </a:lnTo>
                    <a:lnTo>
                      <a:pt x="248" y="0"/>
                    </a:lnTo>
                    <a:lnTo>
                      <a:pt x="263" y="6"/>
                    </a:lnTo>
                    <a:lnTo>
                      <a:pt x="218" y="117"/>
                    </a:lnTo>
                    <a:lnTo>
                      <a:pt x="218" y="117"/>
                    </a:lnTo>
                    <a:lnTo>
                      <a:pt x="12" y="323"/>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2" name="Freeform 33"/>
              <p:cNvSpPr>
                <a:spLocks noEditPoints="1"/>
              </p:cNvSpPr>
              <p:nvPr/>
            </p:nvSpPr>
            <p:spPr bwMode="auto">
              <a:xfrm>
                <a:off x="11364912" y="474663"/>
                <a:ext cx="157163" cy="152400"/>
              </a:xfrm>
              <a:custGeom>
                <a:avLst/>
                <a:gdLst/>
                <a:ahLst/>
                <a:cxnLst/>
                <a:rect l="0" t="0" r="r" b="b"/>
                <a:pathLst>
                  <a:path w="33" h="32">
                    <a:moveTo>
                      <a:pt x="17" y="32"/>
                    </a:moveTo>
                    <a:cubicBezTo>
                      <a:pt x="13" y="32"/>
                      <a:pt x="9" y="30"/>
                      <a:pt x="6" y="27"/>
                    </a:cubicBezTo>
                    <a:cubicBezTo>
                      <a:pt x="0" y="21"/>
                      <a:pt x="0" y="11"/>
                      <a:pt x="6" y="5"/>
                    </a:cubicBezTo>
                    <a:cubicBezTo>
                      <a:pt x="9" y="2"/>
                      <a:pt x="13" y="0"/>
                      <a:pt x="17" y="0"/>
                    </a:cubicBezTo>
                    <a:cubicBezTo>
                      <a:pt x="21" y="0"/>
                      <a:pt x="25" y="2"/>
                      <a:pt x="28" y="5"/>
                    </a:cubicBezTo>
                    <a:cubicBezTo>
                      <a:pt x="31" y="8"/>
                      <a:pt x="33" y="12"/>
                      <a:pt x="33" y="16"/>
                    </a:cubicBezTo>
                    <a:cubicBezTo>
                      <a:pt x="33" y="20"/>
                      <a:pt x="31" y="24"/>
                      <a:pt x="28" y="27"/>
                    </a:cubicBezTo>
                    <a:cubicBezTo>
                      <a:pt x="25" y="30"/>
                      <a:pt x="21" y="32"/>
                      <a:pt x="17" y="32"/>
                    </a:cubicBezTo>
                    <a:close/>
                    <a:moveTo>
                      <a:pt x="17" y="4"/>
                    </a:moveTo>
                    <a:cubicBezTo>
                      <a:pt x="14" y="4"/>
                      <a:pt x="11" y="6"/>
                      <a:pt x="9" y="8"/>
                    </a:cubicBezTo>
                    <a:cubicBezTo>
                      <a:pt x="4" y="12"/>
                      <a:pt x="4" y="20"/>
                      <a:pt x="9" y="24"/>
                    </a:cubicBezTo>
                    <a:cubicBezTo>
                      <a:pt x="11" y="27"/>
                      <a:pt x="14" y="28"/>
                      <a:pt x="17" y="28"/>
                    </a:cubicBezTo>
                    <a:cubicBezTo>
                      <a:pt x="20" y="28"/>
                      <a:pt x="23" y="27"/>
                      <a:pt x="26" y="24"/>
                    </a:cubicBezTo>
                    <a:cubicBezTo>
                      <a:pt x="30" y="20"/>
                      <a:pt x="30" y="12"/>
                      <a:pt x="26" y="8"/>
                    </a:cubicBezTo>
                    <a:cubicBezTo>
                      <a:pt x="23" y="6"/>
                      <a:pt x="20" y="4"/>
                      <a:pt x="17"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3" name="Freeform 34"/>
              <p:cNvSpPr>
                <a:spLocks noEditPoints="1"/>
              </p:cNvSpPr>
              <p:nvPr/>
            </p:nvSpPr>
            <p:spPr bwMode="auto">
              <a:xfrm>
                <a:off x="11631612" y="1539875"/>
                <a:ext cx="188913"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4" name="Freeform 35"/>
              <p:cNvSpPr/>
              <p:nvPr/>
            </p:nvSpPr>
            <p:spPr bwMode="auto">
              <a:xfrm>
                <a:off x="11531600" y="5694363"/>
                <a:ext cx="298450" cy="1154113"/>
              </a:xfrm>
              <a:custGeom>
                <a:avLst/>
                <a:gdLst/>
                <a:ahLst/>
                <a:cxnLst/>
                <a:rect l="0" t="0" r="r" b="b"/>
                <a:pathLst>
                  <a:path w="188" h="727">
                    <a:moveTo>
                      <a:pt x="15" y="727"/>
                    </a:moveTo>
                    <a:lnTo>
                      <a:pt x="0" y="727"/>
                    </a:lnTo>
                    <a:lnTo>
                      <a:pt x="0" y="407"/>
                    </a:lnTo>
                    <a:lnTo>
                      <a:pt x="0" y="407"/>
                    </a:lnTo>
                    <a:lnTo>
                      <a:pt x="176" y="0"/>
                    </a:lnTo>
                    <a:lnTo>
                      <a:pt x="188" y="6"/>
                    </a:lnTo>
                    <a:lnTo>
                      <a:pt x="15" y="410"/>
                    </a:lnTo>
                    <a:lnTo>
                      <a:pt x="15" y="727"/>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5" name="Freeform 36"/>
              <p:cNvSpPr>
                <a:spLocks noEditPoints="1"/>
              </p:cNvSpPr>
              <p:nvPr/>
            </p:nvSpPr>
            <p:spPr bwMode="auto">
              <a:xfrm>
                <a:off x="11772900" y="5551488"/>
                <a:ext cx="157163" cy="155575"/>
              </a:xfrm>
              <a:custGeom>
                <a:avLst/>
                <a:gdLst/>
                <a:ahLst/>
                <a:cxnLst/>
                <a:rect l="0" t="0" r="r" b="b"/>
                <a:pathLst>
                  <a:path w="33" h="33">
                    <a:moveTo>
                      <a:pt x="17" y="33"/>
                    </a:moveTo>
                    <a:cubicBezTo>
                      <a:pt x="8" y="33"/>
                      <a:pt x="0" y="25"/>
                      <a:pt x="0" y="16"/>
                    </a:cubicBezTo>
                    <a:cubicBezTo>
                      <a:pt x="0" y="7"/>
                      <a:pt x="8" y="0"/>
                      <a:pt x="17" y="0"/>
                    </a:cubicBezTo>
                    <a:cubicBezTo>
                      <a:pt x="26" y="0"/>
                      <a:pt x="33" y="7"/>
                      <a:pt x="33" y="16"/>
                    </a:cubicBezTo>
                    <a:cubicBezTo>
                      <a:pt x="33" y="25"/>
                      <a:pt x="26" y="33"/>
                      <a:pt x="17" y="33"/>
                    </a:cubicBezTo>
                    <a:close/>
                    <a:moveTo>
                      <a:pt x="17" y="4"/>
                    </a:moveTo>
                    <a:cubicBezTo>
                      <a:pt x="10" y="4"/>
                      <a:pt x="4" y="9"/>
                      <a:pt x="4" y="16"/>
                    </a:cubicBezTo>
                    <a:cubicBezTo>
                      <a:pt x="4" y="23"/>
                      <a:pt x="10" y="29"/>
                      <a:pt x="17" y="29"/>
                    </a:cubicBezTo>
                    <a:cubicBezTo>
                      <a:pt x="23" y="29"/>
                      <a:pt x="29" y="23"/>
                      <a:pt x="29" y="16"/>
                    </a:cubicBezTo>
                    <a:cubicBezTo>
                      <a:pt x="29" y="9"/>
                      <a:pt x="23" y="4"/>
                      <a:pt x="17"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6" name="Freeform 37"/>
              <p:cNvSpPr/>
              <p:nvPr/>
            </p:nvSpPr>
            <p:spPr bwMode="auto">
              <a:xfrm>
                <a:off x="11710987" y="4763"/>
                <a:ext cx="304800" cy="1544638"/>
              </a:xfrm>
              <a:custGeom>
                <a:avLst/>
                <a:gdLst/>
                <a:ahLst/>
                <a:cxnLst/>
                <a:rect l="0" t="0" r="r" b="b"/>
                <a:pathLst>
                  <a:path w="192" h="973">
                    <a:moveTo>
                      <a:pt x="15" y="973"/>
                    </a:moveTo>
                    <a:lnTo>
                      <a:pt x="0" y="973"/>
                    </a:lnTo>
                    <a:lnTo>
                      <a:pt x="0" y="790"/>
                    </a:lnTo>
                    <a:lnTo>
                      <a:pt x="174" y="614"/>
                    </a:lnTo>
                    <a:lnTo>
                      <a:pt x="174" y="0"/>
                    </a:lnTo>
                    <a:lnTo>
                      <a:pt x="192" y="0"/>
                    </a:lnTo>
                    <a:lnTo>
                      <a:pt x="192" y="620"/>
                    </a:lnTo>
                    <a:lnTo>
                      <a:pt x="15" y="796"/>
                    </a:lnTo>
                    <a:lnTo>
                      <a:pt x="15" y="973"/>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7" name="Freeform 38"/>
              <p:cNvSpPr>
                <a:spLocks noEditPoints="1"/>
              </p:cNvSpPr>
              <p:nvPr/>
            </p:nvSpPr>
            <p:spPr bwMode="auto">
              <a:xfrm>
                <a:off x="11636375" y="4867275"/>
                <a:ext cx="188913"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8" name="Freeform 39"/>
              <p:cNvSpPr/>
              <p:nvPr/>
            </p:nvSpPr>
            <p:spPr bwMode="auto">
              <a:xfrm>
                <a:off x="11441112" y="5046663"/>
                <a:ext cx="307975" cy="1801813"/>
              </a:xfrm>
              <a:custGeom>
                <a:avLst/>
                <a:gdLst/>
                <a:ahLst/>
                <a:cxnLst/>
                <a:rect l="0" t="0" r="r" b="b"/>
                <a:pathLst>
                  <a:path w="194" h="1135">
                    <a:moveTo>
                      <a:pt x="18" y="1135"/>
                    </a:moveTo>
                    <a:lnTo>
                      <a:pt x="0" y="1135"/>
                    </a:lnTo>
                    <a:lnTo>
                      <a:pt x="0" y="354"/>
                    </a:lnTo>
                    <a:lnTo>
                      <a:pt x="176" y="177"/>
                    </a:lnTo>
                    <a:lnTo>
                      <a:pt x="176" y="0"/>
                    </a:lnTo>
                    <a:lnTo>
                      <a:pt x="194" y="0"/>
                    </a:lnTo>
                    <a:lnTo>
                      <a:pt x="194" y="183"/>
                    </a:lnTo>
                    <a:lnTo>
                      <a:pt x="18" y="360"/>
                    </a:lnTo>
                    <a:lnTo>
                      <a:pt x="18" y="113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9" name="Freeform 40"/>
              <p:cNvSpPr>
                <a:spLocks noEditPoints="1"/>
              </p:cNvSpPr>
              <p:nvPr/>
            </p:nvSpPr>
            <p:spPr bwMode="auto">
              <a:xfrm>
                <a:off x="11849100" y="641667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0" name="Rectangle 41"/>
              <p:cNvSpPr>
                <a:spLocks noChangeArrowheads="1"/>
              </p:cNvSpPr>
              <p:nvPr/>
            </p:nvSpPr>
            <p:spPr bwMode="auto">
              <a:xfrm>
                <a:off x="11939587" y="6596063"/>
                <a:ext cx="23813" cy="252413"/>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sp>
        </p:grpSp>
      </p:grpSp>
      <p:sp>
        <p:nvSpPr>
          <p:cNvPr id="2" name="Title Placeholder 1"/>
          <p:cNvSpPr>
            <a:spLocks noGrp="1"/>
          </p:cNvSpPr>
          <p:nvPr>
            <p:ph type="title"/>
          </p:nvPr>
        </p:nvSpPr>
        <p:spPr>
          <a:xfrm>
            <a:off x="1141413" y="618518"/>
            <a:ext cx="9905998" cy="1478570"/>
          </a:xfrm>
          <a:prstGeom prst="rect">
            <a:avLst/>
          </a:prstGeom>
        </p:spPr>
        <p:txBody>
          <a:bodyPr vert="horz" lIns="91440" tIns="45720" rIns="91440" bIns="45720" rtlCol="0" anchor="ctr">
            <a:normAutofit/>
          </a:bodyPr>
          <a:lstStyle/>
          <a:p>
            <a:endParaRPr lang="en-US" dirty="0"/>
          </a:p>
        </p:txBody>
      </p:sp>
      <p:sp>
        <p:nvSpPr>
          <p:cNvPr id="3" name="Text Placeholder 2"/>
          <p:cNvSpPr>
            <a:spLocks noGrp="1"/>
          </p:cNvSpPr>
          <p:nvPr>
            <p:ph type="body" idx="1"/>
          </p:nvPr>
        </p:nvSpPr>
        <p:spPr>
          <a:xfrm>
            <a:off x="1141412" y="2249487"/>
            <a:ext cx="9905999" cy="3541714"/>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7456921" y="5883276"/>
            <a:ext cx="2743200"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3761A6F0-8190-407A-9D6E-1E56C2D55E53}" type="datetimeFigureOut">
              <a:rPr lang="ru-RU" smtClean="0"/>
              <a:t>09.02.2016</a:t>
            </a:fld>
            <a:endParaRPr lang="ru-RU"/>
          </a:p>
        </p:txBody>
      </p:sp>
      <p:sp>
        <p:nvSpPr>
          <p:cNvPr id="5" name="Footer Placeholder 4"/>
          <p:cNvSpPr>
            <a:spLocks noGrp="1"/>
          </p:cNvSpPr>
          <p:nvPr>
            <p:ph type="ftr" sz="quarter" idx="3"/>
          </p:nvPr>
        </p:nvSpPr>
        <p:spPr>
          <a:xfrm>
            <a:off x="1141411" y="5883275"/>
            <a:ext cx="6239309" cy="365125"/>
          </a:xfrm>
          <a:prstGeom prst="rect">
            <a:avLst/>
          </a:prstGeom>
        </p:spPr>
        <p:txBody>
          <a:bodyPr vert="horz" lIns="91440" tIns="45720" rIns="91440" bIns="45720" rtlCol="0" anchor="ctr"/>
          <a:lstStyle>
            <a:lvl1pPr algn="l">
              <a:defRPr sz="1050" cap="all" baseline="0">
                <a:solidFill>
                  <a:schemeClr val="tx1">
                    <a:tint val="75000"/>
                  </a:schemeClr>
                </a:solidFill>
              </a:defRPr>
            </a:lvl1pPr>
          </a:lstStyle>
          <a:p>
            <a:endParaRPr lang="ru-RU"/>
          </a:p>
        </p:txBody>
      </p:sp>
      <p:sp>
        <p:nvSpPr>
          <p:cNvPr id="6" name="Slide Number Placeholder 5"/>
          <p:cNvSpPr>
            <a:spLocks noGrp="1"/>
          </p:cNvSpPr>
          <p:nvPr>
            <p:ph type="sldNum" sz="quarter" idx="4"/>
          </p:nvPr>
        </p:nvSpPr>
        <p:spPr>
          <a:xfrm>
            <a:off x="10276321" y="5883274"/>
            <a:ext cx="771089"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E4ED999A-0C3F-4E24-BB32-6B41856BA928}" type="slidenum">
              <a:rPr lang="ru-RU" smtClean="0"/>
              <a:t>‹#›</a:t>
            </a:fld>
            <a:endParaRPr lang="ru-RU"/>
          </a:p>
        </p:txBody>
      </p:sp>
    </p:spTree>
    <p:extLst>
      <p:ext uri="{BB962C8B-B14F-4D97-AF65-F5344CB8AC3E}">
        <p14:creationId xmlns:p14="http://schemas.microsoft.com/office/powerpoint/2010/main" val="2230107773"/>
      </p:ext>
    </p:extLst>
  </p:cSld>
  <p:clrMap bg1="dk1" tx1="lt1" bg2="dk2" tx2="lt2" accent1="accent1" accent2="accent2" accent3="accent3" accent4="accent4" accent5="accent5" accent6="accent6" hlink="hlink" folHlink="folHlink"/>
  <p:sldLayoutIdLst>
    <p:sldLayoutId id="2147483679" r:id="rId1"/>
    <p:sldLayoutId id="2147483680" r:id="rId2"/>
    <p:sldLayoutId id="2147483681" r:id="rId3"/>
    <p:sldLayoutId id="2147483682" r:id="rId4"/>
    <p:sldLayoutId id="2147483683" r:id="rId5"/>
    <p:sldLayoutId id="2147483684" r:id="rId6"/>
    <p:sldLayoutId id="2147483685" r:id="rId7"/>
    <p:sldLayoutId id="2147483686" r:id="rId8"/>
    <p:sldLayoutId id="2147483687" r:id="rId9"/>
    <p:sldLayoutId id="2147483688" r:id="rId10"/>
    <p:sldLayoutId id="2147483689" r:id="rId11"/>
    <p:sldLayoutId id="2147483690" r:id="rId12"/>
    <p:sldLayoutId id="2147483691" r:id="rId13"/>
    <p:sldLayoutId id="2147483692" r:id="rId14"/>
    <p:sldLayoutId id="2147483693" r:id="rId15"/>
    <p:sldLayoutId id="2147483694" r:id="rId16"/>
    <p:sldLayoutId id="2147483695" r:id="rId17"/>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xStyles>
    <p:titleStyle>
      <a:lvl1pPr algn="l" defTabSz="914400" rtl="0" eaLnBrk="1" latinLnBrk="0" hangingPunct="1">
        <a:lnSpc>
          <a:spcPct val="90000"/>
        </a:lnSpc>
        <a:spcBef>
          <a:spcPct val="0"/>
        </a:spcBef>
        <a:buNone/>
        <a:defRPr sz="3600" kern="1200" cap="all" baseline="0">
          <a:solidFill>
            <a:schemeClr val="tx1"/>
          </a:solidFill>
          <a:latin typeface="+mj-lt"/>
          <a:ea typeface="+mj-ea"/>
          <a:cs typeface="+mj-cs"/>
        </a:defRPr>
      </a:lvl1pPr>
    </p:titleStyle>
    <p:bodyStyle>
      <a:lvl1pPr marL="228600" indent="-228600" algn="l" defTabSz="914400" rtl="0" eaLnBrk="1" latinLnBrk="0" hangingPunct="1">
        <a:lnSpc>
          <a:spcPct val="120000"/>
        </a:lnSpc>
        <a:spcBef>
          <a:spcPts val="1000"/>
        </a:spcBef>
        <a:buSzPct val="125000"/>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120000"/>
        </a:lnSpc>
        <a:spcBef>
          <a:spcPts val="500"/>
        </a:spcBef>
        <a:buSzPct val="125000"/>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120000"/>
        </a:lnSpc>
        <a:spcBef>
          <a:spcPts val="500"/>
        </a:spcBef>
        <a:buSzPct val="125000"/>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120000"/>
        </a:lnSpc>
        <a:spcBef>
          <a:spcPts val="500"/>
        </a:spcBef>
        <a:buSzPct val="125000"/>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120000"/>
        </a:lnSpc>
        <a:spcBef>
          <a:spcPts val="500"/>
        </a:spcBef>
        <a:buSzPct val="125000"/>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6pPr>
      <a:lvl7pPr marL="29718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7pPr>
      <a:lvl8pPr marL="34290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8pPr>
      <a:lvl9pPr marL="38862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6.jp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18.jpg"/><Relationship Id="rId2" Type="http://schemas.openxmlformats.org/officeDocument/2006/relationships/image" Target="../media/image17.jp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20.jp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21.jp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22.jp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23.jp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24.jp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25.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normAutofit/>
          </a:bodyPr>
          <a:lstStyle/>
          <a:p>
            <a:pPr algn="ctr"/>
            <a:r>
              <a:rPr lang="ru-RU" sz="9600" dirty="0" smtClean="0">
                <a:latin typeface="Times New Roman" panose="02020603050405020304" pitchFamily="18" charset="0"/>
                <a:cs typeface="Times New Roman" panose="02020603050405020304" pitchFamily="18" charset="0"/>
              </a:rPr>
              <a:t>Медузы</a:t>
            </a:r>
            <a:endParaRPr lang="ru-RU" sz="9600" dirty="0">
              <a:latin typeface="Times New Roman" panose="02020603050405020304" pitchFamily="18" charset="0"/>
              <a:cs typeface="Times New Roman" panose="02020603050405020304" pitchFamily="18" charset="0"/>
            </a:endParaRPr>
          </a:p>
        </p:txBody>
      </p:sp>
      <p:sp>
        <p:nvSpPr>
          <p:cNvPr id="3" name="Подзаголовок 2"/>
          <p:cNvSpPr>
            <a:spLocks noGrp="1"/>
          </p:cNvSpPr>
          <p:nvPr>
            <p:ph type="subTitle" idx="1"/>
          </p:nvPr>
        </p:nvSpPr>
        <p:spPr>
          <a:xfrm>
            <a:off x="3291841" y="4229835"/>
            <a:ext cx="7621818" cy="1655762"/>
          </a:xfrm>
        </p:spPr>
        <p:txBody>
          <a:bodyPr>
            <a:normAutofit lnSpcReduction="10000"/>
          </a:bodyPr>
          <a:lstStyle/>
          <a:p>
            <a:r>
              <a:rPr lang="ru-RU" dirty="0" smtClean="0">
                <a:latin typeface="Times New Roman" panose="02020603050405020304" pitchFamily="18" charset="0"/>
                <a:cs typeface="Times New Roman" panose="02020603050405020304" pitchFamily="18" charset="0"/>
              </a:rPr>
              <a:t>Презентация к уроку биологии в 7 классе по теме «Тип Кишечнополостные»</a:t>
            </a:r>
          </a:p>
          <a:p>
            <a:r>
              <a:rPr lang="ru-RU" dirty="0" smtClean="0">
                <a:latin typeface="Times New Roman" panose="02020603050405020304" pitchFamily="18" charset="0"/>
                <a:cs typeface="Times New Roman" panose="02020603050405020304" pitchFamily="18" charset="0"/>
              </a:rPr>
              <a:t>Работа учителя биологии МБОУ «СОШ им. </a:t>
            </a:r>
            <a:r>
              <a:rPr lang="ru-RU" dirty="0" err="1" smtClean="0">
                <a:latin typeface="Times New Roman" panose="02020603050405020304" pitchFamily="18" charset="0"/>
                <a:cs typeface="Times New Roman" panose="02020603050405020304" pitchFamily="18" charset="0"/>
              </a:rPr>
              <a:t>Л.А,Попугаевой</a:t>
            </a:r>
            <a:r>
              <a:rPr lang="ru-RU" dirty="0" smtClean="0">
                <a:latin typeface="Times New Roman" panose="02020603050405020304" pitchFamily="18" charset="0"/>
                <a:cs typeface="Times New Roman" panose="02020603050405020304" pitchFamily="18" charset="0"/>
              </a:rPr>
              <a:t>» </a:t>
            </a:r>
            <a:r>
              <a:rPr lang="ru-RU" dirty="0" err="1" smtClean="0">
                <a:latin typeface="Times New Roman" panose="02020603050405020304" pitchFamily="18" charset="0"/>
                <a:cs typeface="Times New Roman" panose="02020603050405020304" pitchFamily="18" charset="0"/>
              </a:rPr>
              <a:t>г.Удачный</a:t>
            </a:r>
            <a:r>
              <a:rPr lang="ru-RU" smtClean="0">
                <a:latin typeface="Times New Roman" panose="02020603050405020304" pitchFamily="18" charset="0"/>
                <a:cs typeface="Times New Roman" panose="02020603050405020304" pitchFamily="18" charset="0"/>
              </a:rPr>
              <a:t> Константиновой А.Д.</a:t>
            </a:r>
            <a:endParaRPr lang="ru-RU" dirty="0" smtClean="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7969001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1141412" y="191069"/>
            <a:ext cx="9905999" cy="6264322"/>
          </a:xfrm>
        </p:spPr>
        <p:txBody>
          <a:bodyPr>
            <a:normAutofit fontScale="92500" lnSpcReduction="10000"/>
          </a:bodyPr>
          <a:lstStyle/>
          <a:p>
            <a:pPr marL="0" indent="0" algn="just">
              <a:buNone/>
            </a:pPr>
            <a:r>
              <a:rPr lang="ru-RU" dirty="0">
                <a:latin typeface="Times New Roman" panose="02020603050405020304" pitchFamily="18" charset="0"/>
                <a:cs typeface="Times New Roman" panose="02020603050405020304" pitchFamily="18" charset="0"/>
              </a:rPr>
              <a:t>Медузы и гидроиды снабжены стрекательными щупальцами, столкнувшись с которыми, можно получить неприятный ожог. Надо иметь в виду, что чем крупнее медуза, тем неприятнее будут последствия от встречи с ней. Для человека опасна даже вынесенная на берег и слегка высушенная медуза.</a:t>
            </a:r>
          </a:p>
          <a:p>
            <a:pPr marL="0" indent="0" algn="just">
              <a:buNone/>
            </a:pPr>
            <a:r>
              <a:rPr lang="ru-RU" dirty="0">
                <a:latin typeface="Times New Roman" panose="02020603050405020304" pitchFamily="18" charset="0"/>
                <a:cs typeface="Times New Roman" panose="02020603050405020304" pitchFamily="18" charset="0"/>
              </a:rPr>
              <a:t>Распознать ожег довольно просто. На коже появляется сыпь, сопровождающаяся отеком и покраснением. След от ожога обычно узкий и вытянутый. В отдельных случаях могут появиться гнойнички и везикулы (пузырьки, наполненные жидкостью).</a:t>
            </a:r>
          </a:p>
          <a:p>
            <a:pPr marL="0" indent="0" algn="just">
              <a:buNone/>
            </a:pPr>
            <a:r>
              <a:rPr lang="ru-RU" dirty="0">
                <a:latin typeface="Times New Roman" panose="02020603050405020304" pitchFamily="18" charset="0"/>
                <a:cs typeface="Times New Roman" panose="02020603050405020304" pitchFamily="18" charset="0"/>
              </a:rPr>
              <a:t>Если вы почувствовали, что обожглись, необходимо исключить возможность дальнейших контактов с медузами, потому что при многочисленных ожогах может подняться температура, начаться судороги, боль в области живота, тошнота, рвота и возникнуть другие неприятные ощущения вплоть до сердечно-сосудистого коллапса (резкое падение артериального давления). Людям с заболеваниями сердечно-сосудистой и дыхательной системы к медузам без специальной защиты лучше вообще не приближаться, так как подобное общение может закончиться летальным исходом.</a:t>
            </a:r>
          </a:p>
          <a:p>
            <a:pPr marL="0" indent="0" algn="just">
              <a:buNone/>
            </a:pPr>
            <a:endParaRPr lang="ru-RU"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023807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4" name="Объект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910610" y="288870"/>
            <a:ext cx="8367603" cy="6275703"/>
          </a:xfrm>
          <a:prstGeom prst="rect">
            <a:avLst/>
          </a:prstGeom>
          <a:ln>
            <a:solidFill>
              <a:schemeClr val="accent1"/>
            </a:solid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18028751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a:xfrm>
            <a:off x="1141412" y="327546"/>
            <a:ext cx="9905999" cy="6100550"/>
          </a:xfrm>
        </p:spPr>
        <p:txBody>
          <a:bodyPr>
            <a:normAutofit fontScale="92500" lnSpcReduction="10000"/>
          </a:bodyPr>
          <a:lstStyle/>
          <a:p>
            <a:pPr marL="0" indent="0">
              <a:buNone/>
            </a:pPr>
            <a:r>
              <a:rPr lang="ru-RU" dirty="0">
                <a:latin typeface="Times New Roman" panose="02020603050405020304" pitchFamily="18" charset="0"/>
                <a:cs typeface="Times New Roman" panose="02020603050405020304" pitchFamily="18" charset="0"/>
              </a:rPr>
              <a:t>Одна из самых неприятных для дайвера медуз – морская оса, </a:t>
            </a:r>
            <a:r>
              <a:rPr lang="ru-RU" dirty="0" err="1">
                <a:latin typeface="Times New Roman" panose="02020603050405020304" pitchFamily="18" charset="0"/>
                <a:cs typeface="Times New Roman" panose="02020603050405020304" pitchFamily="18" charset="0"/>
              </a:rPr>
              <a:t>genera</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Chironex</a:t>
            </a:r>
            <a:r>
              <a:rPr lang="ru-RU" dirty="0">
                <a:latin typeface="Times New Roman" panose="02020603050405020304" pitchFamily="18" charset="0"/>
                <a:cs typeface="Times New Roman" panose="02020603050405020304" pitchFamily="18" charset="0"/>
              </a:rPr>
              <a:t>. Ожог этой медузы смертелен даже для здорового человека (противоядие существует, и чем быстрее вы окажетесь у врача, тем больше шансов на благополучный исход). Но, будем надеяться, что с морскими осами вам не придется столкнуться. у таких медуз, как морская оса появляются выпуклые 'глаза-линзы'. Возможно, глаза медузы способны одинаково резко видеть объекты, находящиеся на разном расстоянии от нее. Все 24 глаза морской осы расположены вокруг ее ротового отверстия. Они отчетливо делятся на четыре группы. Каждая включает два выпуклых глаза и четыре более простых, представляющих собой клетки, чувствительные к свету. Почти все глаза глядят в сторону ротового отверстия. Поэтому биологи долгое время считали, что они нужны медузе, чтобы осматривать добычу, которую та поймала своими стрекательными щупальцами, умертвила и поднесла ко рту. Добычей же ее становятся раки и морские моллюски. При случае съест они и мелкую рыбешку. Лишь недавно биологи обнаружили тончайшие мышечные волокна, с помощью которых морская оса вращает глазами во все стороны.</a:t>
            </a:r>
          </a:p>
        </p:txBody>
      </p:sp>
    </p:spTree>
    <p:extLst>
      <p:ext uri="{BB962C8B-B14F-4D97-AF65-F5344CB8AC3E}">
        <p14:creationId xmlns:p14="http://schemas.microsoft.com/office/powerpoint/2010/main" val="274562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4" name="Объект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453036" y="915626"/>
            <a:ext cx="9594375" cy="5293771"/>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18517956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4" name="Объект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750105" y="147397"/>
            <a:ext cx="8688613" cy="6516462"/>
          </a:xfrm>
        </p:spPr>
      </p:pic>
    </p:spTree>
    <p:extLst>
      <p:ext uri="{BB962C8B-B14F-4D97-AF65-F5344CB8AC3E}">
        <p14:creationId xmlns:p14="http://schemas.microsoft.com/office/powerpoint/2010/main" val="35102390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sp>
        <p:nvSpPr>
          <p:cNvPr id="3" name="Объект 2"/>
          <p:cNvSpPr>
            <a:spLocks noGrp="1"/>
          </p:cNvSpPr>
          <p:nvPr>
            <p:ph idx="1"/>
          </p:nvPr>
        </p:nvSpPr>
        <p:spPr>
          <a:xfrm>
            <a:off x="1141412" y="2306472"/>
            <a:ext cx="9905999" cy="3484729"/>
          </a:xfrm>
        </p:spPr>
        <p:txBody>
          <a:bodyPr/>
          <a:lstStyle/>
          <a:p>
            <a:pPr marL="0" indent="0">
              <a:buNone/>
            </a:pPr>
            <a:r>
              <a:rPr lang="ru-RU" dirty="0">
                <a:latin typeface="Times New Roman" panose="02020603050405020304" pitchFamily="18" charset="0"/>
                <a:cs typeface="Times New Roman" panose="02020603050405020304" pitchFamily="18" charset="0"/>
              </a:rPr>
              <a:t>В случае с остальными медузами нейтрализовать стрекательные клетки, удалить с кожи остатки щупалец и промыть рану можно с помощью уксусной кислоты, спирта или морской воды. Для снятия аллергических реакций применяют различные антигистаминные средства. И при первой же возможности обращайтесь к врачу, во избежание осложнений.</a:t>
            </a:r>
          </a:p>
        </p:txBody>
      </p:sp>
    </p:spTree>
    <p:extLst>
      <p:ext uri="{BB962C8B-B14F-4D97-AF65-F5344CB8AC3E}">
        <p14:creationId xmlns:p14="http://schemas.microsoft.com/office/powerpoint/2010/main" val="7865907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4" name="Объект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2938808" y="198384"/>
            <a:ext cx="6311208" cy="6311208"/>
          </a:xfrm>
        </p:spPr>
      </p:pic>
    </p:spTree>
    <p:extLst>
      <p:ext uri="{BB962C8B-B14F-4D97-AF65-F5344CB8AC3E}">
        <p14:creationId xmlns:p14="http://schemas.microsoft.com/office/powerpoint/2010/main" val="6010484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4" name="Объект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611122" y="228307"/>
            <a:ext cx="8966579" cy="6392303"/>
          </a:xfrm>
        </p:spPr>
      </p:pic>
    </p:spTree>
    <p:extLst>
      <p:ext uri="{BB962C8B-B14F-4D97-AF65-F5344CB8AC3E}">
        <p14:creationId xmlns:p14="http://schemas.microsoft.com/office/powerpoint/2010/main" val="3224303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latin typeface="Times New Roman" panose="02020603050405020304" pitchFamily="18" charset="0"/>
                <a:cs typeface="Times New Roman" panose="02020603050405020304" pitchFamily="18" charset="0"/>
              </a:rPr>
              <a:t>Медуза парусник </a:t>
            </a:r>
            <a:endParaRPr lang="ru-RU" dirty="0">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p:txBody>
          <a:bodyPr/>
          <a:lstStyle/>
          <a:p>
            <a:pPr marL="0" indent="0">
              <a:buNone/>
            </a:pPr>
            <a:r>
              <a:rPr lang="ru-RU" dirty="0">
                <a:latin typeface="Times New Roman" panose="02020603050405020304" pitchFamily="18" charset="0"/>
                <a:cs typeface="Times New Roman" panose="02020603050405020304" pitchFamily="18" charset="0"/>
              </a:rPr>
              <a:t>Медуза-парусник получила свое название за яркий разноцветный плавательный пузырь, напоминающий парус средневекового португальского судна. </a:t>
            </a:r>
            <a:r>
              <a:rPr lang="ru-RU" dirty="0" err="1">
                <a:latin typeface="Times New Roman" panose="02020603050405020304" pitchFamily="18" charset="0"/>
                <a:cs typeface="Times New Roman" panose="02020603050405020304" pitchFamily="18" charset="0"/>
              </a:rPr>
              <a:t>Это"португальский</a:t>
            </a:r>
            <a:r>
              <a:rPr lang="ru-RU" dirty="0">
                <a:latin typeface="Times New Roman" panose="02020603050405020304" pitchFamily="18" charset="0"/>
                <a:cs typeface="Times New Roman" panose="02020603050405020304" pitchFamily="18" charset="0"/>
              </a:rPr>
              <a:t> кораблик, "названный "португальский (военный) </a:t>
            </a:r>
            <a:r>
              <a:rPr lang="ru-RU" dirty="0" err="1">
                <a:latin typeface="Times New Roman" panose="02020603050405020304" pitchFamily="18" charset="0"/>
                <a:cs typeface="Times New Roman" panose="02020603050405020304" pitchFamily="18" charset="0"/>
              </a:rPr>
              <a:t>кораблик"в</a:t>
            </a:r>
            <a:r>
              <a:rPr lang="ru-RU" dirty="0">
                <a:latin typeface="Times New Roman" panose="02020603050405020304" pitchFamily="18" charset="0"/>
                <a:cs typeface="Times New Roman" panose="02020603050405020304" pitchFamily="18" charset="0"/>
              </a:rPr>
              <a:t> Португалии, португальский воин или сифонофора </a:t>
            </a:r>
            <a:r>
              <a:rPr lang="ru-RU" dirty="0" err="1">
                <a:latin typeface="Times New Roman" panose="02020603050405020304" pitchFamily="18" charset="0"/>
                <a:cs typeface="Times New Roman" panose="02020603050405020304" pitchFamily="18" charset="0"/>
              </a:rPr>
              <a:t>физалия</a:t>
            </a:r>
            <a:r>
              <a:rPr lang="ru-RU" dirty="0">
                <a:latin typeface="Times New Roman" panose="02020603050405020304" pitchFamily="18" charset="0"/>
                <a:cs typeface="Times New Roman" panose="02020603050405020304" pitchFamily="18" charset="0"/>
              </a:rPr>
              <a:t>. </a:t>
            </a:r>
          </a:p>
        </p:txBody>
      </p:sp>
    </p:spTree>
    <p:extLst>
      <p:ext uri="{BB962C8B-B14F-4D97-AF65-F5344CB8AC3E}">
        <p14:creationId xmlns:p14="http://schemas.microsoft.com/office/powerpoint/2010/main" val="18133676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4" name="Объект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733952" y="392674"/>
            <a:ext cx="8720919" cy="6169059"/>
          </a:xfrm>
        </p:spPr>
      </p:pic>
    </p:spTree>
    <p:extLst>
      <p:ext uri="{BB962C8B-B14F-4D97-AF65-F5344CB8AC3E}">
        <p14:creationId xmlns:p14="http://schemas.microsoft.com/office/powerpoint/2010/main" val="16492968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4" name="Объект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604299" y="420424"/>
            <a:ext cx="8980226" cy="6058775"/>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34787078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a:xfrm>
            <a:off x="1141412" y="272954"/>
            <a:ext cx="9905999" cy="6264323"/>
          </a:xfrm>
        </p:spPr>
        <p:txBody>
          <a:bodyPr>
            <a:normAutofit fontScale="92500" lnSpcReduction="20000"/>
          </a:bodyPr>
          <a:lstStyle/>
          <a:p>
            <a:pPr marL="0" indent="0">
              <a:buNone/>
            </a:pPr>
            <a:r>
              <a:rPr lang="ru-RU" dirty="0">
                <a:latin typeface="Times New Roman" panose="02020603050405020304" pitchFamily="18" charset="0"/>
                <a:cs typeface="Times New Roman" panose="02020603050405020304" pitchFamily="18" charset="0"/>
              </a:rPr>
              <a:t>Хотя внешне </a:t>
            </a:r>
            <a:r>
              <a:rPr lang="ru-RU" dirty="0" err="1">
                <a:latin typeface="Times New Roman" panose="02020603050405020304" pitchFamily="18" charset="0"/>
                <a:cs typeface="Times New Roman" panose="02020603050405020304" pitchFamily="18" charset="0"/>
              </a:rPr>
              <a:t>физалия</a:t>
            </a:r>
            <a:r>
              <a:rPr lang="ru-RU" dirty="0">
                <a:latin typeface="Times New Roman" panose="02020603050405020304" pitchFamily="18" charset="0"/>
                <a:cs typeface="Times New Roman" panose="02020603050405020304" pitchFamily="18" charset="0"/>
              </a:rPr>
              <a:t> выглядит как одиночное животное, на самом деле каждая ее «особь» –это колония организмов. В ней отдельные особи прикрепляются к единому стволу, в котором формируется общая </a:t>
            </a:r>
            <a:r>
              <a:rPr lang="ru-RU" dirty="0" err="1">
                <a:latin typeface="Times New Roman" panose="02020603050405020304" pitchFamily="18" charset="0"/>
                <a:cs typeface="Times New Roman" panose="02020603050405020304" pitchFamily="18" charset="0"/>
              </a:rPr>
              <a:t>гастральная</a:t>
            </a:r>
            <a:r>
              <a:rPr lang="ru-RU" dirty="0">
                <a:latin typeface="Times New Roman" panose="02020603050405020304" pitchFamily="18" charset="0"/>
                <a:cs typeface="Times New Roman" panose="02020603050405020304" pitchFamily="18" charset="0"/>
              </a:rPr>
              <a:t> полость, сообщающаяся с </a:t>
            </a:r>
            <a:r>
              <a:rPr lang="ru-RU" dirty="0" err="1">
                <a:latin typeface="Times New Roman" panose="02020603050405020304" pitchFamily="18" charset="0"/>
                <a:cs typeface="Times New Roman" panose="02020603050405020304" pitchFamily="18" charset="0"/>
              </a:rPr>
              <a:t>гастральной</a:t>
            </a:r>
            <a:r>
              <a:rPr lang="ru-RU" dirty="0">
                <a:latin typeface="Times New Roman" panose="02020603050405020304" pitchFamily="18" charset="0"/>
                <a:cs typeface="Times New Roman" panose="02020603050405020304" pitchFamily="18" charset="0"/>
              </a:rPr>
              <a:t> полостью каждого из индивидов. Верхний конец ствола вздут, это вздутие называется воздушным пузырем или парусом, и представляет собой одну сильно видоизмененную </a:t>
            </a:r>
            <a:r>
              <a:rPr lang="ru-RU" dirty="0" err="1">
                <a:latin typeface="Times New Roman" panose="02020603050405020304" pitchFamily="18" charset="0"/>
                <a:cs typeface="Times New Roman" panose="02020603050405020304" pitchFamily="18" charset="0"/>
              </a:rPr>
              <a:t>медузоидную</a:t>
            </a:r>
            <a:r>
              <a:rPr lang="ru-RU" dirty="0">
                <a:latin typeface="Times New Roman" panose="02020603050405020304" pitchFamily="18" charset="0"/>
                <a:cs typeface="Times New Roman" panose="02020603050405020304" pitchFamily="18" charset="0"/>
              </a:rPr>
              <a:t> особь. По краям отверстия, ведущего в полость пузыря, формируется мускул-</a:t>
            </a:r>
            <a:r>
              <a:rPr lang="ru-RU" dirty="0" err="1">
                <a:latin typeface="Times New Roman" panose="02020603050405020304" pitchFamily="18" charset="0"/>
                <a:cs typeface="Times New Roman" panose="02020603050405020304" pitchFamily="18" charset="0"/>
              </a:rPr>
              <a:t>замыкатель</a:t>
            </a:r>
            <a:r>
              <a:rPr lang="ru-RU" dirty="0">
                <a:latin typeface="Times New Roman" panose="02020603050405020304" pitchFamily="18" charset="0"/>
                <a:cs typeface="Times New Roman" panose="02020603050405020304" pitchFamily="18" charset="0"/>
              </a:rPr>
              <a:t>: «надувая» пузырь или выпуская из него газ (его выделяют железистые клетки пузыря, по составу он близок к воздуху), </a:t>
            </a:r>
            <a:r>
              <a:rPr lang="ru-RU" dirty="0" err="1">
                <a:latin typeface="Times New Roman" panose="02020603050405020304" pitchFamily="18" charset="0"/>
                <a:cs typeface="Times New Roman" panose="02020603050405020304" pitchFamily="18" charset="0"/>
              </a:rPr>
              <a:t>физалии</a:t>
            </a:r>
            <a:r>
              <a:rPr lang="ru-RU" dirty="0">
                <a:latin typeface="Times New Roman" panose="02020603050405020304" pitchFamily="18" charset="0"/>
                <a:cs typeface="Times New Roman" panose="02020603050405020304" pitchFamily="18" charset="0"/>
              </a:rPr>
              <a:t> способны всплывать на поверхность или погружаться в глубину. Под пузырем располагаются другие «члены колонии» , специализирующиеся на питании или размножении, а также стрекательные полипы. Колонии кораблика выглядят как необычайно нарядные шарики, зачастую целыми "флотилиями" дрейфующие по поверхности океана. Время от времени кораблик окунает поплавок в воду, чтобы не пересохла мембрана. Очень красивые животные, встречающиеся преимущественно в тропических морях, также и в Атлантическом океане, у берегов Европы, в водах Карибского моря и в Средиземном море. Близкие к нему виды </a:t>
            </a:r>
            <a:r>
              <a:rPr lang="ru-RU" dirty="0" err="1">
                <a:latin typeface="Times New Roman" panose="02020603050405020304" pitchFamily="18" charset="0"/>
                <a:cs typeface="Times New Roman" panose="02020603050405020304" pitchFamily="18" charset="0"/>
              </a:rPr>
              <a:t>физалий</a:t>
            </a:r>
            <a:r>
              <a:rPr lang="ru-RU" dirty="0">
                <a:latin typeface="Times New Roman" panose="02020603050405020304" pitchFamily="18" charset="0"/>
                <a:cs typeface="Times New Roman" panose="02020603050405020304" pitchFamily="18" charset="0"/>
              </a:rPr>
              <a:t> обитают у Гавайских островов и у берегов южной части Японии. </a:t>
            </a:r>
          </a:p>
        </p:txBody>
      </p:sp>
    </p:spTree>
    <p:extLst>
      <p:ext uri="{BB962C8B-B14F-4D97-AF65-F5344CB8AC3E}">
        <p14:creationId xmlns:p14="http://schemas.microsoft.com/office/powerpoint/2010/main" val="23256453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4" name="Объект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619902" y="122830"/>
            <a:ext cx="4949020" cy="6598693"/>
          </a:xfrm>
        </p:spPr>
      </p:pic>
    </p:spTree>
    <p:extLst>
      <p:ext uri="{BB962C8B-B14F-4D97-AF65-F5344CB8AC3E}">
        <p14:creationId xmlns:p14="http://schemas.microsoft.com/office/powerpoint/2010/main" val="11419027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a:xfrm>
            <a:off x="1141412" y="1160060"/>
            <a:ext cx="9905999" cy="5104262"/>
          </a:xfrm>
        </p:spPr>
        <p:txBody>
          <a:bodyPr>
            <a:normAutofit/>
          </a:bodyPr>
          <a:lstStyle/>
          <a:p>
            <a:pPr marL="0" indent="0">
              <a:buNone/>
            </a:pPr>
            <a:r>
              <a:rPr lang="ru-RU" dirty="0">
                <a:latin typeface="Times New Roman" panose="02020603050405020304" pitchFamily="18" charset="0"/>
                <a:cs typeface="Times New Roman" panose="02020603050405020304" pitchFamily="18" charset="0"/>
              </a:rPr>
              <a:t>Наиболее обыкновенная форма </a:t>
            </a:r>
            <a:r>
              <a:rPr lang="ru-RU" dirty="0" err="1">
                <a:latin typeface="Times New Roman" panose="02020603050405020304" pitchFamily="18" charset="0"/>
                <a:cs typeface="Times New Roman" panose="02020603050405020304" pitchFamily="18" charset="0"/>
              </a:rPr>
              <a:t>Physalia</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pelagica</a:t>
            </a:r>
            <a:r>
              <a:rPr lang="ru-RU" dirty="0">
                <a:latin typeface="Times New Roman" panose="02020603050405020304" pitchFamily="18" charset="0"/>
                <a:cs typeface="Times New Roman" panose="02020603050405020304" pitchFamily="18" charset="0"/>
              </a:rPr>
              <a:t> имеет форму большого пузыря до 30 мм длины, синего цвета, иризирующего на солнце всеми цветами радуги и снабженного на верхней стороне продольным гребнем желтого цвета. На нижней стороне пузыря помещаются желудочные мешки с очень длинными (до 6 м) </a:t>
            </a:r>
            <a:r>
              <a:rPr lang="ru-RU" dirty="0" err="1">
                <a:latin typeface="Times New Roman" panose="02020603050405020304" pitchFamily="18" charset="0"/>
                <a:cs typeface="Times New Roman" panose="02020603050405020304" pitchFamily="18" charset="0"/>
              </a:rPr>
              <a:t>арканчиками</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полипоидные</a:t>
            </a:r>
            <a:r>
              <a:rPr lang="ru-RU" dirty="0">
                <a:latin typeface="Times New Roman" panose="02020603050405020304" pitchFamily="18" charset="0"/>
                <a:cs typeface="Times New Roman" panose="02020603050405020304" pitchFamily="18" charset="0"/>
              </a:rPr>
              <a:t> придатки без рта (щупики) и гроздевидные половые почки. Встречаясь в больших количествах в открытом море и плавая на поверхности воды, представляют очень красивое зрелище. </a:t>
            </a:r>
          </a:p>
        </p:txBody>
      </p:sp>
    </p:spTree>
    <p:extLst>
      <p:ext uri="{BB962C8B-B14F-4D97-AF65-F5344CB8AC3E}">
        <p14:creationId xmlns:p14="http://schemas.microsoft.com/office/powerpoint/2010/main" val="13326113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4" name="Объект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874876" y="225313"/>
            <a:ext cx="8439071" cy="6434794"/>
          </a:xfrm>
        </p:spPr>
      </p:pic>
    </p:spTree>
    <p:extLst>
      <p:ext uri="{BB962C8B-B14F-4D97-AF65-F5344CB8AC3E}">
        <p14:creationId xmlns:p14="http://schemas.microsoft.com/office/powerpoint/2010/main" val="20420664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a:xfrm>
            <a:off x="1141412" y="900752"/>
            <a:ext cx="9905999" cy="5281684"/>
          </a:xfrm>
        </p:spPr>
        <p:txBody>
          <a:bodyPr>
            <a:normAutofit fontScale="92500"/>
          </a:bodyPr>
          <a:lstStyle/>
          <a:p>
            <a:pPr marL="0" indent="0">
              <a:buNone/>
            </a:pPr>
            <a:r>
              <a:rPr lang="ru-RU" dirty="0">
                <a:latin typeface="Times New Roman" panose="02020603050405020304" pitchFamily="18" charset="0"/>
                <a:cs typeface="Times New Roman" panose="02020603050405020304" pitchFamily="18" charset="0"/>
              </a:rPr>
              <a:t>Щупальца </a:t>
            </a:r>
            <a:r>
              <a:rPr lang="ru-RU" dirty="0" err="1">
                <a:latin typeface="Times New Roman" panose="02020603050405020304" pitchFamily="18" charset="0"/>
                <a:cs typeface="Times New Roman" panose="02020603050405020304" pitchFamily="18" charset="0"/>
              </a:rPr>
              <a:t>физалии</a:t>
            </a:r>
            <a:r>
              <a:rPr lang="ru-RU" dirty="0">
                <a:latin typeface="Times New Roman" panose="02020603050405020304" pitchFamily="18" charset="0"/>
                <a:cs typeface="Times New Roman" panose="02020603050405020304" pitchFamily="18" charset="0"/>
              </a:rPr>
              <a:t> очень грозное оружие. Горе прикоснувшимся к ним рачкам или мелким рыбкам: тысячи отравленных стрел впиваются в их тело, вызывая паралич и быструю смерть. Яд </a:t>
            </a:r>
            <a:r>
              <a:rPr lang="ru-RU" dirty="0" err="1">
                <a:latin typeface="Times New Roman" panose="02020603050405020304" pitchFamily="18" charset="0"/>
                <a:cs typeface="Times New Roman" panose="02020603050405020304" pitchFamily="18" charset="0"/>
              </a:rPr>
              <a:t>физалии</a:t>
            </a:r>
            <a:r>
              <a:rPr lang="ru-RU" dirty="0">
                <a:latin typeface="Times New Roman" panose="02020603050405020304" pitchFamily="18" charset="0"/>
                <a:cs typeface="Times New Roman" panose="02020603050405020304" pitchFamily="18" charset="0"/>
              </a:rPr>
              <a:t> весьма близок по своему действию к яду кобры. Введение даже небольшой дозы под кожу лабораторным животным заканчивалось для них трагически. Яд этот необычайно стоек к высушиванию и замораживанию, и щупальца сифонофоры, пролежавшие в течение шести (!) лет в холодильнике, прекрасно сохранили свои смертоносные свойства. Несмотря на токсичность </a:t>
            </a:r>
            <a:r>
              <a:rPr lang="ru-RU" dirty="0" err="1">
                <a:latin typeface="Times New Roman" panose="02020603050405020304" pitchFamily="18" charset="0"/>
                <a:cs typeface="Times New Roman" panose="02020603050405020304" pitchFamily="18" charset="0"/>
              </a:rPr>
              <a:t>физалий</a:t>
            </a:r>
            <a:r>
              <a:rPr lang="ru-RU" dirty="0">
                <a:latin typeface="Times New Roman" panose="02020603050405020304" pitchFamily="18" charset="0"/>
                <a:cs typeface="Times New Roman" panose="02020603050405020304" pitchFamily="18" charset="0"/>
              </a:rPr>
              <a:t>, некоторые морские черепахи поедают их в громадных количествах. Люди, конечно, </a:t>
            </a:r>
            <a:r>
              <a:rPr lang="ru-RU" dirty="0" err="1">
                <a:latin typeface="Times New Roman" panose="02020603050405020304" pitchFamily="18" charset="0"/>
                <a:cs typeface="Times New Roman" panose="02020603050405020304" pitchFamily="18" charset="0"/>
              </a:rPr>
              <a:t>физалий</a:t>
            </a:r>
            <a:r>
              <a:rPr lang="ru-RU" dirty="0">
                <a:latin typeface="Times New Roman" panose="02020603050405020304" pitchFamily="18" charset="0"/>
                <a:cs typeface="Times New Roman" panose="02020603050405020304" pitchFamily="18" charset="0"/>
              </a:rPr>
              <a:t> не едят, однако тоже находят им применение. Фермеры Гваделупы (Карибское море) и Колумбии используют высушенные щупальца </a:t>
            </a:r>
            <a:r>
              <a:rPr lang="ru-RU" dirty="0" err="1">
                <a:latin typeface="Times New Roman" panose="02020603050405020304" pitchFamily="18" charset="0"/>
                <a:cs typeface="Times New Roman" panose="02020603050405020304" pitchFamily="18" charset="0"/>
              </a:rPr>
              <a:t>физалий</a:t>
            </a:r>
            <a:r>
              <a:rPr lang="ru-RU" dirty="0">
                <a:latin typeface="Times New Roman" panose="02020603050405020304" pitchFamily="18" charset="0"/>
                <a:cs typeface="Times New Roman" panose="02020603050405020304" pitchFamily="18" charset="0"/>
              </a:rPr>
              <a:t> как отраву для крыс. </a:t>
            </a:r>
          </a:p>
        </p:txBody>
      </p:sp>
    </p:spTree>
    <p:extLst>
      <p:ext uri="{BB962C8B-B14F-4D97-AF65-F5344CB8AC3E}">
        <p14:creationId xmlns:p14="http://schemas.microsoft.com/office/powerpoint/2010/main" val="12695938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4" name="Объект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026599" y="183333"/>
            <a:ext cx="8135626" cy="6490421"/>
          </a:xfrm>
        </p:spPr>
      </p:pic>
    </p:spTree>
    <p:extLst>
      <p:ext uri="{BB962C8B-B14F-4D97-AF65-F5344CB8AC3E}">
        <p14:creationId xmlns:p14="http://schemas.microsoft.com/office/powerpoint/2010/main" val="8389605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a:xfrm>
            <a:off x="1141413" y="1828800"/>
            <a:ext cx="9905999" cy="4658437"/>
          </a:xfrm>
        </p:spPr>
        <p:txBody>
          <a:bodyPr/>
          <a:lstStyle/>
          <a:p>
            <a:pPr marL="0" indent="0">
              <a:buNone/>
            </a:pPr>
            <a:r>
              <a:rPr lang="ru-RU" dirty="0">
                <a:latin typeface="Times New Roman" panose="02020603050405020304" pitchFamily="18" charset="0"/>
                <a:cs typeface="Times New Roman" panose="02020603050405020304" pitchFamily="18" charset="0"/>
              </a:rPr>
              <a:t>Но есть представитель морского царства, которому </a:t>
            </a:r>
            <a:r>
              <a:rPr lang="ru-RU" dirty="0" err="1">
                <a:latin typeface="Times New Roman" panose="02020603050405020304" pitchFamily="18" charset="0"/>
                <a:cs typeface="Times New Roman" panose="02020603050405020304" pitchFamily="18" charset="0"/>
              </a:rPr>
              <a:t>физалия</a:t>
            </a:r>
            <a:r>
              <a:rPr lang="ru-RU" dirty="0">
                <a:latin typeface="Times New Roman" panose="02020603050405020304" pitchFamily="18" charset="0"/>
                <a:cs typeface="Times New Roman" panose="02020603050405020304" pitchFamily="18" charset="0"/>
              </a:rPr>
              <a:t> не только не враг, а, напротив, необходимый компаньон. Это осьминог "</a:t>
            </a:r>
            <a:r>
              <a:rPr lang="ru-RU" dirty="0" err="1">
                <a:latin typeface="Times New Roman" panose="02020603050405020304" pitchFamily="18" charset="0"/>
                <a:cs typeface="Times New Roman" panose="02020603050405020304" pitchFamily="18" charset="0"/>
              </a:rPr>
              <a:t>тремоктопус</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виолацеус</a:t>
            </a:r>
            <a:r>
              <a:rPr lang="ru-RU" dirty="0">
                <a:latin typeface="Times New Roman" panose="02020603050405020304" pitchFamily="18" charset="0"/>
                <a:cs typeface="Times New Roman" panose="02020603050405020304" pitchFamily="18" charset="0"/>
              </a:rPr>
              <a:t>".Он преспокойно обрывает ядовитые нити "португальского кораблика" и наматывает их на четыре передних "</a:t>
            </a:r>
            <a:r>
              <a:rPr lang="ru-RU" dirty="0" err="1">
                <a:latin typeface="Times New Roman" panose="02020603050405020304" pitchFamily="18" charset="0"/>
                <a:cs typeface="Times New Roman" panose="02020603050405020304" pitchFamily="18" charset="0"/>
              </a:rPr>
              <a:t>руки".Щупальца</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физалии</a:t>
            </a:r>
            <a:r>
              <a:rPr lang="ru-RU" dirty="0">
                <a:latin typeface="Times New Roman" panose="02020603050405020304" pitchFamily="18" charset="0"/>
                <a:cs typeface="Times New Roman" panose="02020603050405020304" pitchFamily="18" charset="0"/>
              </a:rPr>
              <a:t> служат отличным средством нападения и не причиняют ему вреда.</a:t>
            </a:r>
          </a:p>
        </p:txBody>
      </p:sp>
    </p:spTree>
    <p:extLst>
      <p:ext uri="{BB962C8B-B14F-4D97-AF65-F5344CB8AC3E}">
        <p14:creationId xmlns:p14="http://schemas.microsoft.com/office/powerpoint/2010/main" val="32845027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5" name="Рисунок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142363" y="344488"/>
            <a:ext cx="6629400" cy="3810000"/>
          </a:xfrm>
          <a:prstGeom prst="rect">
            <a:avLst/>
          </a:prstGeom>
        </p:spPr>
      </p:pic>
      <p:pic>
        <p:nvPicPr>
          <p:cNvPr id="4" name="Объект 3"/>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811371" y="2863638"/>
            <a:ext cx="5132915" cy="3541712"/>
          </a:xfrm>
        </p:spPr>
      </p:pic>
    </p:spTree>
    <p:extLst>
      <p:ext uri="{BB962C8B-B14F-4D97-AF65-F5344CB8AC3E}">
        <p14:creationId xmlns:p14="http://schemas.microsoft.com/office/powerpoint/2010/main" val="16085617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591789" y="2392728"/>
            <a:ext cx="9905998" cy="1478570"/>
          </a:xfrm>
        </p:spPr>
        <p:txBody>
          <a:bodyPr>
            <a:normAutofit/>
          </a:bodyPr>
          <a:lstStyle/>
          <a:p>
            <a:r>
              <a:rPr lang="ru-RU" sz="8000" dirty="0" smtClean="0">
                <a:latin typeface="Times New Roman" panose="02020603050405020304" pitchFamily="18" charset="0"/>
                <a:cs typeface="Times New Roman" panose="02020603050405020304" pitchFamily="18" charset="0"/>
              </a:rPr>
              <a:t>Другие медузы </a:t>
            </a:r>
            <a:endParaRPr lang="ru-RU" sz="8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9316695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4" name="Объект 3"/>
          <p:cNvPicPr>
            <a:picLocks noGrp="1" noChangeAspect="1"/>
          </p:cNvPicPr>
          <p:nvPr>
            <p:ph idx="1"/>
          </p:nvPr>
        </p:nvPicPr>
        <p:blipFill rotWithShape="1">
          <a:blip r:embed="rId2">
            <a:extLst>
              <a:ext uri="{28A0092B-C50C-407E-A947-70E740481C1C}">
                <a14:useLocalDpi xmlns:a14="http://schemas.microsoft.com/office/drawing/2010/main" val="0"/>
              </a:ext>
            </a:extLst>
          </a:blip>
          <a:srcRect b="4367"/>
          <a:stretch/>
        </p:blipFill>
        <p:spPr>
          <a:xfrm>
            <a:off x="1679361" y="147090"/>
            <a:ext cx="8830101" cy="6603576"/>
          </a:xfrm>
        </p:spPr>
      </p:pic>
    </p:spTree>
    <p:extLst>
      <p:ext uri="{BB962C8B-B14F-4D97-AF65-F5344CB8AC3E}">
        <p14:creationId xmlns:p14="http://schemas.microsoft.com/office/powerpoint/2010/main" val="20223023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887104" y="1282890"/>
            <a:ext cx="10713493" cy="5308979"/>
          </a:xfrm>
        </p:spPr>
        <p:txBody>
          <a:bodyPr>
            <a:normAutofit/>
          </a:bodyPr>
          <a:lstStyle/>
          <a:p>
            <a:pPr marL="0" indent="0">
              <a:buNone/>
            </a:pPr>
            <a:r>
              <a:rPr lang="ru-RU" dirty="0">
                <a:latin typeface="Times New Roman" panose="02020603050405020304" pitchFamily="18" charset="0"/>
                <a:cs typeface="Times New Roman" panose="02020603050405020304" pitchFamily="18" charset="0"/>
              </a:rPr>
              <a:t>Медуза - беспозвоночное морское животное с прозрачным студенистым телом, по краям снабженным щупальцами.</a:t>
            </a:r>
          </a:p>
          <a:p>
            <a:pPr marL="0" indent="0">
              <a:buNone/>
            </a:pPr>
            <a:r>
              <a:rPr lang="ru-RU" dirty="0">
                <a:latin typeface="Times New Roman" panose="02020603050405020304" pitchFamily="18" charset="0"/>
                <a:cs typeface="Times New Roman" panose="02020603050405020304" pitchFamily="18" charset="0"/>
              </a:rPr>
              <a:t>Медуза обычно имеет форму зонтика или колокола (от нескольких </a:t>
            </a:r>
            <a:r>
              <a:rPr lang="ru-RU" dirty="0" err="1">
                <a:latin typeface="Times New Roman" panose="02020603050405020304" pitchFamily="18" charset="0"/>
                <a:cs typeface="Times New Roman" panose="02020603050405020304" pitchFamily="18" charset="0"/>
              </a:rPr>
              <a:t>милиметров</a:t>
            </a:r>
            <a:r>
              <a:rPr lang="ru-RU" dirty="0">
                <a:latin typeface="Times New Roman" panose="02020603050405020304" pitchFamily="18" charset="0"/>
                <a:cs typeface="Times New Roman" panose="02020603050405020304" pitchFamily="18" charset="0"/>
              </a:rPr>
              <a:t> до 2,3 метров), по краям которого располагаются щупальца и органы чувств. На вид медуза дряблая, но на ощупь она плотная. Хотя у нее нет ни внутреннего, ни наружного скелета, она сохраняет определенную форму. Это обеспечивается отчасти тем, что студенистая масса пронизана прочными соединительно-тканными волокнами. Кроме того, медуза накачивает в себя воду – точно так же надувной плот обретает жесткость, когда накачан воздухом.</a:t>
            </a:r>
          </a:p>
          <a:p>
            <a:pPr marL="0" indent="0">
              <a:buNone/>
            </a:pPr>
            <a:endParaRPr lang="ru-RU"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2372654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4" name="Объект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840098" y="224045"/>
            <a:ext cx="8508628" cy="6381472"/>
          </a:xfrm>
        </p:spPr>
      </p:pic>
    </p:spTree>
    <p:extLst>
      <p:ext uri="{BB962C8B-B14F-4D97-AF65-F5344CB8AC3E}">
        <p14:creationId xmlns:p14="http://schemas.microsoft.com/office/powerpoint/2010/main" val="12183451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4" name="Объект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835541" y="251120"/>
            <a:ext cx="8517741" cy="6340749"/>
          </a:xfrm>
        </p:spPr>
      </p:pic>
    </p:spTree>
    <p:extLst>
      <p:ext uri="{BB962C8B-B14F-4D97-AF65-F5344CB8AC3E}">
        <p14:creationId xmlns:p14="http://schemas.microsoft.com/office/powerpoint/2010/main" val="24711186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4" name="Объект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799692" y="346654"/>
            <a:ext cx="8589440" cy="5944854"/>
          </a:xfrm>
        </p:spPr>
      </p:pic>
    </p:spTree>
    <p:extLst>
      <p:ext uri="{BB962C8B-B14F-4D97-AF65-F5344CB8AC3E}">
        <p14:creationId xmlns:p14="http://schemas.microsoft.com/office/powerpoint/2010/main" val="37804542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4" name="Объект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269928" y="153019"/>
            <a:ext cx="9648967" cy="6432645"/>
          </a:xfrm>
        </p:spPr>
      </p:pic>
    </p:spTree>
    <p:extLst>
      <p:ext uri="{BB962C8B-B14F-4D97-AF65-F5344CB8AC3E}">
        <p14:creationId xmlns:p14="http://schemas.microsoft.com/office/powerpoint/2010/main" val="6973501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4" name="Объект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208513" y="169199"/>
            <a:ext cx="9771797" cy="6517910"/>
          </a:xfrm>
        </p:spPr>
      </p:pic>
    </p:spTree>
    <p:extLst>
      <p:ext uri="{BB962C8B-B14F-4D97-AF65-F5344CB8AC3E}">
        <p14:creationId xmlns:p14="http://schemas.microsoft.com/office/powerpoint/2010/main" val="29847126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4" name="Объект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0" y="0"/>
            <a:ext cx="12192000" cy="6858000"/>
          </a:xfrm>
        </p:spPr>
      </p:pic>
      <p:sp>
        <p:nvSpPr>
          <p:cNvPr id="5" name="TextBox 4"/>
          <p:cNvSpPr txBox="1"/>
          <p:nvPr/>
        </p:nvSpPr>
        <p:spPr>
          <a:xfrm>
            <a:off x="1528549" y="395785"/>
            <a:ext cx="1473958" cy="6740307"/>
          </a:xfrm>
          <a:prstGeom prst="rect">
            <a:avLst/>
          </a:prstGeom>
          <a:noFill/>
        </p:spPr>
        <p:txBody>
          <a:bodyPr wrap="square" rtlCol="0">
            <a:spAutoFit/>
          </a:bodyPr>
          <a:lstStyle/>
          <a:p>
            <a:r>
              <a:rPr lang="ru-RU" sz="5400" dirty="0" smtClean="0">
                <a:latin typeface="Times New Roman" panose="02020603050405020304" pitchFamily="18" charset="0"/>
                <a:cs typeface="Times New Roman" panose="02020603050405020304" pitchFamily="18" charset="0"/>
              </a:rPr>
              <a:t>С</a:t>
            </a:r>
          </a:p>
          <a:p>
            <a:r>
              <a:rPr lang="ru-RU" sz="5400" dirty="0" smtClean="0">
                <a:latin typeface="Times New Roman" panose="02020603050405020304" pitchFamily="18" charset="0"/>
                <a:cs typeface="Times New Roman" panose="02020603050405020304" pitchFamily="18" charset="0"/>
              </a:rPr>
              <a:t>П</a:t>
            </a:r>
          </a:p>
          <a:p>
            <a:r>
              <a:rPr lang="ru-RU" sz="5400" dirty="0" smtClean="0">
                <a:latin typeface="Times New Roman" panose="02020603050405020304" pitchFamily="18" charset="0"/>
                <a:cs typeface="Times New Roman" panose="02020603050405020304" pitchFamily="18" charset="0"/>
              </a:rPr>
              <a:t>А</a:t>
            </a:r>
          </a:p>
          <a:p>
            <a:r>
              <a:rPr lang="ru-RU" sz="5400" dirty="0" smtClean="0">
                <a:latin typeface="Times New Roman" panose="02020603050405020304" pitchFamily="18" charset="0"/>
                <a:cs typeface="Times New Roman" panose="02020603050405020304" pitchFamily="18" charset="0"/>
              </a:rPr>
              <a:t>С</a:t>
            </a:r>
          </a:p>
          <a:p>
            <a:r>
              <a:rPr lang="ru-RU" sz="5400" dirty="0" smtClean="0">
                <a:latin typeface="Times New Roman" panose="02020603050405020304" pitchFamily="18" charset="0"/>
                <a:cs typeface="Times New Roman" panose="02020603050405020304" pitchFamily="18" charset="0"/>
              </a:rPr>
              <a:t>И</a:t>
            </a:r>
          </a:p>
          <a:p>
            <a:r>
              <a:rPr lang="ru-RU" sz="5400" dirty="0" smtClean="0">
                <a:latin typeface="Times New Roman" panose="02020603050405020304" pitchFamily="18" charset="0"/>
                <a:cs typeface="Times New Roman" panose="02020603050405020304" pitchFamily="18" charset="0"/>
              </a:rPr>
              <a:t>Б</a:t>
            </a:r>
          </a:p>
          <a:p>
            <a:r>
              <a:rPr lang="ru-RU" sz="5400" dirty="0" smtClean="0">
                <a:latin typeface="Times New Roman" panose="02020603050405020304" pitchFamily="18" charset="0"/>
                <a:cs typeface="Times New Roman" panose="02020603050405020304" pitchFamily="18" charset="0"/>
              </a:rPr>
              <a:t>О</a:t>
            </a:r>
          </a:p>
          <a:p>
            <a:endParaRPr lang="ru-RU" sz="5400" dirty="0">
              <a:latin typeface="Times New Roman" panose="02020603050405020304" pitchFamily="18" charset="0"/>
              <a:cs typeface="Times New Roman" panose="02020603050405020304" pitchFamily="18" charset="0"/>
            </a:endParaRPr>
          </a:p>
        </p:txBody>
      </p:sp>
      <p:sp>
        <p:nvSpPr>
          <p:cNvPr id="6" name="TextBox 5"/>
          <p:cNvSpPr txBox="1"/>
          <p:nvPr/>
        </p:nvSpPr>
        <p:spPr>
          <a:xfrm>
            <a:off x="5230278" y="156853"/>
            <a:ext cx="3589361" cy="923330"/>
          </a:xfrm>
          <a:prstGeom prst="rect">
            <a:avLst/>
          </a:prstGeom>
          <a:noFill/>
        </p:spPr>
        <p:txBody>
          <a:bodyPr wrap="square" rtlCol="0">
            <a:spAutoFit/>
          </a:bodyPr>
          <a:lstStyle/>
          <a:p>
            <a:r>
              <a:rPr lang="ru-RU" sz="5400" dirty="0" smtClean="0">
                <a:latin typeface="Times New Roman" panose="02020603050405020304" pitchFamily="18" charset="0"/>
                <a:cs typeface="Times New Roman" panose="02020603050405020304" pitchFamily="18" charset="0"/>
              </a:rPr>
              <a:t>З А</a:t>
            </a:r>
            <a:endParaRPr lang="ru-RU" sz="5400" dirty="0">
              <a:latin typeface="Times New Roman" panose="02020603050405020304" pitchFamily="18" charset="0"/>
              <a:cs typeface="Times New Roman" panose="02020603050405020304" pitchFamily="18" charset="0"/>
            </a:endParaRPr>
          </a:p>
        </p:txBody>
      </p:sp>
      <p:sp>
        <p:nvSpPr>
          <p:cNvPr id="7" name="TextBox 6"/>
          <p:cNvSpPr txBox="1"/>
          <p:nvPr/>
        </p:nvSpPr>
        <p:spPr>
          <a:xfrm>
            <a:off x="10031104" y="58846"/>
            <a:ext cx="1266056" cy="6740307"/>
          </a:xfrm>
          <a:prstGeom prst="rect">
            <a:avLst/>
          </a:prstGeom>
          <a:noFill/>
        </p:spPr>
        <p:txBody>
          <a:bodyPr wrap="square" rtlCol="0">
            <a:spAutoFit/>
          </a:bodyPr>
          <a:lstStyle/>
          <a:p>
            <a:r>
              <a:rPr lang="ru-RU" sz="5400" dirty="0" smtClean="0">
                <a:latin typeface="Times New Roman" panose="02020603050405020304" pitchFamily="18" charset="0"/>
                <a:cs typeface="Times New Roman" panose="02020603050405020304" pitchFamily="18" charset="0"/>
              </a:rPr>
              <a:t>В</a:t>
            </a:r>
          </a:p>
          <a:p>
            <a:r>
              <a:rPr lang="ru-RU" sz="5400" dirty="0" smtClean="0">
                <a:latin typeface="Times New Roman" panose="02020603050405020304" pitchFamily="18" charset="0"/>
                <a:cs typeface="Times New Roman" panose="02020603050405020304" pitchFamily="18" charset="0"/>
              </a:rPr>
              <a:t>Н</a:t>
            </a:r>
          </a:p>
          <a:p>
            <a:r>
              <a:rPr lang="ru-RU" sz="5400" dirty="0" smtClean="0">
                <a:latin typeface="Times New Roman" panose="02020603050405020304" pitchFamily="18" charset="0"/>
                <a:cs typeface="Times New Roman" panose="02020603050405020304" pitchFamily="18" charset="0"/>
              </a:rPr>
              <a:t>И</a:t>
            </a:r>
          </a:p>
          <a:p>
            <a:r>
              <a:rPr lang="ru-RU" sz="5400" dirty="0" smtClean="0">
                <a:latin typeface="Times New Roman" panose="02020603050405020304" pitchFamily="18" charset="0"/>
                <a:cs typeface="Times New Roman" panose="02020603050405020304" pitchFamily="18" charset="0"/>
              </a:rPr>
              <a:t>М</a:t>
            </a:r>
          </a:p>
          <a:p>
            <a:r>
              <a:rPr lang="ru-RU" sz="5400" dirty="0" smtClean="0">
                <a:latin typeface="Times New Roman" panose="02020603050405020304" pitchFamily="18" charset="0"/>
                <a:cs typeface="Times New Roman" panose="02020603050405020304" pitchFamily="18" charset="0"/>
              </a:rPr>
              <a:t>А</a:t>
            </a:r>
          </a:p>
          <a:p>
            <a:r>
              <a:rPr lang="ru-RU" sz="5400" dirty="0" smtClean="0">
                <a:latin typeface="Times New Roman" panose="02020603050405020304" pitchFamily="18" charset="0"/>
                <a:cs typeface="Times New Roman" panose="02020603050405020304" pitchFamily="18" charset="0"/>
              </a:rPr>
              <a:t>Н</a:t>
            </a:r>
          </a:p>
          <a:p>
            <a:r>
              <a:rPr lang="ru-RU" sz="5400" dirty="0" smtClean="0">
                <a:latin typeface="Times New Roman" panose="02020603050405020304" pitchFamily="18" charset="0"/>
                <a:cs typeface="Times New Roman" panose="02020603050405020304" pitchFamily="18" charset="0"/>
              </a:rPr>
              <a:t>И</a:t>
            </a:r>
          </a:p>
          <a:p>
            <a:r>
              <a:rPr lang="ru-RU" sz="5400" dirty="0" smtClean="0">
                <a:latin typeface="Times New Roman" panose="02020603050405020304" pitchFamily="18" charset="0"/>
                <a:cs typeface="Times New Roman" panose="02020603050405020304" pitchFamily="18" charset="0"/>
              </a:rPr>
              <a:t>Е</a:t>
            </a:r>
          </a:p>
        </p:txBody>
      </p:sp>
    </p:spTree>
    <p:extLst>
      <p:ext uri="{BB962C8B-B14F-4D97-AF65-F5344CB8AC3E}">
        <p14:creationId xmlns:p14="http://schemas.microsoft.com/office/powerpoint/2010/main" val="12090162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4" name="Объект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686185" y="305706"/>
            <a:ext cx="8816454" cy="6289070"/>
          </a:xfrm>
        </p:spPr>
      </p:pic>
    </p:spTree>
    <p:extLst>
      <p:ext uri="{BB962C8B-B14F-4D97-AF65-F5344CB8AC3E}">
        <p14:creationId xmlns:p14="http://schemas.microsoft.com/office/powerpoint/2010/main" val="16469283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4" name="Объект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258027" y="197571"/>
            <a:ext cx="9672769" cy="6442065"/>
          </a:xfrm>
          <a:prstGeom prst="rect">
            <a:avLst/>
          </a:prstGeom>
          <a:ln>
            <a:solidFill>
              <a:schemeClr val="accent1"/>
            </a:solid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25208134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696036" y="177420"/>
            <a:ext cx="10918209" cy="6332561"/>
          </a:xfrm>
        </p:spPr>
        <p:txBody>
          <a:bodyPr>
            <a:normAutofit/>
          </a:bodyPr>
          <a:lstStyle/>
          <a:p>
            <a:pPr marL="0" indent="0">
              <a:buNone/>
            </a:pPr>
            <a:r>
              <a:rPr lang="ru-RU" dirty="0">
                <a:latin typeface="Times New Roman" panose="02020603050405020304" pitchFamily="18" charset="0"/>
                <a:cs typeface="Times New Roman" panose="02020603050405020304" pitchFamily="18" charset="0"/>
              </a:rPr>
              <a:t>Тело медузы на 98% состоит из воды. Ротовое отверстие находится в середине нижней стороны зонтика, часто оно окружено ротовыми лопастями.</a:t>
            </a:r>
          </a:p>
          <a:p>
            <a:pPr marL="0" indent="0">
              <a:buNone/>
            </a:pPr>
            <a:r>
              <a:rPr lang="ru-RU" dirty="0">
                <a:latin typeface="Times New Roman" panose="02020603050405020304" pitchFamily="18" charset="0"/>
                <a:cs typeface="Times New Roman" panose="02020603050405020304" pitchFamily="18" charset="0"/>
              </a:rPr>
              <a:t>У медузы нет скелета, зато у нее две нервные системы. Одна обрабатывает информацию, полученную всеми двадцатью четырьмя глазами. Вторая нервная система синхронизирует движение мышечных клеток, расположенных по периметру 'зонта'.</a:t>
            </a:r>
          </a:p>
          <a:p>
            <a:pPr marL="0" indent="0">
              <a:buNone/>
            </a:pPr>
            <a:r>
              <a:rPr lang="ru-RU" dirty="0">
                <a:latin typeface="Times New Roman" panose="02020603050405020304" pitchFamily="18" charset="0"/>
                <a:cs typeface="Times New Roman" panose="02020603050405020304" pitchFamily="18" charset="0"/>
              </a:rPr>
              <a:t>Нет у медузы и головного мозга. Ее нервные клетки переплетены друг с другом, образуя сеть. Лишь по краям 'зонта' сеть уплотняется. На одинаковых расстояниях друг от друга, возникают нервные узлы. Каждый из них совершенно самостоятелен. Тем не менее, все мышечные клетки действуют точно и согласованно.</a:t>
            </a:r>
          </a:p>
          <a:p>
            <a:pPr marL="0" indent="0">
              <a:buNone/>
            </a:pPr>
            <a:r>
              <a:rPr lang="ru-RU" dirty="0">
                <a:latin typeface="Times New Roman" panose="02020603050405020304" pitchFamily="18" charset="0"/>
                <a:cs typeface="Times New Roman" panose="02020603050405020304" pitchFamily="18" charset="0"/>
              </a:rPr>
              <a:t>Половые железы расположены вблизи желудка или радиальных каналов; Половые продукты вымётываются в воду, где и происходит их оплодотворение и развитие.</a:t>
            </a:r>
          </a:p>
          <a:p>
            <a:pPr marL="0" indent="0">
              <a:buNone/>
            </a:pPr>
            <a:endParaRPr lang="ru-RU"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9241942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pic>
        <p:nvPicPr>
          <p:cNvPr id="4" name="Объект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027379" y="246718"/>
            <a:ext cx="8134066" cy="6303901"/>
          </a:xfrm>
          <a:prstGeom prst="rect">
            <a:avLst/>
          </a:prstGeom>
          <a:ln>
            <a:solidFill>
              <a:schemeClr val="accent1"/>
            </a:solid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18872018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1141412" y="518614"/>
            <a:ext cx="9905999" cy="6100550"/>
          </a:xfrm>
        </p:spPr>
        <p:txBody>
          <a:bodyPr>
            <a:normAutofit fontScale="92500"/>
          </a:bodyPr>
          <a:lstStyle/>
          <a:p>
            <a:pPr marL="0" indent="0">
              <a:buNone/>
            </a:pPr>
            <a:r>
              <a:rPr lang="ru-RU" dirty="0">
                <a:latin typeface="Times New Roman" panose="02020603050405020304" pitchFamily="18" charset="0"/>
                <a:cs typeface="Times New Roman" panose="02020603050405020304" pitchFamily="18" charset="0"/>
              </a:rPr>
              <a:t>Плавая по воле волн, медуза выбрасывает яйца, из которых выводятся крохотные личинки. Они опускаются на морское дно, прикрепляются к нему и через некоторое время начинают почковаться. Маленькие </a:t>
            </a:r>
            <a:r>
              <a:rPr lang="ru-RU" dirty="0" err="1">
                <a:latin typeface="Times New Roman" panose="02020603050405020304" pitchFamily="18" charset="0"/>
                <a:cs typeface="Times New Roman" panose="02020603050405020304" pitchFamily="18" charset="0"/>
              </a:rPr>
              <a:t>медузки</a:t>
            </a:r>
            <a:r>
              <a:rPr lang="ru-RU" dirty="0">
                <a:latin typeface="Times New Roman" panose="02020603050405020304" pitchFamily="18" charset="0"/>
                <a:cs typeface="Times New Roman" panose="02020603050405020304" pitchFamily="18" charset="0"/>
              </a:rPr>
              <a:t> отделяются, образуя новое поколение плавающей стадии. Большинство из позвоночных не заботятся о потомстве.</a:t>
            </a:r>
          </a:p>
          <a:p>
            <a:pPr marL="0" indent="0">
              <a:buNone/>
            </a:pPr>
            <a:r>
              <a:rPr lang="ru-RU" dirty="0">
                <a:latin typeface="Times New Roman" panose="02020603050405020304" pitchFamily="18" charset="0"/>
                <a:cs typeface="Times New Roman" panose="02020603050405020304" pitchFamily="18" charset="0"/>
              </a:rPr>
              <a:t>Двигаются медузы реактивным способом: медуза, работая как насос, втягивает воду в свой зонтик, а затем, сокращаясь, выталкивает ее наружу. Вода выбрасывается в одном направлении, а медуза продвигается в противоположном.</a:t>
            </a:r>
          </a:p>
          <a:p>
            <a:pPr marL="0" indent="0">
              <a:buNone/>
            </a:pPr>
            <a:r>
              <a:rPr lang="ru-RU" dirty="0">
                <a:latin typeface="Times New Roman" panose="02020603050405020304" pitchFamily="18" charset="0"/>
                <a:cs typeface="Times New Roman" panose="02020603050405020304" pitchFamily="18" charset="0"/>
              </a:rPr>
              <a:t>У самых примитивных медуз органы зрения отличают лишь светлое (верх) и темное (низ). У более развитых медуз зрительные клетки образуют углубление - 'бороздку'. Подобные глаза точнее определят, где находится источник света. Медузы великолепно ориентируются в окружающем их мире. </a:t>
            </a:r>
            <a:endParaRPr lang="ru-RU" dirty="0" smtClean="0">
              <a:latin typeface="Times New Roman" panose="02020603050405020304" pitchFamily="18" charset="0"/>
              <a:cs typeface="Times New Roman" panose="02020603050405020304" pitchFamily="18" charset="0"/>
            </a:endParaRPr>
          </a:p>
          <a:p>
            <a:pPr marL="0" indent="0">
              <a:buNone/>
            </a:pPr>
            <a:r>
              <a:rPr lang="ru-RU" dirty="0" smtClean="0">
                <a:latin typeface="Times New Roman" panose="02020603050405020304" pitchFamily="18" charset="0"/>
                <a:cs typeface="Times New Roman" panose="02020603050405020304" pitchFamily="18" charset="0"/>
              </a:rPr>
              <a:t>Питаются </a:t>
            </a:r>
            <a:r>
              <a:rPr lang="ru-RU" dirty="0">
                <a:latin typeface="Times New Roman" panose="02020603050405020304" pitchFamily="18" charset="0"/>
                <a:cs typeface="Times New Roman" panose="02020603050405020304" pitchFamily="18" charset="0"/>
              </a:rPr>
              <a:t>медузы планктонными организмами.</a:t>
            </a:r>
          </a:p>
          <a:p>
            <a:pPr marL="0" indent="0">
              <a:buNone/>
            </a:pPr>
            <a:endParaRPr lang="ru-RU"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8651193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4" name="Объект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290400" y="177522"/>
            <a:ext cx="9608024" cy="6418160"/>
          </a:xfrm>
          <a:prstGeom prst="rect">
            <a:avLst/>
          </a:prstGeom>
          <a:ln>
            <a:solidFill>
              <a:schemeClr val="accent1"/>
            </a:solid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4056193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Контур">
  <a:themeElements>
    <a:clrScheme name="Фиолетовый II">
      <a:dk1>
        <a:sysClr val="windowText" lastClr="000000"/>
      </a:dk1>
      <a:lt1>
        <a:sysClr val="window" lastClr="FFFFFF"/>
      </a:lt1>
      <a:dk2>
        <a:srgbClr val="632E62"/>
      </a:dk2>
      <a:lt2>
        <a:srgbClr val="EAE5EB"/>
      </a:lt2>
      <a:accent1>
        <a:srgbClr val="92278F"/>
      </a:accent1>
      <a:accent2>
        <a:srgbClr val="9B57D3"/>
      </a:accent2>
      <a:accent3>
        <a:srgbClr val="755DD9"/>
      </a:accent3>
      <a:accent4>
        <a:srgbClr val="665EB8"/>
      </a:accent4>
      <a:accent5>
        <a:srgbClr val="45A5ED"/>
      </a:accent5>
      <a:accent6>
        <a:srgbClr val="5982DB"/>
      </a:accent6>
      <a:hlink>
        <a:srgbClr val="0066FF"/>
      </a:hlink>
      <a:folHlink>
        <a:srgbClr val="666699"/>
      </a:folHlink>
    </a:clrScheme>
    <a:fontScheme name="Контур">
      <a:majorFont>
        <a:latin typeface="Tw Cen MT" panose="020B0602020104020603"/>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w Cen MT" panose="020B0602020104020603"/>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Контур">
      <a:fillStyleLst>
        <a:solidFill>
          <a:schemeClr val="phClr"/>
        </a:solidFill>
        <a:gradFill rotWithShape="1">
          <a:gsLst>
            <a:gs pos="0">
              <a:schemeClr val="phClr">
                <a:tint val="58000"/>
                <a:satMod val="108000"/>
                <a:lumMod val="110000"/>
              </a:schemeClr>
            </a:gs>
            <a:gs pos="100000">
              <a:schemeClr val="phClr">
                <a:tint val="81000"/>
                <a:satMod val="109000"/>
                <a:lumMod val="105000"/>
              </a:schemeClr>
            </a:gs>
          </a:gsLst>
          <a:lin ang="5040000" scaled="0"/>
        </a:gradFill>
        <a:gradFill rotWithShape="1">
          <a:gsLst>
            <a:gs pos="0">
              <a:schemeClr val="phClr">
                <a:tint val="94000"/>
                <a:satMod val="105000"/>
                <a:lumMod val="102000"/>
              </a:schemeClr>
            </a:gs>
            <a:gs pos="100000">
              <a:schemeClr val="phClr">
                <a:shade val="74000"/>
                <a:satMod val="128000"/>
                <a:lumMod val="100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98000"/>
                <a:hueMod val="94000"/>
                <a:satMod val="148000"/>
                <a:lumMod val="150000"/>
              </a:schemeClr>
            </a:gs>
            <a:gs pos="100000">
              <a:schemeClr val="phClr">
                <a:shade val="92000"/>
                <a:hueMod val="104000"/>
                <a:satMod val="140000"/>
                <a:lumMod val="68000"/>
              </a:schemeClr>
            </a:gs>
          </a:gsLst>
          <a:lin ang="5040000" scaled="0"/>
        </a:gradFill>
        <a:blipFill>
          <a:blip xmlns:r="http://schemas.openxmlformats.org/officeDocument/2006/relationships" r:embed="rId1">
            <a:duotone>
              <a:schemeClr val="phClr">
                <a:shade val="88000"/>
                <a:hueMod val="106000"/>
                <a:satMod val="140000"/>
                <a:lumMod val="54000"/>
              </a:schemeClr>
              <a:schemeClr val="phClr">
                <a:tint val="98000"/>
                <a:hueMod val="90000"/>
                <a:satMod val="150000"/>
                <a:lumMod val="160000"/>
              </a:schemeClr>
            </a:duotone>
          </a:blip>
          <a:stretch/>
        </a:blipFill>
      </a:bgFillStyleLst>
    </a:fmtScheme>
  </a:themeElements>
  <a:objectDefaults/>
  <a:extraClrSchemeLst/>
  <a:extLst>
    <a:ext uri="{05A4C25C-085E-4340-85A3-A5531E510DB2}">
      <thm15:themeFamily xmlns:thm15="http://schemas.microsoft.com/office/thememl/2012/main" name="Circuit" id="{0AC2F7E7-15F5-431C-B2A2-456FE929F56C}" vid="{0911B802-464C-4241-8DD9-B60FF88E379F}"/>
    </a:ext>
  </a:extLst>
</a:theme>
</file>

<file path=docProps/app.xml><?xml version="1.0" encoding="utf-8"?>
<Properties xmlns="http://schemas.openxmlformats.org/officeDocument/2006/extended-properties" xmlns:vt="http://schemas.openxmlformats.org/officeDocument/2006/docPropsVTypes">
  <Template>Контур</Template>
  <TotalTime>68</TotalTime>
  <Words>1332</Words>
  <Application>Microsoft Office PowerPoint</Application>
  <PresentationFormat>Широкоэкранный</PresentationFormat>
  <Paragraphs>41</Paragraphs>
  <Slides>35</Slides>
  <Notes>0</Notes>
  <HiddenSlides>0</HiddenSlides>
  <MMClips>0</MMClips>
  <ScaleCrop>false</ScaleCrop>
  <HeadingPairs>
    <vt:vector size="6" baseType="variant">
      <vt:variant>
        <vt:lpstr>Использованные шрифты</vt:lpstr>
      </vt:variant>
      <vt:variant>
        <vt:i4>4</vt:i4>
      </vt:variant>
      <vt:variant>
        <vt:lpstr>Тема</vt:lpstr>
      </vt:variant>
      <vt:variant>
        <vt:i4>1</vt:i4>
      </vt:variant>
      <vt:variant>
        <vt:lpstr>Заголовки слайдов</vt:lpstr>
      </vt:variant>
      <vt:variant>
        <vt:i4>35</vt:i4>
      </vt:variant>
    </vt:vector>
  </HeadingPairs>
  <TitlesOfParts>
    <vt:vector size="40" baseType="lpstr">
      <vt:lpstr>Arial</vt:lpstr>
      <vt:lpstr>Times New Roman</vt:lpstr>
      <vt:lpstr>Trebuchet MS</vt:lpstr>
      <vt:lpstr>Tw Cen MT</vt:lpstr>
      <vt:lpstr>Контур</vt:lpstr>
      <vt:lpstr>Медузы</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Медуза парусник </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Другие медузы </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Медузы.</dc:title>
  <dc:creator>Home</dc:creator>
  <cp:lastModifiedBy>Учитель</cp:lastModifiedBy>
  <cp:revision>9</cp:revision>
  <dcterms:created xsi:type="dcterms:W3CDTF">2015-01-19T08:30:04Z</dcterms:created>
  <dcterms:modified xsi:type="dcterms:W3CDTF">2016-02-09T04:41:38Z</dcterms:modified>
</cp:coreProperties>
</file>