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2876-262A-42B8-B2FE-32E89D68AD7F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C4AF-3356-4753-B347-B7EB5C880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300" y="304800"/>
            <a:ext cx="56188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7CAB05"/>
                </a:solidFill>
              </a:rPr>
              <a:t>Навыки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7CAB05"/>
                </a:solidFill>
              </a:rPr>
              <a:t>облегчающие</a:t>
            </a:r>
            <a:endParaRPr lang="en-US" sz="44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4400" b="1" dirty="0" err="1" smtClean="0">
                <a:ln/>
                <a:solidFill>
                  <a:srgbClr val="7CAB05"/>
                </a:solidFill>
              </a:rPr>
              <a:t>работу</a:t>
            </a:r>
            <a:endParaRPr lang="en-US" sz="4400" b="1" dirty="0">
              <a:ln/>
              <a:solidFill>
                <a:srgbClr val="7CAB0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057400"/>
            <a:ext cx="213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rgbClr val="7CAB05"/>
                </a:solidFill>
              </a:rPr>
              <a:t>в</a:t>
            </a:r>
            <a:r>
              <a:rPr lang="en-US" sz="5400" b="1" dirty="0" smtClean="0">
                <a:ln/>
                <a:solidFill>
                  <a:srgbClr val="7CAB05"/>
                </a:solidFill>
              </a:rPr>
              <a:t> Excel</a:t>
            </a:r>
            <a:endParaRPr lang="en-US" sz="5400" b="1" dirty="0">
              <a:ln/>
              <a:solidFill>
                <a:srgbClr val="7CAB0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554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20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20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95400"/>
            <a:ext cx="87131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Вот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знаете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магическую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силу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клавиши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F4.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486400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Продолжение</a:t>
            </a:r>
            <a:r>
              <a:rPr lang="en-US" dirty="0" smtClean="0"/>
              <a:t> </a:t>
            </a:r>
            <a:r>
              <a:rPr lang="en-US" dirty="0" err="1" smtClean="0"/>
              <a:t>следует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2766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Excel — не самая дружелюбная программа на свете. Обычный пользователь использует лишь 5% её возможностей и плохо представляет, какие сокровища </a:t>
            </a:r>
            <a:r>
              <a:rPr lang="ru-RU" b="1" dirty="0" smtClean="0"/>
              <a:t>скрыва</a:t>
            </a:r>
            <a:r>
              <a:rPr lang="en-US" b="1" dirty="0" smtClean="0"/>
              <a:t>е</a:t>
            </a:r>
            <a:r>
              <a:rPr lang="ru-RU" b="1" dirty="0" smtClean="0"/>
              <a:t>т</a:t>
            </a:r>
            <a:r>
              <a:rPr lang="ru-RU" b="1" dirty="0"/>
              <a:t> </a:t>
            </a:r>
            <a:r>
              <a:rPr lang="en-US" b="1" dirty="0" err="1" smtClean="0"/>
              <a:t>программа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762000"/>
            <a:ext cx="1772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7CAB05"/>
                </a:solidFill>
              </a:rPr>
              <a:t>Урок</a:t>
            </a:r>
            <a:r>
              <a:rPr lang="en-US" sz="4400" b="1" dirty="0">
                <a:ln/>
                <a:solidFill>
                  <a:srgbClr val="7CAB05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44799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7CAB05"/>
                </a:solidFill>
              </a:rPr>
              <a:t>Магическая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7CAB05"/>
                </a:solidFill>
              </a:rPr>
              <a:t>сила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 </a:t>
            </a:r>
          </a:p>
          <a:p>
            <a:pPr algn="ctr"/>
            <a:r>
              <a:rPr lang="en-US" sz="4400" b="1" dirty="0" smtClean="0">
                <a:ln/>
                <a:solidFill>
                  <a:srgbClr val="7CAB05"/>
                </a:solidFill>
              </a:rPr>
              <a:t>F4</a:t>
            </a:r>
            <a:endParaRPr lang="en-US" sz="4400" b="1" dirty="0">
              <a:ln/>
              <a:solidFill>
                <a:srgbClr val="7CAB0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554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20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20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9233" y="304800"/>
            <a:ext cx="435433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магия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клавиши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F4? 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84918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ввести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всякие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удалить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жирным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ячейки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поменять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шрифта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т.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\Desktop\New folder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4095751" cy="3581400"/>
          </a:xfrm>
          <a:prstGeom prst="rect">
            <a:avLst/>
          </a:prstGeom>
          <a:noFill/>
        </p:spPr>
      </p:pic>
      <p:pic>
        <p:nvPicPr>
          <p:cNvPr id="1027" name="Picture 3" descr="C:\Users\77\Desktop\New folder (3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447800"/>
            <a:ext cx="4667250" cy="37338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962400" y="2819400"/>
            <a:ext cx="685800" cy="76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486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Все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эти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действия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одним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словом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называются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фарматирование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\Desktop\New folder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4953001" cy="43309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91000" y="2590801"/>
            <a:ext cx="762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40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повторить последнее действие, используется клавиша F4.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>
          <a:xfrm flipV="1">
            <a:off x="4953000" y="1371601"/>
            <a:ext cx="685800" cy="14097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990601"/>
            <a:ext cx="26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1- </a:t>
            </a:r>
            <a:r>
              <a:rPr lang="en-US" dirty="0" err="1" smtClean="0"/>
              <a:t>выделить</a:t>
            </a:r>
            <a:r>
              <a:rPr lang="en-US" dirty="0" smtClean="0"/>
              <a:t> </a:t>
            </a:r>
            <a:r>
              <a:rPr lang="en-US" dirty="0" err="1" smtClean="0"/>
              <a:t>область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53000" y="2286001"/>
            <a:ext cx="914400" cy="495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67400" y="1905001"/>
            <a:ext cx="2850490" cy="674132"/>
            <a:chOff x="5791200" y="2057400"/>
            <a:chExt cx="2850490" cy="674132"/>
          </a:xfrm>
        </p:grpSpPr>
        <p:grpSp>
          <p:nvGrpSpPr>
            <p:cNvPr id="25" name="Group 24"/>
            <p:cNvGrpSpPr/>
            <p:nvPr/>
          </p:nvGrpSpPr>
          <p:grpSpPr>
            <a:xfrm>
              <a:off x="5791200" y="2057400"/>
              <a:ext cx="2850490" cy="369332"/>
              <a:chOff x="5791200" y="2057400"/>
              <a:chExt cx="2850490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791200" y="2057400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Шаг</a:t>
                </a:r>
                <a:r>
                  <a:rPr lang="en-US" dirty="0" smtClean="0"/>
                  <a:t> 2- </a:t>
                </a:r>
                <a:r>
                  <a:rPr lang="en-US" dirty="0" err="1" smtClean="0"/>
                  <a:t>нажать</a:t>
                </a:r>
                <a:r>
                  <a:rPr lang="en-US" dirty="0" smtClean="0"/>
                  <a:t>  </a:t>
                </a:r>
                <a:endParaRPr lang="en-US" dirty="0"/>
              </a:p>
            </p:txBody>
          </p:sp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5200" y="2057400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620000" y="2057400"/>
                <a:ext cx="1021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 и </a:t>
                </a:r>
                <a:r>
                  <a:rPr lang="en-US" dirty="0" err="1" smtClean="0"/>
                  <a:t>текст</a:t>
                </a:r>
                <a:r>
                  <a:rPr lang="en-US" dirty="0" smtClean="0"/>
                  <a:t> 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791200" y="2362200"/>
              <a:ext cx="1759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станет</a:t>
              </a:r>
              <a:r>
                <a:rPr lang="en-US" dirty="0" smtClean="0"/>
                <a:t> </a:t>
              </a:r>
              <a:r>
                <a:rPr lang="en-US" dirty="0" err="1" smtClean="0"/>
                <a:t>жирным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>
            <a:stCxn id="4" idx="3"/>
          </p:cNvCxnSpPr>
          <p:nvPr/>
        </p:nvCxnSpPr>
        <p:spPr>
          <a:xfrm>
            <a:off x="4953000" y="2781301"/>
            <a:ext cx="838200" cy="2667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38800" y="2971800"/>
            <a:ext cx="33804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3- </a:t>
            </a:r>
            <a:r>
              <a:rPr lang="en-US" dirty="0" err="1" smtClean="0"/>
              <a:t>выделить</a:t>
            </a:r>
            <a:r>
              <a:rPr lang="en-US" dirty="0" smtClean="0"/>
              <a:t> </a:t>
            </a:r>
            <a:r>
              <a:rPr lang="en-US" dirty="0" err="1" smtClean="0"/>
              <a:t>область</a:t>
            </a:r>
            <a:r>
              <a:rPr lang="en-US" dirty="0" smtClean="0"/>
              <a:t>, </a:t>
            </a:r>
            <a:r>
              <a:rPr lang="en-US" dirty="0" err="1" smtClean="0"/>
              <a:t>нажать</a:t>
            </a:r>
            <a:r>
              <a:rPr lang="en-US" dirty="0" smtClean="0"/>
              <a:t> </a:t>
            </a:r>
            <a:r>
              <a:rPr lang="en-US" sz="2000" b="1" dirty="0" smtClean="0"/>
              <a:t>F4</a:t>
            </a:r>
            <a:r>
              <a:rPr lang="en-US" dirty="0" smtClean="0"/>
              <a:t> , и </a:t>
            </a:r>
            <a:r>
              <a:rPr lang="en-US" dirty="0" err="1" smtClean="0"/>
              <a:t>текст</a:t>
            </a:r>
            <a:r>
              <a:rPr lang="en-US" dirty="0" smtClean="0"/>
              <a:t> </a:t>
            </a:r>
            <a:r>
              <a:rPr lang="en-US" dirty="0" err="1" smtClean="0"/>
              <a:t>станет</a:t>
            </a:r>
            <a:r>
              <a:rPr lang="en-US" dirty="0" smtClean="0"/>
              <a:t> </a:t>
            </a:r>
            <a:r>
              <a:rPr lang="en-US" dirty="0" err="1" smtClean="0"/>
              <a:t>жирным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9600" y="5410200"/>
            <a:ext cx="822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отформатировали какую-то ячейку и хотим такой же формат применить к другим ячейкам, то выделяем их и щелкаем F4.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396335"/>
            <a:ext cx="3387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5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77\Desktop\New folder (3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524500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</a:t>
            </a:r>
            <a:r>
              <a:rPr lang="ru-RU" b="1" dirty="0" smtClean="0"/>
              <a:t>сли мы добавили несколько строк и хотим добавить еще, выделяем диапазон перед которым нужно вставить строки и щелкаем F4.</a:t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3657600"/>
            <a:ext cx="5486400" cy="152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 flipV="1">
            <a:off x="5486400" y="1981200"/>
            <a:ext cx="381000" cy="1752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1676400"/>
            <a:ext cx="268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1- </a:t>
            </a:r>
            <a:r>
              <a:rPr lang="en-US" dirty="0" err="1" smtClean="0"/>
              <a:t>выделить</a:t>
            </a:r>
            <a:r>
              <a:rPr lang="en-US" dirty="0" smtClean="0"/>
              <a:t> </a:t>
            </a:r>
            <a:r>
              <a:rPr lang="en-US" dirty="0" err="1" smtClean="0"/>
              <a:t>область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86400" y="3276600"/>
            <a:ext cx="685800" cy="457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</p:cNvCxnSpPr>
          <p:nvPr/>
        </p:nvCxnSpPr>
        <p:spPr>
          <a:xfrm>
            <a:off x="5486400" y="3733800"/>
            <a:ext cx="533400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63587" y="4038600"/>
            <a:ext cx="33804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3- </a:t>
            </a:r>
            <a:r>
              <a:rPr lang="en-US" dirty="0" err="1" smtClean="0"/>
              <a:t>выделить</a:t>
            </a:r>
            <a:r>
              <a:rPr lang="en-US" dirty="0" smtClean="0"/>
              <a:t> </a:t>
            </a:r>
            <a:r>
              <a:rPr lang="en-US" dirty="0" err="1" smtClean="0"/>
              <a:t>область</a:t>
            </a:r>
            <a:r>
              <a:rPr lang="en-US" dirty="0" smtClean="0"/>
              <a:t>, </a:t>
            </a:r>
            <a:r>
              <a:rPr lang="en-US" dirty="0" err="1" smtClean="0"/>
              <a:t>нажать</a:t>
            </a:r>
            <a:r>
              <a:rPr lang="en-US" dirty="0" smtClean="0"/>
              <a:t> </a:t>
            </a:r>
            <a:r>
              <a:rPr lang="en-US" sz="2000" b="1" dirty="0" smtClean="0"/>
              <a:t>F4</a:t>
            </a:r>
            <a:r>
              <a:rPr lang="en-US" dirty="0" smtClean="0"/>
              <a:t>, и </a:t>
            </a:r>
            <a:r>
              <a:rPr lang="en-US" dirty="0" err="1" smtClean="0"/>
              <a:t>последнее</a:t>
            </a:r>
            <a:r>
              <a:rPr lang="en-US" dirty="0" smtClean="0"/>
              <a:t> </a:t>
            </a:r>
            <a:r>
              <a:rPr lang="en-US" dirty="0" err="1" smtClean="0"/>
              <a:t>де</a:t>
            </a:r>
            <a:r>
              <a:rPr lang="ru-RU" dirty="0" smtClean="0"/>
              <a:t>й</a:t>
            </a:r>
            <a:r>
              <a:rPr lang="en-US" dirty="0" err="1" smtClean="0"/>
              <a:t>ствие</a:t>
            </a:r>
            <a:r>
              <a:rPr lang="en-US" dirty="0" smtClean="0"/>
              <a:t> </a:t>
            </a:r>
            <a:r>
              <a:rPr lang="en-US" dirty="0" err="1" smtClean="0"/>
              <a:t>повторится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172200" y="2971800"/>
            <a:ext cx="258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2- </a:t>
            </a:r>
            <a:r>
              <a:rPr lang="en-US" dirty="0" err="1" smtClean="0"/>
              <a:t>добавить</a:t>
            </a:r>
            <a:r>
              <a:rPr lang="en-US" dirty="0" smtClean="0"/>
              <a:t> </a:t>
            </a:r>
            <a:r>
              <a:rPr lang="en-US" dirty="0" err="1" smtClean="0"/>
              <a:t>строку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33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Таким</a:t>
            </a:r>
            <a:r>
              <a:rPr lang="en-US" b="1" dirty="0" smtClean="0"/>
              <a:t> </a:t>
            </a:r>
            <a:r>
              <a:rPr lang="en-US" b="1" dirty="0" err="1" smtClean="0"/>
              <a:t>образом</a:t>
            </a:r>
            <a:r>
              <a:rPr lang="en-US" b="1" dirty="0" smtClean="0"/>
              <a:t> F4 о</a:t>
            </a:r>
            <a:r>
              <a:rPr lang="ru-RU" b="1" dirty="0" smtClean="0"/>
              <a:t>чень удобная клавиша, когда нужно применить действие несколько раз подряд.</a:t>
            </a:r>
            <a:endParaRPr lang="en-US" b="1" dirty="0"/>
          </a:p>
        </p:txBody>
      </p:sp>
      <p:pic>
        <p:nvPicPr>
          <p:cNvPr id="3" name="Picture 2" descr="C:\Users\77\Desktop\New folder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4095751" cy="3581400"/>
          </a:xfrm>
          <a:prstGeom prst="rect">
            <a:avLst/>
          </a:prstGeom>
          <a:noFill/>
        </p:spPr>
      </p:pic>
      <p:pic>
        <p:nvPicPr>
          <p:cNvPr id="4" name="Picture 3" descr="C:\Users\77\Desktop\New folder (3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447800"/>
            <a:ext cx="4667250" cy="3733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962400" y="2819400"/>
            <a:ext cx="685800" cy="76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7616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Всего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несколько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нажатие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клавиши</a:t>
            </a:r>
            <a:r>
              <a:rPr lang="en-US" sz="2000" b="1" dirty="0" smtClean="0"/>
              <a:t> F4 и </a:t>
            </a:r>
            <a:r>
              <a:rPr lang="en-US" sz="2000" b="1" dirty="0" err="1" smtClean="0"/>
              <a:t>получается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новая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таблица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скопировать формулу, содержащую ссылки на какие-либо ячейки, то программа скорректирует результат в зависимости от типа ссылки (абсолютная, относительная или смешанная).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Относительная </a:t>
            </a:r>
            <a:r>
              <a:rPr lang="ru-RU" b="1" dirty="0"/>
              <a:t>ссылка имеет вид </a:t>
            </a:r>
            <a:r>
              <a:rPr lang="ru-RU" b="1" dirty="0" smtClean="0"/>
              <a:t>A1.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Абсолютная </a:t>
            </a:r>
            <a:r>
              <a:rPr lang="ru-RU" b="1" dirty="0"/>
              <a:t>ссылка имеет вид $</a:t>
            </a:r>
            <a:r>
              <a:rPr lang="ru-RU" b="1" dirty="0" smtClean="0"/>
              <a:t>A$1.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Смешанная </a:t>
            </a:r>
            <a:r>
              <a:rPr lang="ru-RU" b="1" dirty="0"/>
              <a:t>ссылка имеет вид $A1 (фиксируем столбец) или A$1 (фиксируем строку).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2895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Относительная ссылка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660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Нажимаем</a:t>
            </a:r>
            <a:r>
              <a:rPr lang="en-US" b="1" dirty="0" smtClean="0"/>
              <a:t> F4 и </a:t>
            </a:r>
            <a:r>
              <a:rPr lang="en-US" b="1" dirty="0" err="1" smtClean="0"/>
              <a:t>относительная</a:t>
            </a:r>
            <a:r>
              <a:rPr lang="en-US" b="1" dirty="0" smtClean="0"/>
              <a:t> </a:t>
            </a:r>
            <a:r>
              <a:rPr lang="en-US" b="1" dirty="0" err="1" smtClean="0"/>
              <a:t>ссылка</a:t>
            </a:r>
            <a:r>
              <a:rPr lang="en-US" b="1" dirty="0" smtClean="0"/>
              <a:t> </a:t>
            </a:r>
            <a:r>
              <a:rPr lang="en-US" b="1" dirty="0" err="1" smtClean="0"/>
              <a:t>меняется</a:t>
            </a:r>
            <a:r>
              <a:rPr lang="en-US" b="1" dirty="0"/>
              <a:t> </a:t>
            </a:r>
            <a:r>
              <a:rPr lang="en-US" b="1" dirty="0" smtClean="0"/>
              <a:t>в </a:t>
            </a:r>
            <a:r>
              <a:rPr lang="en-US" b="1" dirty="0" err="1" smtClean="0"/>
              <a:t>абсолютную</a:t>
            </a:r>
            <a:r>
              <a:rPr lang="en-US" b="1" dirty="0" smtClean="0"/>
              <a:t>.  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2903"/>
          <a:stretch>
            <a:fillRect/>
          </a:stretch>
        </p:blipFill>
        <p:spPr bwMode="auto">
          <a:xfrm>
            <a:off x="0" y="4495800"/>
            <a:ext cx="6248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2667000" y="5791200"/>
            <a:ext cx="228600" cy="5334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248400"/>
            <a:ext cx="2514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Абсолютная</a:t>
            </a:r>
            <a:r>
              <a:rPr lang="en-US" b="1" dirty="0" smtClean="0"/>
              <a:t> </a:t>
            </a:r>
            <a:r>
              <a:rPr lang="en-US" b="1" dirty="0" err="1" smtClean="0"/>
              <a:t>ссылка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753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2590800" y="3276600"/>
            <a:ext cx="228600" cy="3810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 еще раз </a:t>
            </a:r>
            <a:r>
              <a:rPr lang="ru-RU" b="1" dirty="0" smtClean="0"/>
              <a:t>наж</a:t>
            </a:r>
            <a:r>
              <a:rPr lang="en-US" b="1" dirty="0" err="1" smtClean="0"/>
              <a:t>ать</a:t>
            </a:r>
            <a:r>
              <a:rPr lang="ru-RU" b="1" dirty="0" smtClean="0"/>
              <a:t> </a:t>
            </a:r>
            <a:r>
              <a:rPr lang="ru-RU" b="1" dirty="0"/>
              <a:t>клавишу F4, то ссылка </a:t>
            </a:r>
            <a:r>
              <a:rPr lang="ru-RU" b="1" dirty="0" smtClean="0"/>
              <a:t>$</a:t>
            </a:r>
            <a:r>
              <a:rPr lang="en-US" b="1" dirty="0" smtClean="0"/>
              <a:t>D</a:t>
            </a:r>
            <a:r>
              <a:rPr lang="ru-RU" b="1" dirty="0" smtClean="0"/>
              <a:t>$</a:t>
            </a:r>
            <a:r>
              <a:rPr lang="en-US" b="1" dirty="0" smtClean="0"/>
              <a:t>2</a:t>
            </a:r>
            <a:r>
              <a:rPr lang="ru-RU" b="1" dirty="0" smtClean="0"/>
              <a:t> станет </a:t>
            </a:r>
            <a:r>
              <a:rPr lang="en-US" b="1" dirty="0" smtClean="0"/>
              <a:t>D</a:t>
            </a:r>
            <a:r>
              <a:rPr lang="ru-RU" b="1" dirty="0" smtClean="0"/>
              <a:t>$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— это означает, что зафиксирована строка </a:t>
            </a:r>
            <a:r>
              <a:rPr lang="en-US" b="1" dirty="0" smtClean="0"/>
              <a:t>2</a:t>
            </a:r>
            <a:r>
              <a:rPr lang="ru-RU" b="1" dirty="0" smtClean="0"/>
              <a:t>, </a:t>
            </a:r>
            <a:r>
              <a:rPr lang="ru-RU" b="1" dirty="0"/>
              <a:t>а столбец 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1" dirty="0"/>
              <a:t>будет перемещаться.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772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200401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 еще раз нажмете </a:t>
            </a:r>
            <a:r>
              <a:rPr lang="ru-RU" b="1"/>
              <a:t>клавишу </a:t>
            </a:r>
            <a:r>
              <a:rPr lang="ru-RU" b="1" smtClean="0"/>
              <a:t>F4, </a:t>
            </a:r>
            <a:r>
              <a:rPr lang="ru-RU" b="1" dirty="0"/>
              <a:t>то ссылка станет </a:t>
            </a:r>
            <a:r>
              <a:rPr lang="ru-RU" b="1" dirty="0" smtClean="0"/>
              <a:t>$</a:t>
            </a:r>
            <a:r>
              <a:rPr lang="en-US" b="1" dirty="0" smtClean="0"/>
              <a:t>D2</a:t>
            </a:r>
            <a:r>
              <a:rPr lang="ru-RU" b="1" dirty="0" smtClean="0"/>
              <a:t> — это означает, что зафиксирована</a:t>
            </a:r>
            <a:r>
              <a:rPr lang="en-US" b="1" dirty="0" smtClean="0"/>
              <a:t> </a:t>
            </a:r>
            <a:r>
              <a:rPr lang="ru-RU" b="1" dirty="0" smtClean="0"/>
              <a:t>столбец </a:t>
            </a:r>
            <a:r>
              <a:rPr lang="en-US" b="1" dirty="0" smtClean="0"/>
              <a:t>D</a:t>
            </a:r>
            <a:r>
              <a:rPr lang="ru-RU" b="1" dirty="0" smtClean="0"/>
              <a:t>, а строка </a:t>
            </a:r>
            <a:r>
              <a:rPr lang="en-US" b="1" dirty="0" smtClean="0"/>
              <a:t>2</a:t>
            </a:r>
            <a:r>
              <a:rPr lang="ru-RU" b="1" dirty="0" smtClean="0"/>
              <a:t> будет перемещаться.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5715000" cy="15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того, чтобы зафиксировать диапазон, необходимо его выделить в строке формул в Excel </a:t>
            </a:r>
            <a:r>
              <a:rPr lang="ru-RU" b="1" dirty="0" smtClean="0"/>
              <a:t>и</a:t>
            </a:r>
            <a:r>
              <a:rPr lang="en-US" b="1" dirty="0" smtClean="0"/>
              <a:t> </a:t>
            </a:r>
            <a:r>
              <a:rPr lang="ru-RU" b="1" dirty="0" smtClean="0"/>
              <a:t>нажать </a:t>
            </a:r>
            <a:r>
              <a:rPr lang="ru-RU" b="1" dirty="0"/>
              <a:t>клавиши </a:t>
            </a:r>
            <a:r>
              <a:rPr lang="ru-RU" b="1" dirty="0" smtClean="0"/>
              <a:t>F4.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533400" y="1447800"/>
            <a:ext cx="75236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3505200"/>
            <a:ext cx="32004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Зафиксированный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или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замороженный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диапазон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267200" y="3124200"/>
            <a:ext cx="228600" cy="3810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Чтобы переключаться между различными видами ссылок в формуле становимся в строке формул на нужную ссылку и пользуемся клавишей </a:t>
            </a:r>
            <a:r>
              <a:rPr lang="ru-RU" b="1" dirty="0" smtClean="0"/>
              <a:t>F4</a:t>
            </a:r>
            <a:r>
              <a:rPr lang="en-US" b="1" smtClean="0"/>
              <a:t>.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4648200"/>
            <a:ext cx="7924800" cy="784086"/>
            <a:chOff x="457200" y="4648200"/>
            <a:chExt cx="7924800" cy="784086"/>
          </a:xfrm>
        </p:grpSpPr>
        <p:sp>
          <p:nvSpPr>
            <p:cNvPr id="8" name="TextBox 7"/>
            <p:cNvSpPr txBox="1"/>
            <p:nvPr/>
          </p:nvSpPr>
          <p:spPr>
            <a:xfrm>
              <a:off x="2667000" y="4724400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И </a:t>
              </a:r>
              <a:r>
                <a:rPr lang="en-US" sz="4000" b="1" dirty="0" err="1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так</a:t>
              </a:r>
              <a:r>
                <a:rPr lang="en-US" sz="40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: </a:t>
              </a:r>
              <a:endPara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7200" y="4648200"/>
              <a:ext cx="79248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354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77</dc:creator>
  <cp:lastModifiedBy>77</cp:lastModifiedBy>
  <cp:revision>79</cp:revision>
  <dcterms:created xsi:type="dcterms:W3CDTF">2016-01-08T18:37:55Z</dcterms:created>
  <dcterms:modified xsi:type="dcterms:W3CDTF">2016-02-04T05:56:08Z</dcterms:modified>
</cp:coreProperties>
</file>