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85" r:id="rId4"/>
    <p:sldId id="271" r:id="rId5"/>
    <p:sldId id="270" r:id="rId6"/>
    <p:sldId id="269" r:id="rId7"/>
    <p:sldId id="272" r:id="rId8"/>
    <p:sldId id="275" r:id="rId9"/>
    <p:sldId id="273" r:id="rId10"/>
    <p:sldId id="256" r:id="rId11"/>
    <p:sldId id="26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4CE5-5A28-4203-A42B-3BA9F17E9343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F745-3804-4742-97CD-9978D7272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3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8858280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игра 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8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Инфостарты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8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786322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ХМАО </a:t>
            </a:r>
            <a:r>
              <a:rPr lang="ru-RU" sz="2800" b="1" dirty="0" err="1" smtClean="0">
                <a:solidFill>
                  <a:srgbClr val="FFFF00"/>
                </a:solidFill>
              </a:rPr>
              <a:t>п.Горноправдинск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Учитель информатики Широкова Е.А.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лако 34"/>
          <p:cNvSpPr/>
          <p:nvPr/>
        </p:nvSpPr>
        <p:spPr>
          <a:xfrm>
            <a:off x="428596" y="214290"/>
            <a:ext cx="3571900" cy="11430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Группа 33"/>
          <p:cNvGrpSpPr/>
          <p:nvPr/>
        </p:nvGrpSpPr>
        <p:grpSpPr>
          <a:xfrm>
            <a:off x="2786050" y="5715016"/>
            <a:ext cx="1857388" cy="500066"/>
            <a:chOff x="5000628" y="1857364"/>
            <a:chExt cx="1928826" cy="46166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000628" y="185736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4942" y="1857364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мышь</a:t>
              </a:r>
              <a:endParaRPr lang="ru-RU" sz="24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1472" y="5786454"/>
            <a:ext cx="1785950" cy="500066"/>
            <a:chOff x="428596" y="3929066"/>
            <a:chExt cx="1928826" cy="46166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3929066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034" y="3929066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клавиатура</a:t>
              </a:r>
              <a:endParaRPr lang="ru-RU" sz="24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5720" y="4929198"/>
            <a:ext cx="2000264" cy="428628"/>
            <a:chOff x="2928926" y="4357694"/>
            <a:chExt cx="2000264" cy="46166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00364" y="435769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28926" y="4357694"/>
              <a:ext cx="17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микрофон</a:t>
              </a:r>
              <a:endParaRPr lang="ru-RU" sz="2400" b="1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000628" y="5072074"/>
            <a:ext cx="1928826" cy="461665"/>
            <a:chOff x="6215074" y="4214818"/>
            <a:chExt cx="1928826" cy="46166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215074" y="4214818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950" y="421481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плоттер</a:t>
              </a:r>
              <a:endParaRPr lang="ru-RU" sz="24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143768" y="5000636"/>
            <a:ext cx="1714512" cy="500066"/>
            <a:chOff x="6000760" y="3071810"/>
            <a:chExt cx="2143140" cy="50006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00760" y="3143248"/>
              <a:ext cx="2143140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72198" y="3071810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сканер</a:t>
              </a:r>
              <a:endParaRPr lang="ru-RU" sz="24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500298" y="5072074"/>
            <a:ext cx="2214578" cy="642942"/>
            <a:chOff x="785786" y="5572140"/>
            <a:chExt cx="2428892" cy="4994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5786" y="5572140"/>
              <a:ext cx="2428892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7541" y="5639068"/>
              <a:ext cx="2143140" cy="43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Web-</a:t>
              </a:r>
              <a:r>
                <a:rPr lang="ru-RU" sz="2400" b="1" dirty="0" smtClean="0"/>
                <a:t>камера</a:t>
              </a:r>
              <a:endParaRPr lang="ru-RU" sz="2400" b="1" dirty="0"/>
            </a:p>
          </p:txBody>
        </p:sp>
      </p:grpSp>
      <p:sp>
        <p:nvSpPr>
          <p:cNvPr id="40" name="Облако 39"/>
          <p:cNvSpPr/>
          <p:nvPr/>
        </p:nvSpPr>
        <p:spPr>
          <a:xfrm>
            <a:off x="428596" y="214290"/>
            <a:ext cx="3857684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5786" y="21429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Устройства ввода информации</a:t>
            </a:r>
            <a:endParaRPr lang="ru-RU" sz="2400" b="1" dirty="0"/>
          </a:p>
        </p:txBody>
      </p:sp>
      <p:sp>
        <p:nvSpPr>
          <p:cNvPr id="48" name="Облако 47"/>
          <p:cNvSpPr/>
          <p:nvPr/>
        </p:nvSpPr>
        <p:spPr>
          <a:xfrm>
            <a:off x="5143504" y="214290"/>
            <a:ext cx="3714776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940152" y="47667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Ошибка 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857884" y="5857892"/>
            <a:ext cx="187220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процессор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9879 -0.2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65851 -0.52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12801 L 0.07587 -0.3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-0.14907 L 0.05642 -0.55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9375 -0.286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1545 -0.514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-1.94444E-6 -0.01227 0.00087 -0.04144 0.00191 -0.07084 C 0.00243 -0.09769 0.00261 -0.14861 0.00347 -0.16759 C 0.00486 -0.27361 0.00729 -0.24861 0.00938 -0.28935 C 0.00972 -0.31736 0.01059 -0.33982 0.01129 -0.36829 C 0.01163 -0.37732 0.01163 -0.38843 0.01163 -0.40324 C 0.01215 -0.41968 0.01215 -0.45185 0.01233 -0.45486 C 0.01268 -0.45741 0.0132 -0.46065 0.01354 -0.46412 C 0.01459 -0.49884 0.01389 -0.47986 0.01615 -0.49028 C 0.0165 -0.4956 0.0165 -0.49884 0.0165 -0.50718 C 0.01702 -0.51505 0.01702 -0.53264 0.01702 -0.53241 " pathEditMode="relative" rAng="0" ptsTypes="ffffffffff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блако 34"/>
          <p:cNvSpPr/>
          <p:nvPr/>
        </p:nvSpPr>
        <p:spPr>
          <a:xfrm>
            <a:off x="428596" y="214290"/>
            <a:ext cx="3571900" cy="11430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36"/>
          <p:cNvGrpSpPr/>
          <p:nvPr/>
        </p:nvGrpSpPr>
        <p:grpSpPr>
          <a:xfrm>
            <a:off x="2714612" y="4929198"/>
            <a:ext cx="1785950" cy="500066"/>
            <a:chOff x="1000100" y="3071810"/>
            <a:chExt cx="1928826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00100" y="3071810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2976" y="3071810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монитор</a:t>
              </a:r>
              <a:endParaRPr lang="ru-RU" sz="2400" b="1" dirty="0"/>
            </a:p>
          </p:txBody>
        </p:sp>
      </p:grpSp>
      <p:grpSp>
        <p:nvGrpSpPr>
          <p:cNvPr id="7" name="Группа 26"/>
          <p:cNvGrpSpPr/>
          <p:nvPr/>
        </p:nvGrpSpPr>
        <p:grpSpPr>
          <a:xfrm>
            <a:off x="3143240" y="5786454"/>
            <a:ext cx="1785950" cy="464281"/>
            <a:chOff x="428596" y="3929066"/>
            <a:chExt cx="1928826" cy="4286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3929066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034" y="3929066"/>
              <a:ext cx="1857388" cy="42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трекбол</a:t>
              </a:r>
              <a:endParaRPr lang="ru-RU" sz="2400" b="1" dirty="0"/>
            </a:p>
          </p:txBody>
        </p:sp>
      </p:grpSp>
      <p:grpSp>
        <p:nvGrpSpPr>
          <p:cNvPr id="11" name="Группа 35"/>
          <p:cNvGrpSpPr/>
          <p:nvPr/>
        </p:nvGrpSpPr>
        <p:grpSpPr>
          <a:xfrm>
            <a:off x="5214942" y="5786454"/>
            <a:ext cx="2928958" cy="785818"/>
            <a:chOff x="4643438" y="2643182"/>
            <a:chExt cx="1928826" cy="76718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643438" y="2643182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6314" y="2643183"/>
              <a:ext cx="1714512" cy="76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/>
                <a:t>Медиапроектор</a:t>
              </a:r>
              <a:endParaRPr lang="ru-RU" sz="2400" b="1" dirty="0"/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857224" y="5715016"/>
            <a:ext cx="1857388" cy="500066"/>
            <a:chOff x="3071802" y="3214686"/>
            <a:chExt cx="1928826" cy="50006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071802" y="328612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3240" y="3214686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колонки</a:t>
              </a:r>
              <a:endParaRPr lang="ru-RU" sz="2400" b="1" dirty="0"/>
            </a:p>
          </p:txBody>
        </p:sp>
      </p:grpSp>
      <p:grpSp>
        <p:nvGrpSpPr>
          <p:cNvPr id="16" name="Группа 43"/>
          <p:cNvGrpSpPr/>
          <p:nvPr/>
        </p:nvGrpSpPr>
        <p:grpSpPr>
          <a:xfrm>
            <a:off x="571472" y="5000636"/>
            <a:ext cx="2000264" cy="461665"/>
            <a:chOff x="2928926" y="4357694"/>
            <a:chExt cx="2000264" cy="49724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00364" y="4357694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28926" y="4357694"/>
              <a:ext cx="1785950" cy="49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Джойстик</a:t>
              </a:r>
              <a:endParaRPr lang="ru-RU" sz="2400" b="1" dirty="0"/>
            </a:p>
          </p:txBody>
        </p:sp>
      </p:grpSp>
      <p:grpSp>
        <p:nvGrpSpPr>
          <p:cNvPr id="18" name="Группа 42"/>
          <p:cNvGrpSpPr/>
          <p:nvPr/>
        </p:nvGrpSpPr>
        <p:grpSpPr>
          <a:xfrm>
            <a:off x="5000628" y="5000636"/>
            <a:ext cx="1928826" cy="461665"/>
            <a:chOff x="6215074" y="4214818"/>
            <a:chExt cx="1928826" cy="46166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215074" y="4214818"/>
              <a:ext cx="1928826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950" y="421481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принтер</a:t>
              </a:r>
              <a:endParaRPr lang="ru-RU" sz="2400" b="1" dirty="0"/>
            </a:p>
          </p:txBody>
        </p:sp>
      </p:grpSp>
      <p:grpSp>
        <p:nvGrpSpPr>
          <p:cNvPr id="23" name="Группа 52"/>
          <p:cNvGrpSpPr/>
          <p:nvPr/>
        </p:nvGrpSpPr>
        <p:grpSpPr>
          <a:xfrm>
            <a:off x="7143768" y="4929198"/>
            <a:ext cx="1785950" cy="500066"/>
            <a:chOff x="3357554" y="5500702"/>
            <a:chExt cx="2143140" cy="50006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428992" y="5500702"/>
              <a:ext cx="2071702" cy="5000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57554" y="5500702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наушники</a:t>
              </a:r>
              <a:endParaRPr lang="ru-RU" sz="2400" b="1" dirty="0"/>
            </a:p>
          </p:txBody>
        </p:sp>
      </p:grpSp>
      <p:sp>
        <p:nvSpPr>
          <p:cNvPr id="40" name="Облако 39"/>
          <p:cNvSpPr/>
          <p:nvPr/>
        </p:nvSpPr>
        <p:spPr>
          <a:xfrm>
            <a:off x="428596" y="214290"/>
            <a:ext cx="3857684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55576" y="40466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Ошибка!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5143504" y="214290"/>
            <a:ext cx="3714776" cy="928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929322" y="21429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Устройства вывода информации</a:t>
            </a:r>
            <a:endParaRPr lang="ru-RU" sz="2400" b="1" dirty="0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215338" y="6215082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34636 -0.5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2101 -0.4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25625 -0.66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8402 -0.3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5052 -0.44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989 -0.421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3299 -0.33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50004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580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.Расшифруй пословицу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         Вам будут предложены пословицы на компьютерном сленге , ваша задача назвать аналогичную пословицу в руссом языке.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1468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1. Скажи какой у тебя компьютер и я скажу кто ты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0063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Скажи мне кто твой друг и я скажу кто ты.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2. Компьютер памятью не испортишь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Кашу маслом не испортишь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928934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3. Дарёному компьютеру в системный блок не заглядывают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643446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Дарёному коню в зубы не смотрят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4. Вирусов бояться  в интернет не ходить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14311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Волков боятся- в лес не ходить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5. Утопающий за </a:t>
            </a:r>
            <a:r>
              <a:rPr lang="en-US" sz="4400" b="1" dirty="0" smtClean="0">
                <a:solidFill>
                  <a:srgbClr val="7030A0"/>
                </a:solidFill>
              </a:rPr>
              <a:t>F</a:t>
            </a:r>
            <a:r>
              <a:rPr lang="ru-RU" sz="4400" b="1" dirty="0" smtClean="0">
                <a:solidFill>
                  <a:srgbClr val="7030A0"/>
                </a:solidFill>
              </a:rPr>
              <a:t>1 хватается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786322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Утопающий за соломинку хватается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428604"/>
            <a:ext cx="684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6.С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оставление слов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Предлагается из слова           </a:t>
            </a:r>
            <a:r>
              <a:rPr lang="ru-RU" sz="4400" b="1" dirty="0" smtClean="0">
                <a:solidFill>
                  <a:srgbClr val="FF0000"/>
                </a:solidFill>
              </a:rPr>
              <a:t>«ИНФОРМАТИКА»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составить как можно больше коротких слов.</a:t>
            </a:r>
            <a:r>
              <a:rPr lang="ru-RU" sz="44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smtClean="0">
                <a:solidFill>
                  <a:srgbClr val="C00000"/>
                </a:solidFill>
              </a:rPr>
              <a:t>5 минут) </a:t>
            </a:r>
          </a:p>
          <a:p>
            <a:pPr algn="ctr"/>
            <a:r>
              <a:rPr lang="ru-RU" sz="4400" b="1" dirty="0" smtClean="0"/>
              <a:t>Количество слов будет соответствовать баллам, заработанным командой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785926"/>
            <a:ext cx="8229600" cy="46434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Сейчас вам будут продемонстрированы картинки с отдельными устройствами компьютера ваша задача внимательно изучить изображение и назвать устройство компьютера.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Дополнительное задание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8"/>
            <a:ext cx="70009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592933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Жесткий диск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285852" y="1000108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0" y="592933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Материнская плата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4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5842337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процессор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45116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1. Загадки</a:t>
            </a:r>
            <a:r>
              <a:rPr lang="ru-RU" sz="6000" b="1" dirty="0" smtClean="0">
                <a:solidFill>
                  <a:srgbClr val="000099"/>
                </a:solidFill>
                <a:hlinkClick r:id="" action="ppaction://noaction"/>
              </a:rPr>
              <a:t/>
            </a:r>
            <a:br>
              <a:rPr lang="ru-RU" sz="6000" b="1" dirty="0" smtClean="0">
                <a:solidFill>
                  <a:srgbClr val="000099"/>
                </a:solidFill>
                <a:hlinkClick r:id="" action="ppaction://noaction"/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2. Анаграммы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3. Собери «</a:t>
            </a:r>
            <a:r>
              <a:rPr lang="ru-RU" sz="6000" b="1" dirty="0" err="1" smtClean="0">
                <a:solidFill>
                  <a:srgbClr val="000099"/>
                </a:solidFill>
              </a:rPr>
              <a:t>Пазл</a:t>
            </a:r>
            <a:r>
              <a:rPr lang="ru-RU" sz="6000" b="1" dirty="0" smtClean="0">
                <a:solidFill>
                  <a:srgbClr val="000099"/>
                </a:solidFill>
              </a:rPr>
              <a:t>» 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4. Конкурс капитанов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5. Расшифруй пословицу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r>
              <a:rPr lang="ru-RU" sz="6000" b="1" dirty="0" smtClean="0">
                <a:solidFill>
                  <a:srgbClr val="000099"/>
                </a:solidFill>
              </a:rPr>
              <a:t>6. Составление слов</a:t>
            </a:r>
            <a:br>
              <a:rPr lang="ru-RU" sz="6000" b="1" dirty="0" smtClean="0">
                <a:solidFill>
                  <a:srgbClr val="000099"/>
                </a:solidFill>
              </a:rPr>
            </a:br>
            <a:endParaRPr lang="ru-RU" sz="60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42431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«конкурсы»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9908"/>
            <a:ext cx="7000924" cy="53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6000768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Блок питания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928670"/>
            <a:ext cx="6990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Подведение  итогов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ВИРУС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200024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ХАКЕРЫ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00232" y="1714488"/>
            <a:ext cx="43523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71802" y="0"/>
            <a:ext cx="326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Загадки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8586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1.Бывает струйный, лазерный бывает. Его всегда печатать заставляют?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50030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принтер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21468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2. Компьютер будет молчалив, коль нет с ним рядом дев таких?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464344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колонки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3. Колёсиком и кнопкой, я управляю ею ловко?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07167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Компьютерная мышь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1468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4. Каких только сведений разных в нём нет, зовётся он знаешь ты как ………?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00063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Интернет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5. На нём компьютерная мышка живёт и ползает глупышка?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185736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Коврик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21468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6. Как вредитель этот называется, что заразен и вмиг размножается?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485776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Компьютерный вирус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445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Анаграммы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граммпора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71462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домем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1431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лайботик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лайф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78619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тиретнен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28625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вредайр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92919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нимотор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50070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красен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150017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программа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214311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килобайт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271462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модем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файл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378619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Интернет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428625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драйвер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28926" y="52149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29190" y="578645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6248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143240" y="492919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монитор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14678" y="550070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сканер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28860" y="571480"/>
            <a:ext cx="4881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3.Собери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Пазл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01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71743"/>
            <a:ext cx="4432425" cy="394997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1714488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752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.Конкурс  капитанов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7180193" cy="453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284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  1. Загадки 2. Анаграммы 3. Собери «Пазл»  4. Конкурс капитанов 5. Расшифруй пословицу 6. Составление слов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МБОУ ХМР СОШ п. Горноправдинск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XP GAME 2008</cp:lastModifiedBy>
  <cp:revision>114</cp:revision>
  <dcterms:created xsi:type="dcterms:W3CDTF">2014-02-19T03:06:06Z</dcterms:created>
  <dcterms:modified xsi:type="dcterms:W3CDTF">2014-03-15T20:48:29Z</dcterms:modified>
</cp:coreProperties>
</file>