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6" r:id="rId4"/>
    <p:sldId id="267" r:id="rId5"/>
    <p:sldId id="276" r:id="rId6"/>
    <p:sldId id="268" r:id="rId7"/>
    <p:sldId id="269" r:id="rId8"/>
    <p:sldId id="270" r:id="rId9"/>
    <p:sldId id="27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 проектов на уроках физики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Учитель физики </a:t>
            </a:r>
          </a:p>
          <a:p>
            <a:r>
              <a:rPr lang="ru-RU" sz="2000" smtClean="0">
                <a:solidFill>
                  <a:srgbClr val="002060"/>
                </a:solidFill>
              </a:rPr>
              <a:t>Дундукова О.Н.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итогам собеседования с проектными группами на вопрос «Чему удалось научиться в ходе работы над проектом?» учащиеся давали следующие ответы: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 «распределять правильно время»;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 «готовить презентацию»;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 «доделывать начатое до конца»;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 «достигать поставленной цели».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Цели изучения физики в основной школе следующие: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7358114" cy="4429156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</a:t>
            </a:r>
            <a:r>
              <a:rPr lang="ru-RU" sz="2800" b="1" dirty="0" smtClean="0">
                <a:solidFill>
                  <a:srgbClr val="002060"/>
                </a:solidFill>
              </a:rPr>
              <a:t>развитие интересов и способностей учащихся на основе передачи им знаний и опыта познавательной и творческой деятельности;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•понимание учащимися смысла основных научных понятий и законов </a:t>
            </a:r>
            <a:r>
              <a:rPr lang="ru-RU" sz="3500" b="1" dirty="0" smtClean="0">
                <a:solidFill>
                  <a:srgbClr val="002060"/>
                </a:solidFill>
              </a:rPr>
              <a:t>физики</a:t>
            </a:r>
            <a:r>
              <a:rPr lang="ru-RU" sz="2800" b="1" dirty="0" smtClean="0">
                <a:solidFill>
                  <a:srgbClr val="002060"/>
                </a:solidFill>
              </a:rPr>
              <a:t>, взаимосвязи между ними;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•формирование у учащихся представлений о физической картине мира.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428625"/>
            <a:ext cx="790098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Метод проектов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857375"/>
            <a:ext cx="7829576" cy="50006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sz="5000" b="1" dirty="0" smtClean="0">
                <a:solidFill>
                  <a:srgbClr val="002060"/>
                </a:solidFill>
              </a:rPr>
              <a:t>Базовой образовательной технологией, поддерживающей компетентностно-ориентированный подход в образовании, является метод проектов.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rgbClr val="002060"/>
                </a:solidFill>
              </a:rPr>
              <a:t>Каждые 5-6 лет возникают и становятся востребованными новые области профессиональной деятельности, отходят на задний план и постепенно отмирают устаревшие.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5000" b="1" dirty="0" smtClean="0">
                <a:solidFill>
                  <a:srgbClr val="002060"/>
                </a:solidFill>
              </a:rPr>
              <a:t>Метод проектов позволяет наименее </a:t>
            </a:r>
            <a:r>
              <a:rPr lang="ru-RU" sz="5000" b="1" dirty="0" err="1" smtClean="0">
                <a:solidFill>
                  <a:srgbClr val="002060"/>
                </a:solidFill>
              </a:rPr>
              <a:t>ресурснозатратным</a:t>
            </a:r>
            <a:r>
              <a:rPr lang="ru-RU" sz="5000" b="1" dirty="0" smtClean="0">
                <a:solidFill>
                  <a:srgbClr val="002060"/>
                </a:solidFill>
              </a:rPr>
              <a:t> способом создать подобную среду.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929188" y="0"/>
            <a:ext cx="392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2000" b="1" dirty="0">
              <a:latin typeface="Cansellaris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71500"/>
            <a:ext cx="7900987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C00000"/>
                </a:solidFill>
              </a:rPr>
              <a:t>Для чего нужен метод проектов?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Научить учащихся самостоятельному, критическому мышлению.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Размышлять, опираясь на знание фактов, закономерностей науки, делать обоснованные выводы.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Принимать самостоятельные аргументированные решения.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Научить работать в команде, выполняя разные социальные роли.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772400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Этапы работы над проектом: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572428" cy="450059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1. Организационный;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2. Выбор и обсуждение главной идеи, целей и задач будущего проекта;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3. Обсуждение методических аспектов и организация работы учащихся;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4. Структурирование проекта с выделением подзадач для определенных групп учащихся, подбор необходимых материалов;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5. Работа над проектом;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6. Подведение итогов, оформление результатов;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7. Презентация проекта.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Наличие проблемы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429684" cy="6143644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900" b="1" dirty="0" smtClean="0">
                <a:solidFill>
                  <a:srgbClr val="C00000"/>
                </a:solidFill>
              </a:rPr>
              <a:t>  </a:t>
            </a:r>
            <a:endParaRPr lang="ru-RU" sz="51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над проектом всегда направлена на разрешение конкретной проблемы. Нет проблемы – нет деятельности. Метод проектов можно использовать в учебном процессе для решения различных небольших проблемных задач в рамках одного-двух уроков(краткосрочные) 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примеру, для решения крупных задач (проблем), сложных для понимания вопросов использую крупные проекты, которые в основном выполняются во внеурочной деятельности.</a:t>
            </a:r>
          </a:p>
          <a:p>
            <a:pPr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Поле для выбора темы долгосрочных проектов по физике огромно. Тематика проектов может касаться какого-то теоретического вопроса учебной программы с целью углубить знания учащихся по этому вопросу, дифференцировать процесс обучения. Чаще однако темы проектов относятся к какому-то вопросу, актуальному для практической жизни и требующему привлечения знаний учащихся не по одному предмету, а из разных областей, а также творческого мышления и исследовательских навыков. Таким образом достигается естественная интеграция знаний. 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57620" y="1714488"/>
            <a:ext cx="421484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93978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Обязательное планирование действий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071546"/>
            <a:ext cx="7400925" cy="55721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разбора и обсуждения проекта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вырабатывается план совместных действий учеников и учителя.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Создаётся банк идей и предложений.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протяжении всей работы учитель помогает в постановке цели, корректирует работу, но ни в коем случае не навязывает ученику своё видение решения задачи.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Участников проекта я разбиваю на группы от 3 до 5 человек в зависимости от количества учеников в классе.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каждой группе распределяются роли: например, генератор идей, инженер, презентатор, дизайнер, критик, энциклопедист, секретарь и др.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 информации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Большую поддержку в этом оказывают Интернет ресурсы.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Найденная информация, обрабатывается, осмысливается.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совместного обсуждения выбирается базовый вариант.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корректирует последовательность технологических операций в каждой работе.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 работы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51149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Учащиеся, выбрав посильные технологии для создания своей работы, уточняют, анализируют собранную информацию, формулируют выводы.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выступает в роли научного консультанта.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выполненных проектов должны быть, что называется, «осязаемыми».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это теоретическая проблема, то конкретное ее решение, если практическая − конкретный результат, готовый к использованию (на уроке, в школе, в реальной жизни).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43042" y="4786322"/>
            <a:ext cx="250033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479</Words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 проектов на уроках физики</vt:lpstr>
      <vt:lpstr>Цели изучения физики в основной школе следующие: </vt:lpstr>
      <vt:lpstr>Метод проектов</vt:lpstr>
      <vt:lpstr>Для чего нужен метод проектов?  </vt:lpstr>
      <vt:lpstr>Этапы работы над проектом:</vt:lpstr>
      <vt:lpstr>Наличие проблемы</vt:lpstr>
      <vt:lpstr>Обязательное планирование действий</vt:lpstr>
      <vt:lpstr>Поиск информации </vt:lpstr>
      <vt:lpstr>Результат работы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Айша Кадеровна</dc:creator>
  <cp:lastModifiedBy>Admin</cp:lastModifiedBy>
  <cp:revision>10</cp:revision>
  <dcterms:created xsi:type="dcterms:W3CDTF">2012-04-16T21:43:29Z</dcterms:created>
  <dcterms:modified xsi:type="dcterms:W3CDTF">2016-02-01T10:53:19Z</dcterms:modified>
</cp:coreProperties>
</file>