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2AA714-E1B0-4AF3-A5DC-C3351D24E0E9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1FFE1B-922B-4BE6-9007-C3A17364F2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43970" y="1740241"/>
            <a:ext cx="7348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Здоровейка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24944"/>
            <a:ext cx="39624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544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600" dirty="0" smtClean="0"/>
              <a:t>Аппетит приходит во время еды;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83126"/>
            <a:ext cx="3865612" cy="34209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2564904"/>
            <a:ext cx="5952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600" dirty="0"/>
              <a:t>Когда я ем, я глух и нем.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726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265" y="12045"/>
            <a:ext cx="9149265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 называется сушеная слива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333500"/>
            <a:ext cx="57150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6021288"/>
            <a:ext cx="315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Чернослив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64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265" y="12045"/>
            <a:ext cx="914926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 называется сушеный виноград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6037262" cy="30186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6021288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Изюм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834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31863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«Деньги потерял – ничего не потерял,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время потерял – много потерял,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……..  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потерял – всё потерял» </a:t>
            </a:r>
            <a:r>
              <a:rPr lang="ru-RU" sz="4000" dirty="0"/>
              <a:t> 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265" y="12045"/>
            <a:ext cx="914926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Допиши недостающее слово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465808"/>
            <a:ext cx="2111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28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5" y="908720"/>
            <a:ext cx="54327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 за плод американский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нам приехал в Магадан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макушке его бантик,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клеточку его кафтан 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494043"/>
            <a:ext cx="3221631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9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5" y="908720"/>
            <a:ext cx="576151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Без него нам скучно всем</a:t>
            </a:r>
          </a:p>
          <a:p>
            <a:r>
              <a:rPr lang="ru-RU" sz="3600" dirty="0" smtClean="0"/>
              <a:t>в </a:t>
            </a:r>
            <a:r>
              <a:rPr lang="ru-RU" sz="3600" dirty="0"/>
              <a:t>новогодний праздник.</a:t>
            </a:r>
          </a:p>
          <a:p>
            <a:r>
              <a:rPr lang="ru-RU" sz="3600" dirty="0" smtClean="0"/>
              <a:t>Он </a:t>
            </a:r>
            <a:r>
              <a:rPr lang="ru-RU" sz="3600" dirty="0"/>
              <a:t>китайский господин,</a:t>
            </a:r>
          </a:p>
          <a:p>
            <a:r>
              <a:rPr lang="ru-RU" sz="3600" dirty="0" smtClean="0"/>
              <a:t>Сочный </a:t>
            </a:r>
            <a:r>
              <a:rPr lang="ru-RU" sz="3600" dirty="0"/>
              <a:t>сладкий-сладкий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427598"/>
            <a:ext cx="334630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5" y="908720"/>
            <a:ext cx="58432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 Я пузатый желтый фрукт: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Кислый</a:t>
            </a:r>
            <a:r>
              <a:rPr lang="ru-RU" sz="3600" dirty="0"/>
              <a:t>, но полезный.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Если </a:t>
            </a:r>
            <a:r>
              <a:rPr lang="ru-RU" sz="3600" dirty="0"/>
              <a:t>горло заболит,</a:t>
            </a:r>
          </a:p>
          <a:p>
            <a:r>
              <a:rPr lang="ru-RU" sz="3600" dirty="0"/>
              <a:t> </a:t>
            </a:r>
            <a:r>
              <a:rPr lang="ru-RU" sz="3600" dirty="0" smtClean="0"/>
              <a:t>Прогоню </a:t>
            </a:r>
            <a:r>
              <a:rPr lang="ru-RU" sz="3600" dirty="0"/>
              <a:t>хандру я вмиг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807494"/>
            <a:ext cx="4536504" cy="32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2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43970" y="1740241"/>
            <a:ext cx="7348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Здоровейка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24944"/>
            <a:ext cx="39624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84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Пословицы</vt:lpstr>
      <vt:lpstr>Как называется сушеная слива</vt:lpstr>
      <vt:lpstr>Как называется сушеный виноград</vt:lpstr>
      <vt:lpstr>Допиши недостающее слово</vt:lpstr>
      <vt:lpstr>Загадки</vt:lpstr>
      <vt:lpstr>Загадки</vt:lpstr>
      <vt:lpstr>Загадки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Школа</cp:lastModifiedBy>
  <cp:revision>4</cp:revision>
  <dcterms:created xsi:type="dcterms:W3CDTF">2015-01-15T17:51:36Z</dcterms:created>
  <dcterms:modified xsi:type="dcterms:W3CDTF">2016-02-04T07:13:35Z</dcterms:modified>
</cp:coreProperties>
</file>