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4552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56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0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087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10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592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656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67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708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2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84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E473-D6F1-4C69-BFBF-A9B6C84B919B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0169-7C03-479F-B638-B35BB41D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160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68544" y="5301208"/>
            <a:ext cx="5544616" cy="144016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Презентация 2 «в» класс.</a:t>
            </a:r>
          </a:p>
          <a:p>
            <a:r>
              <a:rPr lang="ru-RU" sz="2600" dirty="0" smtClean="0"/>
              <a:t>Горбунова Марина Николаевна.</a:t>
            </a:r>
          </a:p>
          <a:p>
            <a:r>
              <a:rPr lang="ru-RU" sz="2600" dirty="0" smtClean="0"/>
              <a:t>Учитель начальных классов. </a:t>
            </a:r>
          </a:p>
          <a:p>
            <a:r>
              <a:rPr lang="ru-RU" sz="2600" dirty="0" smtClean="0"/>
              <a:t>Школа №153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776"/>
            <a:ext cx="9144000" cy="6984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97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</a:t>
            </a:r>
            <a:endParaRPr lang="ru-RU" sz="5400" b="1" i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1552" y="648866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500174"/>
            <a:ext cx="700092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здоровом теле –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здоровый дух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2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27375"/>
            <a:ext cx="5688632" cy="43775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06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"/>
            <a:ext cx="6084168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40466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3600" dirty="0" smtClean="0">
                <a:solidFill>
                  <a:schemeClr val="tx2"/>
                </a:solidFill>
              </a:rPr>
              <a:t>Команда </a:t>
            </a:r>
            <a:r>
              <a:rPr lang="ru-RU" sz="3600" b="1" dirty="0" smtClean="0">
                <a:solidFill>
                  <a:schemeClr val="tx2"/>
                </a:solidFill>
              </a:rPr>
              <a:t>«Здоровые  люди»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4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520280" cy="6552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С ветром, солнцем </a:t>
            </a:r>
            <a:r>
              <a:rPr lang="ru-RU" sz="3200" b="1" dirty="0" smtClean="0">
                <a:solidFill>
                  <a:srgbClr val="00B050"/>
                </a:solidFill>
              </a:rPr>
              <a:t>подружился.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6444208" cy="5112568"/>
          </a:xfrm>
        </p:spPr>
      </p:pic>
    </p:spTree>
    <p:extLst>
      <p:ext uri="{BB962C8B-B14F-4D97-AF65-F5344CB8AC3E}">
        <p14:creationId xmlns="" xmlns:p14="http://schemas.microsoft.com/office/powerpoint/2010/main" val="20334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62"/>
            <a:ext cx="3779912" cy="4301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98" y="2563762"/>
            <a:ext cx="3216002" cy="43101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7034" y="20608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     </a:t>
            </a:r>
            <a:r>
              <a:rPr lang="ru-RU" sz="2800" b="1" dirty="0">
                <a:solidFill>
                  <a:srgbClr val="00B0F0"/>
                </a:solidFill>
              </a:rPr>
              <a:t>Бодро делал он зарядку,</a:t>
            </a:r>
          </a:p>
          <a:p>
            <a:r>
              <a:rPr lang="ru-RU" sz="2800" b="1" dirty="0">
                <a:solidFill>
                  <a:srgbClr val="00B0F0"/>
                </a:solidFill>
              </a:rPr>
              <a:t>Душ холодный принимал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8820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93214"/>
            <a:ext cx="6840760" cy="5123968"/>
          </a:xfrm>
        </p:spPr>
      </p:pic>
      <p:sp>
        <p:nvSpPr>
          <p:cNvPr id="5" name="Прямоугольник 4"/>
          <p:cNvSpPr/>
          <p:nvPr/>
        </p:nvSpPr>
        <p:spPr>
          <a:xfrm>
            <a:off x="1115616" y="47667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Каждый день он </a:t>
            </a:r>
            <a:r>
              <a:rPr lang="ru-RU" sz="3200" b="1" dirty="0" err="1" smtClean="0">
                <a:solidFill>
                  <a:srgbClr val="C00000"/>
                </a:solidFill>
              </a:rPr>
              <a:t>бегал,прыгал</a:t>
            </a:r>
            <a:r>
              <a:rPr lang="ru-RU" sz="3200" b="1" dirty="0">
                <a:solidFill>
                  <a:srgbClr val="C00000"/>
                </a:solidFill>
              </a:rPr>
              <a:t>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Много  плавал, </a:t>
            </a:r>
            <a:r>
              <a:rPr lang="ru-RU" sz="3200" b="1" dirty="0" smtClean="0">
                <a:solidFill>
                  <a:srgbClr val="C00000"/>
                </a:solidFill>
              </a:rPr>
              <a:t>в мяч </a:t>
            </a:r>
            <a:r>
              <a:rPr lang="ru-RU" sz="3200" b="1" dirty="0">
                <a:solidFill>
                  <a:srgbClr val="C00000"/>
                </a:solidFill>
              </a:rPr>
              <a:t>играл.</a:t>
            </a:r>
          </a:p>
        </p:txBody>
      </p:sp>
    </p:spTree>
    <p:extLst>
      <p:ext uri="{BB962C8B-B14F-4D97-AF65-F5344CB8AC3E}">
        <p14:creationId xmlns="" xmlns:p14="http://schemas.microsoft.com/office/powerpoint/2010/main" val="145837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8136904" cy="1739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1" y="2033867"/>
            <a:ext cx="3960440" cy="2659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3204195" cy="32473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32264"/>
            <a:ext cx="309634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458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088232" cy="300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99" y="3861048"/>
            <a:ext cx="2664296" cy="272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1928750" cy="255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2567" y="260648"/>
            <a:ext cx="3900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Сухарики, чипсы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и </a:t>
            </a:r>
            <a:r>
              <a:rPr lang="ru-RU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газвода</a:t>
            </a: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Забудьте, друзья,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про них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НАВСЕГДА 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0" y="2636911"/>
            <a:ext cx="3736363" cy="1874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07" y="3059510"/>
            <a:ext cx="2448272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87" y="474158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04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Мы </a:t>
            </a:r>
            <a:r>
              <a:rPr lang="ru-RU" sz="3600" b="1" dirty="0">
                <a:solidFill>
                  <a:srgbClr val="7030A0"/>
                </a:solidFill>
              </a:rPr>
              <a:t>возьмём с собой лишь тех, 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                     Кто настроен на успех,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                    На здоровье, на удачу</a:t>
            </a:r>
            <a:r>
              <a:rPr lang="ru-RU" sz="3600" dirty="0">
                <a:solidFill>
                  <a:srgbClr val="7030A0"/>
                </a:solidFill>
              </a:rPr>
              <a:t/>
            </a:r>
            <a:br>
              <a:rPr lang="ru-RU" sz="3600" dirty="0">
                <a:solidFill>
                  <a:srgbClr val="7030A0"/>
                </a:solidFill>
              </a:rPr>
            </a:br>
            <a:r>
              <a:rPr lang="ru-RU" sz="3600" b="1" dirty="0">
                <a:solidFill>
                  <a:srgbClr val="7030A0"/>
                </a:solidFill>
              </a:rPr>
              <a:t>     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   И </a:t>
            </a:r>
            <a:r>
              <a:rPr lang="ru-RU" sz="3600" b="1" dirty="0">
                <a:solidFill>
                  <a:srgbClr val="7030A0"/>
                </a:solidFill>
              </a:rPr>
              <a:t>никак нельзя иначе…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32856"/>
            <a:ext cx="5544616" cy="4620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17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32190" cy="6195714"/>
          </a:xfrm>
        </p:spPr>
      </p:pic>
    </p:spTree>
    <p:extLst>
      <p:ext uri="{BB962C8B-B14F-4D97-AF65-F5344CB8AC3E}">
        <p14:creationId xmlns="" xmlns:p14="http://schemas.microsoft.com/office/powerpoint/2010/main" val="41364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 ветром, солнцем подружился.  </vt:lpstr>
      <vt:lpstr>Слайд 4</vt:lpstr>
      <vt:lpstr>Слайд 5</vt:lpstr>
      <vt:lpstr>Слайд 6</vt:lpstr>
      <vt:lpstr>Слайд 7</vt:lpstr>
      <vt:lpstr>                  Мы возьмём с собой лишь тех,                        Кто настроен на успех,                      На здоровье, на удачу                         И никак нельзя иначе…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user</cp:lastModifiedBy>
  <cp:revision>6</cp:revision>
  <dcterms:created xsi:type="dcterms:W3CDTF">2012-12-02T10:55:40Z</dcterms:created>
  <dcterms:modified xsi:type="dcterms:W3CDTF">2015-04-06T07:49:52Z</dcterms:modified>
</cp:coreProperties>
</file>