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60B6-05FA-4CE6-80B3-C35E2D1BC0F0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5D8418E-90E2-4E9C-A0C3-5C1E32C2B9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60B6-05FA-4CE6-80B3-C35E2D1BC0F0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418E-90E2-4E9C-A0C3-5C1E32C2B9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60B6-05FA-4CE6-80B3-C35E2D1BC0F0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418E-90E2-4E9C-A0C3-5C1E32C2B9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60B6-05FA-4CE6-80B3-C35E2D1BC0F0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5D8418E-90E2-4E9C-A0C3-5C1E32C2B9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60B6-05FA-4CE6-80B3-C35E2D1BC0F0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418E-90E2-4E9C-A0C3-5C1E32C2B96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60B6-05FA-4CE6-80B3-C35E2D1BC0F0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418E-90E2-4E9C-A0C3-5C1E32C2B9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60B6-05FA-4CE6-80B3-C35E2D1BC0F0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5D8418E-90E2-4E9C-A0C3-5C1E32C2B96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60B6-05FA-4CE6-80B3-C35E2D1BC0F0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418E-90E2-4E9C-A0C3-5C1E32C2B9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60B6-05FA-4CE6-80B3-C35E2D1BC0F0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418E-90E2-4E9C-A0C3-5C1E32C2B9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60B6-05FA-4CE6-80B3-C35E2D1BC0F0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418E-90E2-4E9C-A0C3-5C1E32C2B9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60B6-05FA-4CE6-80B3-C35E2D1BC0F0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418E-90E2-4E9C-A0C3-5C1E32C2B96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3D60B6-05FA-4CE6-80B3-C35E2D1BC0F0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D8418E-90E2-4E9C-A0C3-5C1E32C2B96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853411"/>
            <a:ext cx="9144000" cy="2004589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Поляризация</a:t>
            </a:r>
            <a:r>
              <a:rPr lang="ru-RU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дисперсия, дифракция  света</a:t>
            </a:r>
            <a:br>
              <a:rPr lang="ru-RU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Тест. 11 класс.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833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Autofit/>
          </a:bodyPr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Какой цвет не является основным в спектре?</a:t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Красный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Сиреневый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Зеленый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Синий</a:t>
            </a:r>
          </a:p>
          <a:p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671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838200"/>
          </a:xfrm>
        </p:spPr>
        <p:txBody>
          <a:bodyPr>
            <a:noAutofit/>
          </a:bodyPr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Дисперсия наблюдается в результате</a:t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Окрашивания белого света призмой</a:t>
            </a:r>
          </a:p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Все перечисленные явления</a:t>
            </a:r>
          </a:p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Разложения белого света</a:t>
            </a:r>
          </a:p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</a:t>
            </a:r>
            <a:r>
              <a:rPr lang="ru-RU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Огибания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светом препятствий</a:t>
            </a:r>
          </a:p>
          <a:p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151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838200"/>
          </a:xfrm>
        </p:spPr>
        <p:txBody>
          <a:bodyPr>
            <a:noAutofit/>
          </a:bodyPr>
          <a:lstStyle/>
          <a:p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Кто из ученых открыл явление дисперсии?</a:t>
            </a:r>
            <a:b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Ньютон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Юнг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Фраунгофер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Гюйгенс</a:t>
            </a:r>
          </a:p>
          <a:p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564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838200"/>
          </a:xfrm>
        </p:spPr>
        <p:txBody>
          <a:bodyPr>
            <a:noAutofit/>
          </a:bodyPr>
          <a:lstStyle/>
          <a:p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 Свет какого цвета испытывает наибольшее преломление?</a:t>
            </a:r>
            <a:b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Фиолетовый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Зеленый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Красный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Синий</a:t>
            </a:r>
          </a:p>
          <a:p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619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Autofit/>
          </a:bodyPr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Какое из перечисленных явлений связано с дисперсией света?</a:t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5187206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Радуга на небе после дождя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Все перечисленные явления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Радужная окраска пленок бензина в луже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Получение изображения на фотопленке</a:t>
            </a:r>
          </a:p>
          <a:p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372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 Монохроматический свет - это</a:t>
            </a:r>
            <a:br>
              <a:rPr lang="ru-RU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Многоцветный свет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Трехцветный свет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Двухцветный свет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Одноцветный свет</a:t>
            </a:r>
          </a:p>
          <a:p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396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476672"/>
            <a:ext cx="8991600" cy="838200"/>
          </a:xfrm>
        </p:spPr>
        <p:txBody>
          <a:bodyPr>
            <a:noAutofit/>
          </a:bodyPr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 Выберите признак, который характерен для явления дисперсии.</a:t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811365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Радужная полоска (спектр)</a:t>
            </a:r>
          </a:p>
          <a:p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ru-RU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Огибание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светом края препятствий</a:t>
            </a:r>
          </a:p>
          <a:p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Распространяющаяся волна престает быть однородной. Появляются места с большей</a:t>
            </a:r>
          </a:p>
          <a:p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меньшей амплитудой</a:t>
            </a:r>
          </a:p>
          <a:p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Появление у края препятствия областей с большей и меньшей освещенностью и появление освещенности в области тени</a:t>
            </a:r>
          </a:p>
          <a:p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67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838200"/>
          </a:xfrm>
        </p:spPr>
        <p:txBody>
          <a:bodyPr>
            <a:noAutofit/>
          </a:bodyPr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16.Угол дифракции в спектре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-ого порядка больше для лучей…</a:t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красного цвета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фиолетового цвета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желтого цвета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зеленого цвета</a:t>
            </a:r>
          </a:p>
          <a:p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474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838200"/>
          </a:xfrm>
        </p:spPr>
        <p:txBody>
          <a:bodyPr>
            <a:noAutofit/>
          </a:bodyPr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17. Дифракционная решетка позволяет определить</a:t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4162"/>
            <a:ext cx="8884096" cy="4525963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частоту волны</a:t>
            </a:r>
          </a:p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скорость волны</a:t>
            </a:r>
          </a:p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дифракционная решетка не позволяет ничего определять</a:t>
            </a:r>
          </a:p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длину волны</a:t>
            </a:r>
          </a:p>
          <a:p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119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53164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18. Если период дифракционной решетки 10 мкм, то, какое число дифракционных максимумов можно наблюдать для света с длиной волны 671 </a:t>
            </a:r>
            <a:r>
              <a:rPr lang="ru-RU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нм</a:t>
            </a: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276872"/>
            <a:ext cx="8686800" cy="3803253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5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15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14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10</a:t>
            </a:r>
          </a:p>
          <a:p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617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963688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1.Естественный свет проходит через стеклянную пластинку и частично поляризуется. Если на пути света поставить ещё одну такую же пластинку, то степень поляризации света …</a:t>
            </a:r>
            <a:b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Autofit/>
          </a:bodyPr>
          <a:lstStyle/>
          <a:p>
            <a:endParaRPr lang="ru-RU" sz="4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ответ не однозначен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уменьшится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увеличится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не изменится</a:t>
            </a:r>
          </a:p>
          <a:p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277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19. Дифракция - это</a:t>
            </a:r>
            <a:br>
              <a:rPr lang="ru-RU" sz="4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ru-RU" sz="4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4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884096" cy="5171405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отклонение от прямолинейного распространения световых волн</a:t>
            </a:r>
          </a:p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исчезновение преломленных лучей</a:t>
            </a:r>
          </a:p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зависимость показателя преломления вещества от частоты падающего света</a:t>
            </a:r>
          </a:p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разложение света в спектр</a:t>
            </a:r>
          </a:p>
          <a:p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819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 При каком условии будет наблюдаться дифракция света, длина волны которого </a:t>
            </a: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размер отверстия </a:t>
            </a:r>
            <a:r>
              <a:rPr lang="en-US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</a:p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&gt;&gt; λ</a:t>
            </a:r>
          </a:p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Дифракция происходит при любых размерах отверстия</a:t>
            </a:r>
          </a:p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</a:t>
            </a: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&lt;&lt;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</a:p>
          <a:p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5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21. Главные максимумы при дифракции на решетке наблюдаются под углом удовлетворяющему условию</a:t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</a:t>
            </a:r>
          </a:p>
          <a:p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89123"/>
            <a:ext cx="2304256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492896"/>
            <a:ext cx="2304256" cy="598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184" y="3212976"/>
            <a:ext cx="2336720" cy="670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897" y="4149080"/>
            <a:ext cx="2351007" cy="6701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453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Ответы: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</a:t>
            </a:r>
            <a:r>
              <a:rPr lang="ru-RU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2) </a:t>
            </a:r>
            <a:r>
              <a:rPr lang="ru-RU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3</a:t>
            </a: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4</a:t>
            </a: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</a:t>
            </a:r>
            <a:r>
              <a:rPr lang="ru-RU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6</a:t>
            </a: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7</a:t>
            </a: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8</a:t>
            </a: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54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9)</a:t>
            </a:r>
            <a:r>
              <a:rPr lang="ru-RU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10</a:t>
            </a: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11)</a:t>
            </a:r>
            <a:r>
              <a:rPr lang="ru-RU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12</a:t>
            </a: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13)</a:t>
            </a:r>
            <a:r>
              <a:rPr lang="ru-RU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14) </a:t>
            </a:r>
            <a:r>
              <a:rPr lang="ru-RU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15) </a:t>
            </a:r>
            <a:r>
              <a:rPr lang="ru-RU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16</a:t>
            </a: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17)</a:t>
            </a:r>
            <a:r>
              <a:rPr lang="ru-RU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18</a:t>
            </a: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19</a:t>
            </a: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20</a:t>
            </a: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54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094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027584"/>
          </a:xfrm>
        </p:spPr>
        <p:txBody>
          <a:bodyPr>
            <a:noAutofit/>
          </a:bodyPr>
          <a:lstStyle/>
          <a:p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2.Плоскополяризованный свет - это световая волна с колебаниями, происходящими</a:t>
            </a:r>
            <a:b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в плоскостях, расположенных под углом 45</a:t>
            </a:r>
            <a:r>
              <a:rPr lang="ru-RU" sz="40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отношению друг к другу</a:t>
            </a:r>
          </a:p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в одной определенной плоскости</a:t>
            </a:r>
          </a:p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во взаимно перпендикулярных плоскостях</a:t>
            </a:r>
          </a:p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в разных плоскостях</a:t>
            </a:r>
          </a:p>
          <a:p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398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08012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3.Под поляризацией света понимают выделение из естественного света</a:t>
            </a:r>
            <a:b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027389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только поляризованного по кругу света</a:t>
            </a:r>
          </a:p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только </a:t>
            </a:r>
            <a:r>
              <a:rPr lang="ru-RU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плоскополяризованного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света</a:t>
            </a:r>
          </a:p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световых колебаний с определенным направлением светового вектора</a:t>
            </a:r>
          </a:p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только линейно поляризованного света</a:t>
            </a:r>
          </a:p>
          <a:p>
            <a:pPr marL="0" indent="0">
              <a:buNone/>
            </a:pP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917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4.Кристалл турмалина преобразует</a:t>
            </a:r>
            <a:endParaRPr lang="ru-RU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5303838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световую волну с меньшей энергией в световую волну с большей энергией</a:t>
            </a:r>
          </a:p>
          <a:p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естественный свет в </a:t>
            </a:r>
            <a:r>
              <a:rPr lang="ru-RU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плоскополяризованный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</a:t>
            </a:r>
            <a:r>
              <a:rPr lang="ru-RU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плоскополяризованный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свет в естественный</a:t>
            </a:r>
          </a:p>
          <a:p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световую волну с большей энергией в световую волну с меньшей энергией</a:t>
            </a:r>
          </a:p>
          <a:p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189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Свет является</a:t>
            </a:r>
            <a:b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поперечной электромагнитной волной</a:t>
            </a:r>
          </a:p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продольной электромагнитной волной</a:t>
            </a:r>
          </a:p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продольной упругой волной</a:t>
            </a:r>
          </a:p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поперечной упругой волной</a:t>
            </a:r>
          </a:p>
          <a:p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905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838200"/>
          </a:xfrm>
        </p:spPr>
        <p:txBody>
          <a:bodyPr>
            <a:noAutofit/>
          </a:bodyPr>
          <a:lstStyle/>
          <a:p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Какое явление объясняет многообразие красок в природе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4525963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Дифракция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Интерференция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Поляризация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Дисперсия</a:t>
            </a:r>
          </a:p>
          <a:p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97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Autofit/>
          </a:bodyPr>
          <a:lstStyle/>
          <a:p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7.Электромагнитная волна является</a:t>
            </a:r>
            <a:b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Поперечной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Продольной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Частично продольной и частично поперечной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И продольной, и поперечной</a:t>
            </a:r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543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Сколько основных цветов выделяется в спектре?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6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1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4</a:t>
            </a:r>
          </a:p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7</a:t>
            </a:r>
          </a:p>
          <a:p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436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</TotalTime>
  <Words>707</Words>
  <Application>Microsoft Office PowerPoint</Application>
  <PresentationFormat>Экран (4:3)</PresentationFormat>
  <Paragraphs>116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Трек</vt:lpstr>
      <vt:lpstr>Поляризация, дисперсия, дифракция  света </vt:lpstr>
      <vt:lpstr>1.Естественный свет проходит через стеклянную пластинку и частично поляризуется. Если на пути света поставить ещё одну такую же пластинку, то степень поляризации света … </vt:lpstr>
      <vt:lpstr>2.Плоскополяризованный свет - это световая волна с колебаниями, происходящими </vt:lpstr>
      <vt:lpstr>3.Под поляризацией света понимают выделение из естественного света   </vt:lpstr>
      <vt:lpstr>4.Кристалл турмалина преобразует</vt:lpstr>
      <vt:lpstr>5. Свет является </vt:lpstr>
      <vt:lpstr>6. Какое явление объясняет многообразие красок в природе</vt:lpstr>
      <vt:lpstr>7.Электромагнитная волна является </vt:lpstr>
      <vt:lpstr>8. Сколько основных цветов выделяется в спектре?</vt:lpstr>
      <vt:lpstr>9. Какой цвет не является основным в спектре? </vt:lpstr>
      <vt:lpstr>10. Дисперсия наблюдается в результате </vt:lpstr>
      <vt:lpstr>11. Кто из ученых открыл явление дисперсии? </vt:lpstr>
      <vt:lpstr>12. Свет какого цвета испытывает наибольшее преломление? </vt:lpstr>
      <vt:lpstr>13. Какое из перечисленных явлений связано с дисперсией света? </vt:lpstr>
      <vt:lpstr>14. Монохроматический свет - это </vt:lpstr>
      <vt:lpstr>15. Выберите признак, который характерен для явления дисперсии. </vt:lpstr>
      <vt:lpstr>16.Угол дифракции в спектре k-ого порядка больше для лучей… </vt:lpstr>
      <vt:lpstr>17. Дифракционная решетка позволяет определить </vt:lpstr>
      <vt:lpstr>18. Если период дифракционной решетки 10 мкм, то, какое число дифракционных максимумов можно наблюдать для света с длиной волны 671 нм? </vt:lpstr>
      <vt:lpstr>19. Дифракция - это   </vt:lpstr>
      <vt:lpstr>20. При каком условии будет наблюдаться дифракция света, длина волны которого λ, а размер отверстия d? </vt:lpstr>
      <vt:lpstr>21. Главные максимумы при дифракции на решетке наблюдаются под углом удовлетворяющему условию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Поляризация, дисперсия, дифракция  света</dc:title>
  <dc:creator>Татьяна</dc:creator>
  <cp:lastModifiedBy>Татьяна</cp:lastModifiedBy>
  <cp:revision>6</cp:revision>
  <dcterms:created xsi:type="dcterms:W3CDTF">2016-01-21T17:09:34Z</dcterms:created>
  <dcterms:modified xsi:type="dcterms:W3CDTF">2016-01-21T18:08:34Z</dcterms:modified>
</cp:coreProperties>
</file>