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DFACF-711C-4AC5-A675-8B31231440A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34AB7-E6D5-4A61-ADE3-E2E919DD0DA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0CD19-D4F9-4935-951E-22A0EFFC23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28FA0-8F18-4BF7-9C95-1AA94B058B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705D3-EC44-4E45-967A-51A40081A9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FDBF9-2977-49F2-BD91-E378C5FE60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7162-0F2E-4C0D-A511-6737B14027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1AA3A-6B6C-4A39-B6F2-649C8CBDEF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AAEB-3F88-4411-8F9B-747363173A0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4589-72BC-4975-93B5-DB4DDDCABC8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C394D-8F48-4F64-9028-201AA682F0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55B8C9-A3A3-4C7B-8FFC-47D7BCCFB6C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 решения хорош, если с самого начала мы можем предвидеть - и далее подтвердить это, - что, следуя этому методу, мы достигнем цели.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Лейбниц 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cdn-galeri.sozcu.com.tr/2014/06/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75416"/>
            <a:ext cx="5572132" cy="3482583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Уравнения для меня важнее, потому что политика - для настоящего, а уравнения - для вечности.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А. Эйнштейн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514" name="Picture 2" descr="http://www.canlihaber.com/d/news/183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00439"/>
            <a:ext cx="4476749" cy="3357562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Максвелл прожил недолгую жизнь, но успел сделать много. Джемс Клерк Максвелл умер в сорок восемь лет, в том же возрасте, что и его мать, и от той же болезни.</a:t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Он оставил четыре строчки своих великих уравнений, и еще четыре строки, четыре уравнения жизни, с которой он так не хотел расставаться:</a:t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Зачем, когда так ярко солнце,</a:t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Зачем, когда надежды с нами,</a:t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Зачем, когда прекрасна жизнь,</a:t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Такая боль приходит?</a:t>
            </a:r>
          </a:p>
        </p:txBody>
      </p:sp>
      <p:pic>
        <p:nvPicPr>
          <p:cNvPr id="78850" name="Picture 2" descr="http://file2.answcdn.com/answ-cld/image/upload/w_760,c_fill,g_faces:center,fl_lossy,q_60/v1/tk/view/answ-images/1e03525f/e2d2e2704777951ea260b25c66690db8a88b179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62974"/>
            <a:ext cx="2000232" cy="2495026"/>
          </a:xfrm>
          <a:prstGeom prst="rect">
            <a:avLst/>
          </a:prstGeom>
          <a:noFill/>
        </p:spPr>
      </p:pic>
    </p:spTree>
  </p:cSld>
  <p:clrMapOvr>
    <a:masterClrMapping/>
  </p:clrMapOvr>
  <p:transition advTm="28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Наука математика - царица всех наук.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Гаус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74" name="Picture 2" descr="http://cs618618.vk.me/v618618354/120d1/QWXbxiaz_w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092"/>
            <a:ext cx="3681368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ключ, открывающий все математические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сезамы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С.Коваль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9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14338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Уравнения жизни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Уравнение жизни 1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адаптация + ориентировка + поиск + регуляция = жизнь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Уравнение жизни 2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принятие правильных решений + воплощение в жизнь + коррекция = успех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Уравнение жизни 3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отношение к окружающему миру + задачи, которые ставит жизнь = реагирование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Уравнение жизни 4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человек + воображение = качество жизни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Уравнение жизни 5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знания + самостоятельность – внутреннее рабство = управление собственной жизнью</a:t>
            </a:r>
          </a:p>
        </p:txBody>
      </p:sp>
    </p:spTree>
  </p:cSld>
  <p:clrMapOvr>
    <a:masterClrMapping/>
  </p:clrMapOvr>
  <p:transition advTm="2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Слайд 1</vt:lpstr>
      <vt:lpstr>Уравнения для меня важнее, потому что политика - для настоящего, а уравнения - для вечности. А. Эйнштейн </vt:lpstr>
      <vt:lpstr>Слайд 3</vt:lpstr>
      <vt:lpstr>Слайд 4</vt:lpstr>
      <vt:lpstr>Слайд 5</vt:lpstr>
      <vt:lpstr>Уравнения жизни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Учитель</cp:lastModifiedBy>
  <cp:revision>55</cp:revision>
  <dcterms:created xsi:type="dcterms:W3CDTF">2008-10-16T00:38:52Z</dcterms:created>
  <dcterms:modified xsi:type="dcterms:W3CDTF">2016-02-12T05:52:13Z</dcterms:modified>
</cp:coreProperties>
</file>