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69467-30B0-452C-95E5-DE80F7CF538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E76D-FCDD-4BDF-B277-9EACB9CF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E76D-FCDD-4BDF-B277-9EACB9CFEF6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4E4939-9562-472F-BE6F-3835DE6AA196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7711A2-454E-4EA2-9D32-98D2A5BB1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772400" cy="71438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Герой нашего урока</a:t>
            </a:r>
            <a:endParaRPr lang="ru-RU" dirty="0"/>
          </a:p>
        </p:txBody>
      </p:sp>
      <p:pic>
        <p:nvPicPr>
          <p:cNvPr id="23556" name="Picture 4" descr="http://fs00.infourok.ru/images/doc/115/13542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239019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58205" cy="251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3500462"/>
                <a:gridCol w="2543165"/>
              </a:tblGrid>
              <a:tr h="5038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фигура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периметр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площадь</a:t>
                      </a:r>
                      <a:endParaRPr lang="ru-RU" sz="2400" dirty="0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прямоугольник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квадрат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прямоугольник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треугольник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pic>
        <p:nvPicPr>
          <p:cNvPr id="27650" name="Picture 2" descr="http://cdn01.ru/files/users/images/32/07/3207b9c3459e16229e18c7bf50a030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72074"/>
            <a:ext cx="2952750" cy="1438275"/>
          </a:xfrm>
          <a:prstGeom prst="rect">
            <a:avLst/>
          </a:prstGeom>
          <a:noFill/>
        </p:spPr>
      </p:pic>
      <p:pic>
        <p:nvPicPr>
          <p:cNvPr id="27652" name="Picture 4" descr="http://math-prosto.ru/images/area/rectang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3343275" cy="1400175"/>
          </a:xfrm>
          <a:prstGeom prst="rect">
            <a:avLst/>
          </a:prstGeom>
          <a:noFill/>
        </p:spPr>
      </p:pic>
      <p:pic>
        <p:nvPicPr>
          <p:cNvPr id="27654" name="Picture 6" descr="http://komarovana.ucoz.ru/graffiti/treugolnik_ploshh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714752"/>
            <a:ext cx="3190875" cy="146685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929058" y="4143380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6248" y="385762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1571612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Р=(</a:t>
            </a:r>
            <a:r>
              <a:rPr lang="ru-RU" dirty="0" err="1" smtClean="0"/>
              <a:t>а+в</a:t>
            </a:r>
            <a:r>
              <a:rPr lang="ru-RU" dirty="0" smtClean="0"/>
              <a:t>)*2 =(3+7)*2=20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071678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Р= 4*а = 4*3 =12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571744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/>
              <a:t>Р=(</a:t>
            </a:r>
            <a:r>
              <a:rPr lang="ru-RU" dirty="0" err="1" smtClean="0"/>
              <a:t>а+в</a:t>
            </a:r>
            <a:r>
              <a:rPr lang="ru-RU" dirty="0" smtClean="0"/>
              <a:t>)*2 =(4+5)*2=18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3143248"/>
            <a:ext cx="3055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Р=а+в+с</a:t>
            </a:r>
            <a:r>
              <a:rPr lang="ru-RU" dirty="0" smtClean="0"/>
              <a:t> =5+12+13=30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1571612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S=</a:t>
            </a:r>
            <a:r>
              <a:rPr lang="ru-RU" dirty="0" smtClean="0"/>
              <a:t>а*в = 3*7 = 21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2071678"/>
            <a:ext cx="1627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 = </a:t>
            </a:r>
            <a:r>
              <a:rPr lang="ru-RU" dirty="0" smtClean="0"/>
              <a:t>а</a:t>
            </a:r>
            <a:r>
              <a:rPr lang="ru-RU" dirty="0" smtClean="0">
                <a:latin typeface="Times New Roman"/>
                <a:cs typeface="Times New Roman"/>
              </a:rPr>
              <a:t>² = 3² = 9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2571744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S=</a:t>
            </a:r>
            <a:r>
              <a:rPr lang="ru-RU" dirty="0" smtClean="0"/>
              <a:t>а*в = 4*5 = 20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86644" y="3071810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www.metod-kopilka.ru/images/doc/32/2598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28676" name="Picture 4" descr="http://5klass.net/datas/matematika/Ploschad-prjamougolnogo-treugolnika/0009-009-Gipotenuz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6143644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Равна половине произведения его катетов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Найти площадь треугольника</a:t>
            </a: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6572264" y="1500174"/>
            <a:ext cx="1643074" cy="16430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785786" y="1928802"/>
            <a:ext cx="1143008" cy="26432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3793072">
            <a:off x="2264819" y="1630152"/>
            <a:ext cx="1214446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7646024">
            <a:off x="2665234" y="4383607"/>
            <a:ext cx="2786082" cy="10715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9004817">
            <a:off x="6194515" y="4273211"/>
            <a:ext cx="1584277" cy="23460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7398890">
            <a:off x="4181889" y="1706699"/>
            <a:ext cx="1214446" cy="228601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0010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715140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5720" y="328612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12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142976" y="471488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314324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13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14546" y="150017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857356" y="264318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928926" y="2285992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286512" y="407194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572396" y="457200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500826" y="535782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71868" y="471488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500562" y="514351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15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214678" y="621508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215074" y="214311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21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00892" y="321468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286644" y="2000240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29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571868" y="207167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6314" y="185736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24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14810" y="292893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25</a:t>
            </a:r>
            <a:endParaRPr lang="ru-RU" sz="1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214678" y="2071678"/>
            <a:ext cx="285752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dirty="0" smtClean="0"/>
              <a:t>30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6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84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210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60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24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v.900igr.net:10/datas/matematika/Edinitsy-izmerenija-ploschadi/0003-003-Ustno-Vychislite-ploschad-figu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Вычислить площадь фигуры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площадь 1кл=1 см</a:t>
            </a:r>
            <a:r>
              <a:rPr lang="ru-RU" sz="2800" dirty="0" smtClean="0">
                <a:latin typeface="Times New Roman"/>
                <a:cs typeface="Times New Roman"/>
              </a:rPr>
              <a:t>²</a:t>
            </a:r>
            <a:endParaRPr lang="ru-RU" sz="2800" dirty="0"/>
          </a:p>
        </p:txBody>
      </p:sp>
      <p:pic>
        <p:nvPicPr>
          <p:cNvPr id="20482" name="Picture 2" descr="http://festival.1september.ru/articles/58081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30089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858312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Ответы: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3">
                    <a:lumMod val="75000"/>
                  </a:schemeClr>
                </a:solidFill>
              </a:rPr>
              <a:t>1задание: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катеты, гипотенуза -</a:t>
            </a:r>
            <a:r>
              <a:rPr lang="ru-RU" sz="2000" b="1" dirty="0" smtClean="0">
                <a:solidFill>
                  <a:schemeClr val="accent1"/>
                </a:solidFill>
              </a:rPr>
              <a:t>2балла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2задание: </a:t>
            </a:r>
            <a:r>
              <a:rPr lang="ru-RU" dirty="0" smtClean="0"/>
              <a:t>половине произведения катетов– </a:t>
            </a:r>
            <a:r>
              <a:rPr lang="ru-RU" sz="2000" b="1" dirty="0" smtClean="0">
                <a:solidFill>
                  <a:schemeClr val="accent1"/>
                </a:solidFill>
              </a:rPr>
              <a:t>2балла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3задание: </a:t>
            </a:r>
            <a:r>
              <a:rPr lang="ru-RU" dirty="0" smtClean="0"/>
              <a:t>3см</a:t>
            </a:r>
            <a:r>
              <a:rPr lang="ru-RU" dirty="0" smtClean="0">
                <a:latin typeface="Times New Roman"/>
                <a:cs typeface="Times New Roman"/>
              </a:rPr>
              <a:t>² - </a:t>
            </a:r>
            <a:r>
              <a:rPr lang="ru-RU" sz="2000" b="1" dirty="0" smtClean="0">
                <a:solidFill>
                  <a:schemeClr val="accent1"/>
                </a:solidFill>
              </a:rPr>
              <a:t>2балла </a:t>
            </a:r>
            <a:r>
              <a:rPr lang="ru-RU" b="1" dirty="0" smtClean="0"/>
              <a:t>; </a:t>
            </a:r>
            <a:r>
              <a:rPr lang="ru-RU" b="1" dirty="0" smtClean="0"/>
              <a:t>3с</a:t>
            </a:r>
            <a:r>
              <a:rPr lang="ru-RU" dirty="0" smtClean="0"/>
              <a:t>м</a:t>
            </a:r>
            <a:r>
              <a:rPr lang="ru-RU" dirty="0" smtClean="0">
                <a:latin typeface="Times New Roman"/>
                <a:cs typeface="Times New Roman"/>
              </a:rPr>
              <a:t>² </a:t>
            </a:r>
            <a:r>
              <a:rPr lang="ru-RU" dirty="0" smtClean="0">
                <a:latin typeface="Times New Roman"/>
                <a:cs typeface="Times New Roman"/>
              </a:rPr>
              <a:t>- </a:t>
            </a:r>
            <a:r>
              <a:rPr lang="ru-RU" sz="20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3 </a:t>
            </a:r>
            <a:r>
              <a:rPr lang="ru-RU" sz="2000" b="1" dirty="0" smtClean="0">
                <a:solidFill>
                  <a:schemeClr val="accent1"/>
                </a:solidFill>
              </a:rPr>
              <a:t>балла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4 задание</a:t>
            </a:r>
            <a:r>
              <a:rPr lang="ru-RU" i="1" u="sng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mtClean="0"/>
              <a:t>9см</a:t>
            </a:r>
            <a:r>
              <a:rPr lang="ru-RU" smtClean="0">
                <a:latin typeface="Times New Roman"/>
                <a:cs typeface="Times New Roman"/>
              </a:rPr>
              <a:t>²- </a:t>
            </a:r>
            <a:r>
              <a:rPr lang="ru-RU" sz="20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4 </a:t>
            </a:r>
            <a:r>
              <a:rPr lang="ru-RU" sz="2000" b="1" dirty="0" smtClean="0">
                <a:solidFill>
                  <a:schemeClr val="accent1"/>
                </a:solidFill>
              </a:rPr>
              <a:t>балла</a:t>
            </a:r>
          </a:p>
          <a:p>
            <a:pPr>
              <a:buNone/>
            </a:pPr>
            <a:endParaRPr lang="ru-RU" sz="2000" b="1" i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000" i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 практической работы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143380"/>
          <a:ext cx="8358248" cy="2153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балл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4-6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7-9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10-13</a:t>
                      </a:r>
                      <a:endParaRPr lang="ru-RU" sz="3200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уровень усвоения материала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хорошо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Очень хорошо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отлично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152</Words>
  <Application>Microsoft Office PowerPoint</Application>
  <PresentationFormat>Экран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Герой нашего урока</vt:lpstr>
      <vt:lpstr>Заполни таблицу</vt:lpstr>
      <vt:lpstr>Слайд 3</vt:lpstr>
      <vt:lpstr>Найти площадь треугольника</vt:lpstr>
      <vt:lpstr>Слайд 5</vt:lpstr>
      <vt:lpstr>Вычислить площадь фигуры площадь 1кл=1 см²</vt:lpstr>
      <vt:lpstr>Критерии оценивания практической работы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нашего урока</dc:title>
  <dc:creator>User</dc:creator>
  <cp:lastModifiedBy>User</cp:lastModifiedBy>
  <cp:revision>11</cp:revision>
  <dcterms:created xsi:type="dcterms:W3CDTF">2016-01-25T17:39:22Z</dcterms:created>
  <dcterms:modified xsi:type="dcterms:W3CDTF">2016-01-26T17:57:50Z</dcterms:modified>
</cp:coreProperties>
</file>