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70" r:id="rId3"/>
    <p:sldId id="27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2" r:id="rId13"/>
    <p:sldId id="268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C696B-455D-40D5-9D8F-1C04253DDDD5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F382E-92C1-4CFA-908C-F7310E005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071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382E-92C1-4CFA-908C-F7310E005D9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459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4000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12879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Детский оздоровительный лагерь с дневным пребыванием</a:t>
            </a:r>
          </a:p>
          <a:p>
            <a:pPr algn="ctr">
              <a:defRPr/>
            </a:pP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«Дружные ребята»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214282" y="4786322"/>
            <a:ext cx="5400600" cy="89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i="1" dirty="0" smtClean="0"/>
              <a:t>МОБУ ООШ ЛГО </a:t>
            </a:r>
          </a:p>
          <a:p>
            <a:pPr algn="ctr">
              <a:lnSpc>
                <a:spcPct val="114000"/>
              </a:lnSpc>
            </a:pPr>
            <a:r>
              <a:rPr lang="ru-RU" sz="2400" i="1" dirty="0" smtClean="0"/>
              <a:t>с. Курское</a:t>
            </a:r>
            <a:endParaRPr lang="ru-RU" sz="2400" i="1" dirty="0"/>
          </a:p>
        </p:txBody>
      </p:sp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47149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Экскурсия по с. Курское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 descr="DSC0509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3357562"/>
            <a:ext cx="3428992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DSC051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00496" y="2000240"/>
            <a:ext cx="3905245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346863"/>
            <a:ext cx="702999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Мероприятия по правилам пожарной безопасности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955709" y="2158995"/>
            <a:ext cx="4800534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77799575"/>
      </p:ext>
    </p:extLst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357166"/>
            <a:ext cx="471490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Результат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Были отмечены результаты укрепления здоровья детей: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Увеличение веса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Отсутствие простудных инфекционных заболеваний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Нет случаев снижения веса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Проведены беседы по профилактике вредных привычек, витаминизация, просветительская игра «Мы за здоровый образ жизни»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95532087"/>
      </p:ext>
    </p:extLst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52"/>
            <a:ext cx="664373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</a:rPr>
              <a:t>Пришкольный лагерь </a:t>
            </a:r>
          </a:p>
          <a:p>
            <a:pPr algn="ctr">
              <a:defRPr/>
            </a:pPr>
            <a:r>
              <a:rPr lang="ru-RU" sz="3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</a:rPr>
              <a:t>МОБУ ООШ ЛГО с. Курское</a:t>
            </a:r>
          </a:p>
          <a:p>
            <a:pPr algn="ctr">
              <a:defRPr/>
            </a:pPr>
            <a:r>
              <a:rPr lang="ru-RU" sz="3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</a:rPr>
              <a:t>«Дружные ребята»</a:t>
            </a:r>
            <a:endParaRPr lang="ru-RU" sz="3200" b="1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431" y="1749158"/>
            <a:ext cx="5868144" cy="4401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276872"/>
            <a:ext cx="707578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</a:rPr>
              <a:t>Спасибо за внимание!</a:t>
            </a:r>
            <a:endParaRPr lang="ru-RU" sz="4400" b="1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772381"/>
      </p:ext>
    </p:extLst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00042"/>
            <a:ext cx="73448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Цель деятельности оздоровительного лагеря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Создание условий для оздоровления и отдыха детей на основе реализации образовательной программы летнего отдыха оздоровительного пришкольного лагеря «Дружные ребята»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61440230"/>
      </p:ext>
    </p:extLst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00042"/>
            <a:ext cx="73448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Задачи: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12776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Сохранение и укрепление здоровья ребёнка, привитие навыков ЗОЖ;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Расширение кругозора ребёнка через игровой сюжет с учетом возрастных особенностей и интеллектуального уровня;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Формирование мотивации к применению накопленных знаний, умений, навыков в повседневной жизни;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Сплочение детского коллектива;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Поддержание духа сотрудничества и взаимопомощи.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50528799"/>
      </p:ext>
    </p:extLst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19042" t="23189" r="18720" b="6369"/>
          <a:stretch/>
        </p:blipFill>
        <p:spPr bwMode="auto">
          <a:xfrm>
            <a:off x="1115616" y="669369"/>
            <a:ext cx="5457788" cy="552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500042"/>
            <a:ext cx="471490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Режим дня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500174"/>
          <a:ext cx="6096000" cy="3785616"/>
        </p:xfrm>
        <a:graphic>
          <a:graphicData uri="http://schemas.openxmlformats.org/drawingml/2006/table">
            <a:tbl>
              <a:tblPr/>
              <a:tblGrid>
                <a:gridCol w="422161"/>
                <a:gridCol w="3634959"/>
                <a:gridCol w="2038880"/>
              </a:tblGrid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Сбор детей, зарядка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08.30 – 09.00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Утренняя линейка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09.00 – 09.15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Завтрак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09.15 – 10.00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Работа по плану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10.00 – 12.00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Оздоровительные процедуры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12.00 – 13.00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Обед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13.00 – 14.00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Свободное время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14.00 – 14.30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Уход домой</a:t>
                      </a:r>
                      <a:endParaRPr lang="ru-RU" sz="180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14.30</a:t>
                      </a:r>
                      <a:endParaRPr lang="ru-RU" sz="1800" dirty="0">
                        <a:solidFill>
                          <a:srgbClr val="7030A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507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1428736"/>
            <a:ext cx="5619757" cy="4214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214414" y="357166"/>
            <a:ext cx="471490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Завтрак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509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428604"/>
            <a:ext cx="3524275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DSC0508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2357430"/>
            <a:ext cx="3714776" cy="2786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2844" y="428604"/>
            <a:ext cx="47149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Дискотека с игровой программой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DSC051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28992" y="3714752"/>
            <a:ext cx="3167053" cy="2375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051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99992" y="2708920"/>
            <a:ext cx="3071834" cy="2303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 descr="DSC050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142852"/>
            <a:ext cx="3071802" cy="2303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85720" y="332656"/>
            <a:ext cx="47149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Свободное время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DSC0508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5576" y="1779206"/>
            <a:ext cx="3212241" cy="2409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077072"/>
            <a:ext cx="3161853" cy="2371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42852"/>
            <a:ext cx="47149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Оздоровительные процедуры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 descr="DSC051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1428760"/>
            <a:ext cx="3048021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DSC051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24128" y="1428784"/>
            <a:ext cx="3047989" cy="22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SC0510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4966" y="3857628"/>
            <a:ext cx="3000213" cy="225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9229" y="3714728"/>
            <a:ext cx="3360373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1343181"/>
            <a:ext cx="2843808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216</Words>
  <Application>Microsoft Office PowerPoint</Application>
  <PresentationFormat>Экран (4:3)</PresentationFormat>
  <Paragraphs>58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Юлия</cp:lastModifiedBy>
  <cp:revision>29</cp:revision>
  <dcterms:created xsi:type="dcterms:W3CDTF">2014-06-15T09:49:01Z</dcterms:created>
  <dcterms:modified xsi:type="dcterms:W3CDTF">2016-02-11T10:50:13Z</dcterms:modified>
</cp:coreProperties>
</file>