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84" r:id="rId4"/>
    <p:sldId id="262" r:id="rId5"/>
    <p:sldId id="268" r:id="rId6"/>
    <p:sldId id="282" r:id="rId7"/>
    <p:sldId id="266" r:id="rId8"/>
    <p:sldId id="276" r:id="rId9"/>
    <p:sldId id="287" r:id="rId10"/>
    <p:sldId id="277" r:id="rId11"/>
    <p:sldId id="278" r:id="rId12"/>
    <p:sldId id="290" r:id="rId13"/>
    <p:sldId id="288" r:id="rId14"/>
    <p:sldId id="289" r:id="rId15"/>
    <p:sldId id="275" r:id="rId16"/>
    <p:sldId id="293" r:id="rId17"/>
    <p:sldId id="29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9933FF"/>
    <a:srgbClr val="FF33CC"/>
    <a:srgbClr val="000066"/>
    <a:srgbClr val="FF6699"/>
    <a:srgbClr val="6666FF"/>
    <a:srgbClr val="66FF33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2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F6FC6"/>
            </a:solidFill>
            <a:ln>
              <a:noFill/>
            </a:ln>
          </c:spPr>
          <c:dPt>
            <c:idx val="0"/>
            <c:explosion val="8"/>
            <c:spPr>
              <a:solidFill>
                <a:srgbClr val="9933FF"/>
              </a:solidFill>
              <a:ln>
                <a:noFill/>
              </a:ln>
            </c:spPr>
          </c:dPt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DDEC35-C125-4792-A48E-6A09E677AEA3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464EC3A-2240-4DA7-809E-A39632B56D69}">
      <dgm:prSet phldrT="[Текст]" custT="1"/>
      <dgm:spPr>
        <a:effectLst/>
      </dgm:spPr>
      <dgm:t>
        <a:bodyPr/>
        <a:lstStyle/>
        <a:p>
          <a:r>
            <a:rPr lang="ru-RU" sz="4800" dirty="0" smtClean="0"/>
            <a:t>четвёртый</a:t>
          </a:r>
          <a:endParaRPr lang="ru-RU" sz="4800" dirty="0"/>
        </a:p>
      </dgm:t>
    </dgm:pt>
    <dgm:pt modelId="{1B5A944A-B203-453E-9E73-BA6A4F0E6AE2}" type="parTrans" cxnId="{44EF9CA8-02F1-485D-9556-DB573A883332}">
      <dgm:prSet/>
      <dgm:spPr/>
      <dgm:t>
        <a:bodyPr/>
        <a:lstStyle/>
        <a:p>
          <a:endParaRPr lang="ru-RU"/>
        </a:p>
      </dgm:t>
    </dgm:pt>
    <dgm:pt modelId="{4219E5F3-CD3C-49C9-9608-B20B2C8A5409}" type="sibTrans" cxnId="{44EF9CA8-02F1-485D-9556-DB573A883332}">
      <dgm:prSet/>
      <dgm:spPr/>
      <dgm:t>
        <a:bodyPr/>
        <a:lstStyle/>
        <a:p>
          <a:endParaRPr lang="ru-RU"/>
        </a:p>
      </dgm:t>
    </dgm:pt>
    <dgm:pt modelId="{D62D2DC3-735A-4C91-8F00-270A57FBED49}">
      <dgm:prSet phldrT="[Текст]" custT="1"/>
      <dgm:spPr/>
      <dgm:t>
        <a:bodyPr/>
        <a:lstStyle/>
        <a:p>
          <a:r>
            <a:rPr lang="ru-RU" sz="4800" dirty="0" smtClean="0"/>
            <a:t>четвёрка</a:t>
          </a:r>
          <a:endParaRPr lang="ru-RU" sz="4800" dirty="0"/>
        </a:p>
      </dgm:t>
    </dgm:pt>
    <dgm:pt modelId="{50515C80-9C70-4FB1-A178-4AFE4DF50DFD}" type="parTrans" cxnId="{4EAA4C7D-DF0F-4DBA-8D6A-CB326B9A8C92}">
      <dgm:prSet/>
      <dgm:spPr/>
      <dgm:t>
        <a:bodyPr/>
        <a:lstStyle/>
        <a:p>
          <a:endParaRPr lang="ru-RU"/>
        </a:p>
      </dgm:t>
    </dgm:pt>
    <dgm:pt modelId="{CEFA2767-7009-4A77-86DC-549EBEDB05BD}" type="sibTrans" cxnId="{4EAA4C7D-DF0F-4DBA-8D6A-CB326B9A8C92}">
      <dgm:prSet/>
      <dgm:spPr/>
      <dgm:t>
        <a:bodyPr/>
        <a:lstStyle/>
        <a:p>
          <a:endParaRPr lang="ru-RU"/>
        </a:p>
      </dgm:t>
    </dgm:pt>
    <dgm:pt modelId="{5CC113C8-3114-4BB4-9D2B-09D5868DA589}">
      <dgm:prSet phldrT="[Текст]" custT="1"/>
      <dgm:spPr/>
      <dgm:t>
        <a:bodyPr/>
        <a:lstStyle/>
        <a:p>
          <a:r>
            <a:rPr lang="ru-RU" sz="4800" dirty="0" smtClean="0"/>
            <a:t>четвертак</a:t>
          </a:r>
          <a:endParaRPr lang="ru-RU" sz="4800" dirty="0"/>
        </a:p>
      </dgm:t>
    </dgm:pt>
    <dgm:pt modelId="{16CFB3ED-4178-4101-907B-2D1BE679F441}" type="parTrans" cxnId="{0BFFDCF1-12E9-433D-B459-1076DF006C12}">
      <dgm:prSet/>
      <dgm:spPr/>
      <dgm:t>
        <a:bodyPr/>
        <a:lstStyle/>
        <a:p>
          <a:endParaRPr lang="ru-RU"/>
        </a:p>
      </dgm:t>
    </dgm:pt>
    <dgm:pt modelId="{27F3F7BE-D873-4E93-B21F-A63B991A9AEC}" type="sibTrans" cxnId="{0BFFDCF1-12E9-433D-B459-1076DF006C12}">
      <dgm:prSet/>
      <dgm:spPr/>
      <dgm:t>
        <a:bodyPr/>
        <a:lstStyle/>
        <a:p>
          <a:endParaRPr lang="ru-RU"/>
        </a:p>
      </dgm:t>
    </dgm:pt>
    <dgm:pt modelId="{F7560FB9-F23A-4986-A207-508484AABA47}">
      <dgm:prSet phldrT="[Текст]" custT="1"/>
      <dgm:spPr/>
      <dgm:t>
        <a:bodyPr/>
        <a:lstStyle/>
        <a:p>
          <a:r>
            <a:rPr lang="ru-RU" sz="4800" dirty="0" smtClean="0"/>
            <a:t>четверть</a:t>
          </a:r>
          <a:endParaRPr lang="ru-RU" sz="4800" dirty="0"/>
        </a:p>
      </dgm:t>
    </dgm:pt>
    <dgm:pt modelId="{5E0F6F54-E480-4F80-A28F-5E2C8517D60F}" type="parTrans" cxnId="{C09F1E40-7B80-4E6C-A7D1-FE3685705453}">
      <dgm:prSet/>
      <dgm:spPr/>
      <dgm:t>
        <a:bodyPr/>
        <a:lstStyle/>
        <a:p>
          <a:endParaRPr lang="ru-RU"/>
        </a:p>
      </dgm:t>
    </dgm:pt>
    <dgm:pt modelId="{CC4B86EB-064F-445F-B48C-0D6ED0DB7B13}" type="sibTrans" cxnId="{C09F1E40-7B80-4E6C-A7D1-FE3685705453}">
      <dgm:prSet/>
      <dgm:spPr/>
      <dgm:t>
        <a:bodyPr/>
        <a:lstStyle/>
        <a:p>
          <a:endParaRPr lang="ru-RU"/>
        </a:p>
      </dgm:t>
    </dgm:pt>
    <dgm:pt modelId="{5DC18ED1-87FD-4014-970C-CD217A42C762}">
      <dgm:prSet phldrT="[Текст]" custT="1"/>
      <dgm:spPr/>
      <dgm:t>
        <a:bodyPr/>
        <a:lstStyle/>
        <a:p>
          <a:r>
            <a:rPr lang="ru-RU" sz="4800" dirty="0" smtClean="0"/>
            <a:t>четырнадцать</a:t>
          </a:r>
        </a:p>
      </dgm:t>
    </dgm:pt>
    <dgm:pt modelId="{771A1B3A-C78B-47F1-AE47-1DA09141BADB}" type="parTrans" cxnId="{D95F3D48-D898-4CE4-AC27-154E0FC440BE}">
      <dgm:prSet/>
      <dgm:spPr/>
      <dgm:t>
        <a:bodyPr/>
        <a:lstStyle/>
        <a:p>
          <a:endParaRPr lang="ru-RU"/>
        </a:p>
      </dgm:t>
    </dgm:pt>
    <dgm:pt modelId="{4B8DEE4D-407C-49C1-AC77-1197D6AD19AF}" type="sibTrans" cxnId="{D95F3D48-D898-4CE4-AC27-154E0FC440BE}">
      <dgm:prSet/>
      <dgm:spPr/>
      <dgm:t>
        <a:bodyPr/>
        <a:lstStyle/>
        <a:p>
          <a:endParaRPr lang="ru-RU"/>
        </a:p>
      </dgm:t>
    </dgm:pt>
    <dgm:pt modelId="{3A559086-650F-4706-8356-B182AEAD08BE}">
      <dgm:prSet phldrT="[Текст]" custT="1"/>
      <dgm:spPr/>
      <dgm:t>
        <a:bodyPr/>
        <a:lstStyle/>
        <a:p>
          <a:r>
            <a:rPr lang="ru-RU" sz="4800" dirty="0" smtClean="0"/>
            <a:t>четвертинка</a:t>
          </a:r>
        </a:p>
      </dgm:t>
    </dgm:pt>
    <dgm:pt modelId="{0ACF2B3E-AFF7-4812-A1DF-CBF19AC28F4E}" type="parTrans" cxnId="{82D25593-2E90-477A-8F5D-246417D0B689}">
      <dgm:prSet/>
      <dgm:spPr/>
      <dgm:t>
        <a:bodyPr/>
        <a:lstStyle/>
        <a:p>
          <a:endParaRPr lang="ru-RU"/>
        </a:p>
      </dgm:t>
    </dgm:pt>
    <dgm:pt modelId="{4B71F188-3AB0-4816-8816-C30D79B220DC}" type="sibTrans" cxnId="{82D25593-2E90-477A-8F5D-246417D0B689}">
      <dgm:prSet/>
      <dgm:spPr/>
      <dgm:t>
        <a:bodyPr/>
        <a:lstStyle/>
        <a:p>
          <a:endParaRPr lang="ru-RU"/>
        </a:p>
      </dgm:t>
    </dgm:pt>
    <dgm:pt modelId="{582B698F-4519-4CDA-809A-E81D8C38CEF6}" type="pres">
      <dgm:prSet presAssocID="{B9DDEC35-C125-4792-A48E-6A09E677AEA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E29B04-11D1-4A2A-BEB9-89B24EFC4537}" type="pres">
      <dgm:prSet presAssocID="{2464EC3A-2240-4DA7-809E-A39632B56D69}" presName="parentLin" presStyleCnt="0"/>
      <dgm:spPr/>
    </dgm:pt>
    <dgm:pt modelId="{A42FEE7E-BC92-4AD9-A24C-F4B3D92A5346}" type="pres">
      <dgm:prSet presAssocID="{2464EC3A-2240-4DA7-809E-A39632B56D69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A510DC9F-5FAE-4CC8-B90B-0CB2ADBE19B1}" type="pres">
      <dgm:prSet presAssocID="{2464EC3A-2240-4DA7-809E-A39632B56D69}" presName="parentText" presStyleLbl="node1" presStyleIdx="0" presStyleCnt="6" custLinFactNeighborX="7136" custLinFactNeighborY="-309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7BCFAC-B3F3-4A7C-847C-8ACD32A8FD10}" type="pres">
      <dgm:prSet presAssocID="{2464EC3A-2240-4DA7-809E-A39632B56D69}" presName="negativeSpace" presStyleCnt="0"/>
      <dgm:spPr/>
    </dgm:pt>
    <dgm:pt modelId="{A1436FC8-F7B1-4F3E-A473-B8D89886E9A4}" type="pres">
      <dgm:prSet presAssocID="{2464EC3A-2240-4DA7-809E-A39632B56D69}" presName="childText" presStyleLbl="conFgAcc1" presStyleIdx="0" presStyleCnt="6">
        <dgm:presLayoutVars>
          <dgm:bulletEnabled val="1"/>
        </dgm:presLayoutVars>
      </dgm:prSet>
      <dgm:spPr/>
    </dgm:pt>
    <dgm:pt modelId="{5202A1E9-D4D7-47E9-B079-E49BA3C56441}" type="pres">
      <dgm:prSet presAssocID="{4219E5F3-CD3C-49C9-9608-B20B2C8A5409}" presName="spaceBetweenRectangles" presStyleCnt="0"/>
      <dgm:spPr/>
    </dgm:pt>
    <dgm:pt modelId="{CF4CBC11-A620-453B-B7C4-366E95B4B7CD}" type="pres">
      <dgm:prSet presAssocID="{D62D2DC3-735A-4C91-8F00-270A57FBED49}" presName="parentLin" presStyleCnt="0"/>
      <dgm:spPr/>
    </dgm:pt>
    <dgm:pt modelId="{33E10621-C6D8-4500-8FE8-1B4813B21003}" type="pres">
      <dgm:prSet presAssocID="{D62D2DC3-735A-4C91-8F00-270A57FBED49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19BF635C-CC9C-4F44-951F-641F753766A4}" type="pres">
      <dgm:prSet presAssocID="{D62D2DC3-735A-4C91-8F00-270A57FBED49}" presName="parentText" presStyleLbl="node1" presStyleIdx="1" presStyleCnt="6" custLinFactNeighborX="7136" custLinFactNeighborY="-550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837112-9B16-4F9F-8D07-78B417C43F46}" type="pres">
      <dgm:prSet presAssocID="{D62D2DC3-735A-4C91-8F00-270A57FBED49}" presName="negativeSpace" presStyleCnt="0"/>
      <dgm:spPr/>
    </dgm:pt>
    <dgm:pt modelId="{19D88859-701F-4233-BAEC-2688927EEBA8}" type="pres">
      <dgm:prSet presAssocID="{D62D2DC3-735A-4C91-8F00-270A57FBED49}" presName="childText" presStyleLbl="conFgAcc1" presStyleIdx="1" presStyleCnt="6">
        <dgm:presLayoutVars>
          <dgm:bulletEnabled val="1"/>
        </dgm:presLayoutVars>
      </dgm:prSet>
      <dgm:spPr/>
    </dgm:pt>
    <dgm:pt modelId="{012AFB89-BCD3-4AD3-8A9A-C25CF71331A6}" type="pres">
      <dgm:prSet presAssocID="{CEFA2767-7009-4A77-86DC-549EBEDB05BD}" presName="spaceBetweenRectangles" presStyleCnt="0"/>
      <dgm:spPr/>
    </dgm:pt>
    <dgm:pt modelId="{974DB532-1EA1-49C8-BCFB-F243876CCA9D}" type="pres">
      <dgm:prSet presAssocID="{5CC113C8-3114-4BB4-9D2B-09D5868DA589}" presName="parentLin" presStyleCnt="0"/>
      <dgm:spPr/>
    </dgm:pt>
    <dgm:pt modelId="{ADBA8FF2-27BB-44E9-8221-FAFA6B65F7CF}" type="pres">
      <dgm:prSet presAssocID="{5CC113C8-3114-4BB4-9D2B-09D5868DA589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70CD9A8B-FECF-424F-98F8-C0BA2FEADB9A}" type="pres">
      <dgm:prSet presAssocID="{5CC113C8-3114-4BB4-9D2B-09D5868DA589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474ABA-8181-4707-A1B9-BBD6D63BDA94}" type="pres">
      <dgm:prSet presAssocID="{5CC113C8-3114-4BB4-9D2B-09D5868DA589}" presName="negativeSpace" presStyleCnt="0"/>
      <dgm:spPr/>
    </dgm:pt>
    <dgm:pt modelId="{884B0CFB-CAD6-4ACE-AF64-A96F27632425}" type="pres">
      <dgm:prSet presAssocID="{5CC113C8-3114-4BB4-9D2B-09D5868DA589}" presName="childText" presStyleLbl="conFgAcc1" presStyleIdx="2" presStyleCnt="6">
        <dgm:presLayoutVars>
          <dgm:bulletEnabled val="1"/>
        </dgm:presLayoutVars>
      </dgm:prSet>
      <dgm:spPr/>
    </dgm:pt>
    <dgm:pt modelId="{62218F6F-6931-4356-94B0-DC4A5AAF34AA}" type="pres">
      <dgm:prSet presAssocID="{27F3F7BE-D873-4E93-B21F-A63B991A9AEC}" presName="spaceBetweenRectangles" presStyleCnt="0"/>
      <dgm:spPr/>
    </dgm:pt>
    <dgm:pt modelId="{ECB297AA-A841-4F45-8DDA-EBFBF9725442}" type="pres">
      <dgm:prSet presAssocID="{F7560FB9-F23A-4986-A207-508484AABA47}" presName="parentLin" presStyleCnt="0"/>
      <dgm:spPr/>
    </dgm:pt>
    <dgm:pt modelId="{BD6437CF-64EE-401C-9286-01F810B68678}" type="pres">
      <dgm:prSet presAssocID="{F7560FB9-F23A-4986-A207-508484AABA47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95E7B801-3261-4040-9948-66639E07C93D}" type="pres">
      <dgm:prSet presAssocID="{F7560FB9-F23A-4986-A207-508484AABA47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B030D0-C177-4894-8FCF-AFCA680AC359}" type="pres">
      <dgm:prSet presAssocID="{F7560FB9-F23A-4986-A207-508484AABA47}" presName="negativeSpace" presStyleCnt="0"/>
      <dgm:spPr/>
    </dgm:pt>
    <dgm:pt modelId="{43C05BBD-4836-4D0C-B213-EAD5EC837600}" type="pres">
      <dgm:prSet presAssocID="{F7560FB9-F23A-4986-A207-508484AABA47}" presName="childText" presStyleLbl="conFgAcc1" presStyleIdx="3" presStyleCnt="6">
        <dgm:presLayoutVars>
          <dgm:bulletEnabled val="1"/>
        </dgm:presLayoutVars>
      </dgm:prSet>
      <dgm:spPr/>
    </dgm:pt>
    <dgm:pt modelId="{D6DC77B7-EAAC-48C9-8C55-F919E57F9CAF}" type="pres">
      <dgm:prSet presAssocID="{CC4B86EB-064F-445F-B48C-0D6ED0DB7B13}" presName="spaceBetweenRectangles" presStyleCnt="0"/>
      <dgm:spPr/>
    </dgm:pt>
    <dgm:pt modelId="{D98C29FB-7200-4F26-83B6-22514773550A}" type="pres">
      <dgm:prSet presAssocID="{5DC18ED1-87FD-4014-970C-CD217A42C762}" presName="parentLin" presStyleCnt="0"/>
      <dgm:spPr/>
    </dgm:pt>
    <dgm:pt modelId="{F83BF3BE-F2BA-4144-ADD0-D210664FD8AE}" type="pres">
      <dgm:prSet presAssocID="{5DC18ED1-87FD-4014-970C-CD217A42C762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BB8F43B2-097B-4F35-8094-A9F37F62E5F2}" type="pres">
      <dgm:prSet presAssocID="{5DC18ED1-87FD-4014-970C-CD217A42C762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E3413B-A9EF-481D-B570-2319265D48D1}" type="pres">
      <dgm:prSet presAssocID="{5DC18ED1-87FD-4014-970C-CD217A42C762}" presName="negativeSpace" presStyleCnt="0"/>
      <dgm:spPr/>
    </dgm:pt>
    <dgm:pt modelId="{02962A1B-3C00-4836-89C0-5D40C6E1EDFD}" type="pres">
      <dgm:prSet presAssocID="{5DC18ED1-87FD-4014-970C-CD217A42C762}" presName="childText" presStyleLbl="conFgAcc1" presStyleIdx="4" presStyleCnt="6">
        <dgm:presLayoutVars>
          <dgm:bulletEnabled val="1"/>
        </dgm:presLayoutVars>
      </dgm:prSet>
      <dgm:spPr/>
    </dgm:pt>
    <dgm:pt modelId="{C20A0C02-06FC-4B6D-AD12-9BBC6243F492}" type="pres">
      <dgm:prSet presAssocID="{4B8DEE4D-407C-49C1-AC77-1197D6AD19AF}" presName="spaceBetweenRectangles" presStyleCnt="0"/>
      <dgm:spPr/>
    </dgm:pt>
    <dgm:pt modelId="{56046B05-33A7-4BB2-8D9B-B8C7FEDA63A6}" type="pres">
      <dgm:prSet presAssocID="{3A559086-650F-4706-8356-B182AEAD08BE}" presName="parentLin" presStyleCnt="0"/>
      <dgm:spPr/>
    </dgm:pt>
    <dgm:pt modelId="{D9B287F3-27BC-4F23-AD3B-1AF7C28659D3}" type="pres">
      <dgm:prSet presAssocID="{3A559086-650F-4706-8356-B182AEAD08BE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07AA3030-83BB-478E-91A6-54ECBA25A416}" type="pres">
      <dgm:prSet presAssocID="{3A559086-650F-4706-8356-B182AEAD08BE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ED825C-7396-49AC-8279-6A7D803C8719}" type="pres">
      <dgm:prSet presAssocID="{3A559086-650F-4706-8356-B182AEAD08BE}" presName="negativeSpace" presStyleCnt="0"/>
      <dgm:spPr/>
    </dgm:pt>
    <dgm:pt modelId="{E6871E9B-DC9E-4128-911D-BAC039CDB61B}" type="pres">
      <dgm:prSet presAssocID="{3A559086-650F-4706-8356-B182AEAD08BE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0BFFDCF1-12E9-433D-B459-1076DF006C12}" srcId="{B9DDEC35-C125-4792-A48E-6A09E677AEA3}" destId="{5CC113C8-3114-4BB4-9D2B-09D5868DA589}" srcOrd="2" destOrd="0" parTransId="{16CFB3ED-4178-4101-907B-2D1BE679F441}" sibTransId="{27F3F7BE-D873-4E93-B21F-A63B991A9AEC}"/>
    <dgm:cxn modelId="{154D1F3C-5F38-42B9-8CDA-B74A94926D12}" type="presOf" srcId="{2464EC3A-2240-4DA7-809E-A39632B56D69}" destId="{A42FEE7E-BC92-4AD9-A24C-F4B3D92A5346}" srcOrd="0" destOrd="0" presId="urn:microsoft.com/office/officeart/2005/8/layout/list1"/>
    <dgm:cxn modelId="{B7A7C2D4-BFFC-4EC6-B927-BB2C26835EC9}" type="presOf" srcId="{3A559086-650F-4706-8356-B182AEAD08BE}" destId="{D9B287F3-27BC-4F23-AD3B-1AF7C28659D3}" srcOrd="0" destOrd="0" presId="urn:microsoft.com/office/officeart/2005/8/layout/list1"/>
    <dgm:cxn modelId="{C09F1E40-7B80-4E6C-A7D1-FE3685705453}" srcId="{B9DDEC35-C125-4792-A48E-6A09E677AEA3}" destId="{F7560FB9-F23A-4986-A207-508484AABA47}" srcOrd="3" destOrd="0" parTransId="{5E0F6F54-E480-4F80-A28F-5E2C8517D60F}" sibTransId="{CC4B86EB-064F-445F-B48C-0D6ED0DB7B13}"/>
    <dgm:cxn modelId="{08590DD3-1808-4C14-A0C1-BF64661F0135}" type="presOf" srcId="{5DC18ED1-87FD-4014-970C-CD217A42C762}" destId="{F83BF3BE-F2BA-4144-ADD0-D210664FD8AE}" srcOrd="0" destOrd="0" presId="urn:microsoft.com/office/officeart/2005/8/layout/list1"/>
    <dgm:cxn modelId="{82D25593-2E90-477A-8F5D-246417D0B689}" srcId="{B9DDEC35-C125-4792-A48E-6A09E677AEA3}" destId="{3A559086-650F-4706-8356-B182AEAD08BE}" srcOrd="5" destOrd="0" parTransId="{0ACF2B3E-AFF7-4812-A1DF-CBF19AC28F4E}" sibTransId="{4B71F188-3AB0-4816-8816-C30D79B220DC}"/>
    <dgm:cxn modelId="{BD48F2E7-A97A-4E16-A5BB-8901BEF45056}" type="presOf" srcId="{F7560FB9-F23A-4986-A207-508484AABA47}" destId="{BD6437CF-64EE-401C-9286-01F810B68678}" srcOrd="0" destOrd="0" presId="urn:microsoft.com/office/officeart/2005/8/layout/list1"/>
    <dgm:cxn modelId="{ADD70F6E-0844-4AAF-9CF1-1DEB6F1FA249}" type="presOf" srcId="{5CC113C8-3114-4BB4-9D2B-09D5868DA589}" destId="{ADBA8FF2-27BB-44E9-8221-FAFA6B65F7CF}" srcOrd="0" destOrd="0" presId="urn:microsoft.com/office/officeart/2005/8/layout/list1"/>
    <dgm:cxn modelId="{66F181F3-30A9-4AA0-8911-63DB6D8B5BF2}" type="presOf" srcId="{B9DDEC35-C125-4792-A48E-6A09E677AEA3}" destId="{582B698F-4519-4CDA-809A-E81D8C38CEF6}" srcOrd="0" destOrd="0" presId="urn:microsoft.com/office/officeart/2005/8/layout/list1"/>
    <dgm:cxn modelId="{44EF9CA8-02F1-485D-9556-DB573A883332}" srcId="{B9DDEC35-C125-4792-A48E-6A09E677AEA3}" destId="{2464EC3A-2240-4DA7-809E-A39632B56D69}" srcOrd="0" destOrd="0" parTransId="{1B5A944A-B203-453E-9E73-BA6A4F0E6AE2}" sibTransId="{4219E5F3-CD3C-49C9-9608-B20B2C8A5409}"/>
    <dgm:cxn modelId="{70F43396-C963-4608-9875-6CD279399318}" type="presOf" srcId="{D62D2DC3-735A-4C91-8F00-270A57FBED49}" destId="{33E10621-C6D8-4500-8FE8-1B4813B21003}" srcOrd="0" destOrd="0" presId="urn:microsoft.com/office/officeart/2005/8/layout/list1"/>
    <dgm:cxn modelId="{68F89CD6-F138-4C8D-9156-F925C1556ADE}" type="presOf" srcId="{5DC18ED1-87FD-4014-970C-CD217A42C762}" destId="{BB8F43B2-097B-4F35-8094-A9F37F62E5F2}" srcOrd="1" destOrd="0" presId="urn:microsoft.com/office/officeart/2005/8/layout/list1"/>
    <dgm:cxn modelId="{2EECAB52-563A-46F0-B537-F178D6AC96C2}" type="presOf" srcId="{D62D2DC3-735A-4C91-8F00-270A57FBED49}" destId="{19BF635C-CC9C-4F44-951F-641F753766A4}" srcOrd="1" destOrd="0" presId="urn:microsoft.com/office/officeart/2005/8/layout/list1"/>
    <dgm:cxn modelId="{D95F3D48-D898-4CE4-AC27-154E0FC440BE}" srcId="{B9DDEC35-C125-4792-A48E-6A09E677AEA3}" destId="{5DC18ED1-87FD-4014-970C-CD217A42C762}" srcOrd="4" destOrd="0" parTransId="{771A1B3A-C78B-47F1-AE47-1DA09141BADB}" sibTransId="{4B8DEE4D-407C-49C1-AC77-1197D6AD19AF}"/>
    <dgm:cxn modelId="{4EAA4C7D-DF0F-4DBA-8D6A-CB326B9A8C92}" srcId="{B9DDEC35-C125-4792-A48E-6A09E677AEA3}" destId="{D62D2DC3-735A-4C91-8F00-270A57FBED49}" srcOrd="1" destOrd="0" parTransId="{50515C80-9C70-4FB1-A178-4AFE4DF50DFD}" sibTransId="{CEFA2767-7009-4A77-86DC-549EBEDB05BD}"/>
    <dgm:cxn modelId="{0450ECED-432C-4601-BF31-9F481D751183}" type="presOf" srcId="{F7560FB9-F23A-4986-A207-508484AABA47}" destId="{95E7B801-3261-4040-9948-66639E07C93D}" srcOrd="1" destOrd="0" presId="urn:microsoft.com/office/officeart/2005/8/layout/list1"/>
    <dgm:cxn modelId="{DB91B136-D7A3-4AD7-8265-C5DF39A4C66D}" type="presOf" srcId="{3A559086-650F-4706-8356-B182AEAD08BE}" destId="{07AA3030-83BB-478E-91A6-54ECBA25A416}" srcOrd="1" destOrd="0" presId="urn:microsoft.com/office/officeart/2005/8/layout/list1"/>
    <dgm:cxn modelId="{FE2D5BC2-0F40-4768-841D-28A73723F690}" type="presOf" srcId="{5CC113C8-3114-4BB4-9D2B-09D5868DA589}" destId="{70CD9A8B-FECF-424F-98F8-C0BA2FEADB9A}" srcOrd="1" destOrd="0" presId="urn:microsoft.com/office/officeart/2005/8/layout/list1"/>
    <dgm:cxn modelId="{B27221FE-78E4-4D5E-9C14-B17994FB2718}" type="presOf" srcId="{2464EC3A-2240-4DA7-809E-A39632B56D69}" destId="{A510DC9F-5FAE-4CC8-B90B-0CB2ADBE19B1}" srcOrd="1" destOrd="0" presId="urn:microsoft.com/office/officeart/2005/8/layout/list1"/>
    <dgm:cxn modelId="{58750CF9-1287-4E7C-8D32-067C7A405D8F}" type="presParOf" srcId="{582B698F-4519-4CDA-809A-E81D8C38CEF6}" destId="{BAE29B04-11D1-4A2A-BEB9-89B24EFC4537}" srcOrd="0" destOrd="0" presId="urn:microsoft.com/office/officeart/2005/8/layout/list1"/>
    <dgm:cxn modelId="{BF92EBBA-3837-47A4-A38A-B430BFF9BFE0}" type="presParOf" srcId="{BAE29B04-11D1-4A2A-BEB9-89B24EFC4537}" destId="{A42FEE7E-BC92-4AD9-A24C-F4B3D92A5346}" srcOrd="0" destOrd="0" presId="urn:microsoft.com/office/officeart/2005/8/layout/list1"/>
    <dgm:cxn modelId="{484A3F44-7CC5-4BA3-A69D-4233C69AFF65}" type="presParOf" srcId="{BAE29B04-11D1-4A2A-BEB9-89B24EFC4537}" destId="{A510DC9F-5FAE-4CC8-B90B-0CB2ADBE19B1}" srcOrd="1" destOrd="0" presId="urn:microsoft.com/office/officeart/2005/8/layout/list1"/>
    <dgm:cxn modelId="{0854F19B-B8F5-44D4-8D31-AA428B8A965D}" type="presParOf" srcId="{582B698F-4519-4CDA-809A-E81D8C38CEF6}" destId="{237BCFAC-B3F3-4A7C-847C-8ACD32A8FD10}" srcOrd="1" destOrd="0" presId="urn:microsoft.com/office/officeart/2005/8/layout/list1"/>
    <dgm:cxn modelId="{53722B84-E29D-4C79-96E7-C0B201CBD80E}" type="presParOf" srcId="{582B698F-4519-4CDA-809A-E81D8C38CEF6}" destId="{A1436FC8-F7B1-4F3E-A473-B8D89886E9A4}" srcOrd="2" destOrd="0" presId="urn:microsoft.com/office/officeart/2005/8/layout/list1"/>
    <dgm:cxn modelId="{C3842F52-7889-47FC-8A89-02DF96BA4EE5}" type="presParOf" srcId="{582B698F-4519-4CDA-809A-E81D8C38CEF6}" destId="{5202A1E9-D4D7-47E9-B079-E49BA3C56441}" srcOrd="3" destOrd="0" presId="urn:microsoft.com/office/officeart/2005/8/layout/list1"/>
    <dgm:cxn modelId="{CE8CA467-54D8-41AC-9A3E-F593792F56A1}" type="presParOf" srcId="{582B698F-4519-4CDA-809A-E81D8C38CEF6}" destId="{CF4CBC11-A620-453B-B7C4-366E95B4B7CD}" srcOrd="4" destOrd="0" presId="urn:microsoft.com/office/officeart/2005/8/layout/list1"/>
    <dgm:cxn modelId="{8FB57237-109C-42AD-B5E8-F1B795033624}" type="presParOf" srcId="{CF4CBC11-A620-453B-B7C4-366E95B4B7CD}" destId="{33E10621-C6D8-4500-8FE8-1B4813B21003}" srcOrd="0" destOrd="0" presId="urn:microsoft.com/office/officeart/2005/8/layout/list1"/>
    <dgm:cxn modelId="{E1C4B02F-882B-467E-8DE8-6A054991B4D3}" type="presParOf" srcId="{CF4CBC11-A620-453B-B7C4-366E95B4B7CD}" destId="{19BF635C-CC9C-4F44-951F-641F753766A4}" srcOrd="1" destOrd="0" presId="urn:microsoft.com/office/officeart/2005/8/layout/list1"/>
    <dgm:cxn modelId="{11B6C1A8-25BA-4143-A126-E24A4273B1F3}" type="presParOf" srcId="{582B698F-4519-4CDA-809A-E81D8C38CEF6}" destId="{81837112-9B16-4F9F-8D07-78B417C43F46}" srcOrd="5" destOrd="0" presId="urn:microsoft.com/office/officeart/2005/8/layout/list1"/>
    <dgm:cxn modelId="{6A958649-343C-4F10-8A1D-E610FE8690A3}" type="presParOf" srcId="{582B698F-4519-4CDA-809A-E81D8C38CEF6}" destId="{19D88859-701F-4233-BAEC-2688927EEBA8}" srcOrd="6" destOrd="0" presId="urn:microsoft.com/office/officeart/2005/8/layout/list1"/>
    <dgm:cxn modelId="{9ED46206-AE10-4C92-B905-2208D1A2BCBA}" type="presParOf" srcId="{582B698F-4519-4CDA-809A-E81D8C38CEF6}" destId="{012AFB89-BCD3-4AD3-8A9A-C25CF71331A6}" srcOrd="7" destOrd="0" presId="urn:microsoft.com/office/officeart/2005/8/layout/list1"/>
    <dgm:cxn modelId="{C1301BD3-7F92-49DB-90B8-31EA93A87F4E}" type="presParOf" srcId="{582B698F-4519-4CDA-809A-E81D8C38CEF6}" destId="{974DB532-1EA1-49C8-BCFB-F243876CCA9D}" srcOrd="8" destOrd="0" presId="urn:microsoft.com/office/officeart/2005/8/layout/list1"/>
    <dgm:cxn modelId="{3F118267-9E46-49AD-A7F0-5FEB9797ED0F}" type="presParOf" srcId="{974DB532-1EA1-49C8-BCFB-F243876CCA9D}" destId="{ADBA8FF2-27BB-44E9-8221-FAFA6B65F7CF}" srcOrd="0" destOrd="0" presId="urn:microsoft.com/office/officeart/2005/8/layout/list1"/>
    <dgm:cxn modelId="{A6031884-9610-4904-8F7D-8FFF38551FA4}" type="presParOf" srcId="{974DB532-1EA1-49C8-BCFB-F243876CCA9D}" destId="{70CD9A8B-FECF-424F-98F8-C0BA2FEADB9A}" srcOrd="1" destOrd="0" presId="urn:microsoft.com/office/officeart/2005/8/layout/list1"/>
    <dgm:cxn modelId="{0E027AD9-33C1-4DC0-B72A-D640EC911643}" type="presParOf" srcId="{582B698F-4519-4CDA-809A-E81D8C38CEF6}" destId="{1F474ABA-8181-4707-A1B9-BBD6D63BDA94}" srcOrd="9" destOrd="0" presId="urn:microsoft.com/office/officeart/2005/8/layout/list1"/>
    <dgm:cxn modelId="{61904CAB-F295-4142-A8AD-A78ECACED11B}" type="presParOf" srcId="{582B698F-4519-4CDA-809A-E81D8C38CEF6}" destId="{884B0CFB-CAD6-4ACE-AF64-A96F27632425}" srcOrd="10" destOrd="0" presId="urn:microsoft.com/office/officeart/2005/8/layout/list1"/>
    <dgm:cxn modelId="{0EA654E4-3543-4A7C-B241-382B3850D2E7}" type="presParOf" srcId="{582B698F-4519-4CDA-809A-E81D8C38CEF6}" destId="{62218F6F-6931-4356-94B0-DC4A5AAF34AA}" srcOrd="11" destOrd="0" presId="urn:microsoft.com/office/officeart/2005/8/layout/list1"/>
    <dgm:cxn modelId="{C2FD07FF-E885-4EE9-9215-25C21047FA74}" type="presParOf" srcId="{582B698F-4519-4CDA-809A-E81D8C38CEF6}" destId="{ECB297AA-A841-4F45-8DDA-EBFBF9725442}" srcOrd="12" destOrd="0" presId="urn:microsoft.com/office/officeart/2005/8/layout/list1"/>
    <dgm:cxn modelId="{135F07F5-8E3B-4B21-8727-8ACF24EA1270}" type="presParOf" srcId="{ECB297AA-A841-4F45-8DDA-EBFBF9725442}" destId="{BD6437CF-64EE-401C-9286-01F810B68678}" srcOrd="0" destOrd="0" presId="urn:microsoft.com/office/officeart/2005/8/layout/list1"/>
    <dgm:cxn modelId="{FC110C3D-CF9C-4547-9144-C171CD6570EF}" type="presParOf" srcId="{ECB297AA-A841-4F45-8DDA-EBFBF9725442}" destId="{95E7B801-3261-4040-9948-66639E07C93D}" srcOrd="1" destOrd="0" presId="urn:microsoft.com/office/officeart/2005/8/layout/list1"/>
    <dgm:cxn modelId="{5BA75DD1-13A6-4FED-A5EA-3B6538E6A967}" type="presParOf" srcId="{582B698F-4519-4CDA-809A-E81D8C38CEF6}" destId="{A3B030D0-C177-4894-8FCF-AFCA680AC359}" srcOrd="13" destOrd="0" presId="urn:microsoft.com/office/officeart/2005/8/layout/list1"/>
    <dgm:cxn modelId="{57B40C56-0F75-434B-BF2D-7CA9514065F1}" type="presParOf" srcId="{582B698F-4519-4CDA-809A-E81D8C38CEF6}" destId="{43C05BBD-4836-4D0C-B213-EAD5EC837600}" srcOrd="14" destOrd="0" presId="urn:microsoft.com/office/officeart/2005/8/layout/list1"/>
    <dgm:cxn modelId="{2447E678-9F2F-4380-A27F-00FF15CD6FB1}" type="presParOf" srcId="{582B698F-4519-4CDA-809A-E81D8C38CEF6}" destId="{D6DC77B7-EAAC-48C9-8C55-F919E57F9CAF}" srcOrd="15" destOrd="0" presId="urn:microsoft.com/office/officeart/2005/8/layout/list1"/>
    <dgm:cxn modelId="{784B4C0F-F93F-44F2-804B-1529C2F7B50C}" type="presParOf" srcId="{582B698F-4519-4CDA-809A-E81D8C38CEF6}" destId="{D98C29FB-7200-4F26-83B6-22514773550A}" srcOrd="16" destOrd="0" presId="urn:microsoft.com/office/officeart/2005/8/layout/list1"/>
    <dgm:cxn modelId="{7C1F077E-CB0C-45E2-889E-CF8D5B829631}" type="presParOf" srcId="{D98C29FB-7200-4F26-83B6-22514773550A}" destId="{F83BF3BE-F2BA-4144-ADD0-D210664FD8AE}" srcOrd="0" destOrd="0" presId="urn:microsoft.com/office/officeart/2005/8/layout/list1"/>
    <dgm:cxn modelId="{11C7B8D5-1110-452D-A968-132CC8C6A94D}" type="presParOf" srcId="{D98C29FB-7200-4F26-83B6-22514773550A}" destId="{BB8F43B2-097B-4F35-8094-A9F37F62E5F2}" srcOrd="1" destOrd="0" presId="urn:microsoft.com/office/officeart/2005/8/layout/list1"/>
    <dgm:cxn modelId="{21C785F6-00FB-4C09-89B6-BF6EBD6EEC57}" type="presParOf" srcId="{582B698F-4519-4CDA-809A-E81D8C38CEF6}" destId="{3DE3413B-A9EF-481D-B570-2319265D48D1}" srcOrd="17" destOrd="0" presId="urn:microsoft.com/office/officeart/2005/8/layout/list1"/>
    <dgm:cxn modelId="{354B9DCE-70B8-4069-8127-598566AD9474}" type="presParOf" srcId="{582B698F-4519-4CDA-809A-E81D8C38CEF6}" destId="{02962A1B-3C00-4836-89C0-5D40C6E1EDFD}" srcOrd="18" destOrd="0" presId="urn:microsoft.com/office/officeart/2005/8/layout/list1"/>
    <dgm:cxn modelId="{B236B985-7EC8-4CF6-B90C-CD947EC1B559}" type="presParOf" srcId="{582B698F-4519-4CDA-809A-E81D8C38CEF6}" destId="{C20A0C02-06FC-4B6D-AD12-9BBC6243F492}" srcOrd="19" destOrd="0" presId="urn:microsoft.com/office/officeart/2005/8/layout/list1"/>
    <dgm:cxn modelId="{B2386534-E9DC-43BE-B66C-839E1DFD55D8}" type="presParOf" srcId="{582B698F-4519-4CDA-809A-E81D8C38CEF6}" destId="{56046B05-33A7-4BB2-8D9B-B8C7FEDA63A6}" srcOrd="20" destOrd="0" presId="urn:microsoft.com/office/officeart/2005/8/layout/list1"/>
    <dgm:cxn modelId="{2F22B398-8F01-446F-9773-B7C33A641741}" type="presParOf" srcId="{56046B05-33A7-4BB2-8D9B-B8C7FEDA63A6}" destId="{D9B287F3-27BC-4F23-AD3B-1AF7C28659D3}" srcOrd="0" destOrd="0" presId="urn:microsoft.com/office/officeart/2005/8/layout/list1"/>
    <dgm:cxn modelId="{0952B9CD-71A8-4374-A273-8317D2FFB1A8}" type="presParOf" srcId="{56046B05-33A7-4BB2-8D9B-B8C7FEDA63A6}" destId="{07AA3030-83BB-478E-91A6-54ECBA25A416}" srcOrd="1" destOrd="0" presId="urn:microsoft.com/office/officeart/2005/8/layout/list1"/>
    <dgm:cxn modelId="{235893FE-EC1D-4D1C-BC5B-E3B3796AD680}" type="presParOf" srcId="{582B698F-4519-4CDA-809A-E81D8C38CEF6}" destId="{BAED825C-7396-49AC-8279-6A7D803C8719}" srcOrd="21" destOrd="0" presId="urn:microsoft.com/office/officeart/2005/8/layout/list1"/>
    <dgm:cxn modelId="{C7C1F192-D8CD-4FD3-B984-873BF472C247}" type="presParOf" srcId="{582B698F-4519-4CDA-809A-E81D8C38CEF6}" destId="{E6871E9B-DC9E-4128-911D-BAC039CDB61B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436FC8-F7B1-4F3E-A473-B8D89886E9A4}">
      <dsp:nvSpPr>
        <dsp:cNvPr id="0" name=""/>
        <dsp:cNvSpPr/>
      </dsp:nvSpPr>
      <dsp:spPr>
        <a:xfrm>
          <a:off x="0" y="365061"/>
          <a:ext cx="7467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10DC9F-5FAE-4CC8-B90B-0CB2ADBE19B1}">
      <dsp:nvSpPr>
        <dsp:cNvPr id="0" name=""/>
        <dsp:cNvSpPr/>
      </dsp:nvSpPr>
      <dsp:spPr>
        <a:xfrm>
          <a:off x="400024" y="114287"/>
          <a:ext cx="5227320" cy="472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четвёртый</a:t>
          </a:r>
          <a:endParaRPr lang="ru-RU" sz="4800" kern="1200" dirty="0"/>
        </a:p>
      </dsp:txBody>
      <dsp:txXfrm>
        <a:off x="400024" y="114287"/>
        <a:ext cx="5227320" cy="472320"/>
      </dsp:txXfrm>
    </dsp:sp>
    <dsp:sp modelId="{19D88859-701F-4233-BAEC-2688927EEBA8}">
      <dsp:nvSpPr>
        <dsp:cNvPr id="0" name=""/>
        <dsp:cNvSpPr/>
      </dsp:nvSpPr>
      <dsp:spPr>
        <a:xfrm>
          <a:off x="0" y="1090821"/>
          <a:ext cx="7467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BF635C-CC9C-4F44-951F-641F753766A4}">
      <dsp:nvSpPr>
        <dsp:cNvPr id="0" name=""/>
        <dsp:cNvSpPr/>
      </dsp:nvSpPr>
      <dsp:spPr>
        <a:xfrm>
          <a:off x="400024" y="828669"/>
          <a:ext cx="5227320" cy="4723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четвёрка</a:t>
          </a:r>
          <a:endParaRPr lang="ru-RU" sz="4800" kern="1200" dirty="0"/>
        </a:p>
      </dsp:txBody>
      <dsp:txXfrm>
        <a:off x="400024" y="828669"/>
        <a:ext cx="5227320" cy="472320"/>
      </dsp:txXfrm>
    </dsp:sp>
    <dsp:sp modelId="{884B0CFB-CAD6-4ACE-AF64-A96F27632425}">
      <dsp:nvSpPr>
        <dsp:cNvPr id="0" name=""/>
        <dsp:cNvSpPr/>
      </dsp:nvSpPr>
      <dsp:spPr>
        <a:xfrm>
          <a:off x="0" y="1816581"/>
          <a:ext cx="7467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CD9A8B-FECF-424F-98F8-C0BA2FEADB9A}">
      <dsp:nvSpPr>
        <dsp:cNvPr id="0" name=""/>
        <dsp:cNvSpPr/>
      </dsp:nvSpPr>
      <dsp:spPr>
        <a:xfrm>
          <a:off x="373380" y="1580421"/>
          <a:ext cx="5227320" cy="4723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четвертак</a:t>
          </a:r>
          <a:endParaRPr lang="ru-RU" sz="4800" kern="1200" dirty="0"/>
        </a:p>
      </dsp:txBody>
      <dsp:txXfrm>
        <a:off x="373380" y="1580421"/>
        <a:ext cx="5227320" cy="472320"/>
      </dsp:txXfrm>
    </dsp:sp>
    <dsp:sp modelId="{43C05BBD-4836-4D0C-B213-EAD5EC837600}">
      <dsp:nvSpPr>
        <dsp:cNvPr id="0" name=""/>
        <dsp:cNvSpPr/>
      </dsp:nvSpPr>
      <dsp:spPr>
        <a:xfrm>
          <a:off x="0" y="2542341"/>
          <a:ext cx="7467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E7B801-3261-4040-9948-66639E07C93D}">
      <dsp:nvSpPr>
        <dsp:cNvPr id="0" name=""/>
        <dsp:cNvSpPr/>
      </dsp:nvSpPr>
      <dsp:spPr>
        <a:xfrm>
          <a:off x="373380" y="2306181"/>
          <a:ext cx="5227320" cy="4723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четверть</a:t>
          </a:r>
          <a:endParaRPr lang="ru-RU" sz="4800" kern="1200" dirty="0"/>
        </a:p>
      </dsp:txBody>
      <dsp:txXfrm>
        <a:off x="373380" y="2306181"/>
        <a:ext cx="5227320" cy="472320"/>
      </dsp:txXfrm>
    </dsp:sp>
    <dsp:sp modelId="{02962A1B-3C00-4836-89C0-5D40C6E1EDFD}">
      <dsp:nvSpPr>
        <dsp:cNvPr id="0" name=""/>
        <dsp:cNvSpPr/>
      </dsp:nvSpPr>
      <dsp:spPr>
        <a:xfrm>
          <a:off x="0" y="3268101"/>
          <a:ext cx="7467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8F43B2-097B-4F35-8094-A9F37F62E5F2}">
      <dsp:nvSpPr>
        <dsp:cNvPr id="0" name=""/>
        <dsp:cNvSpPr/>
      </dsp:nvSpPr>
      <dsp:spPr>
        <a:xfrm>
          <a:off x="373380" y="3031941"/>
          <a:ext cx="5227320" cy="4723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четырнадцать</a:t>
          </a:r>
        </a:p>
      </dsp:txBody>
      <dsp:txXfrm>
        <a:off x="373380" y="3031941"/>
        <a:ext cx="5227320" cy="472320"/>
      </dsp:txXfrm>
    </dsp:sp>
    <dsp:sp modelId="{E6871E9B-DC9E-4128-911D-BAC039CDB61B}">
      <dsp:nvSpPr>
        <dsp:cNvPr id="0" name=""/>
        <dsp:cNvSpPr/>
      </dsp:nvSpPr>
      <dsp:spPr>
        <a:xfrm>
          <a:off x="0" y="3993861"/>
          <a:ext cx="7467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AA3030-83BB-478E-91A6-54ECBA25A416}">
      <dsp:nvSpPr>
        <dsp:cNvPr id="0" name=""/>
        <dsp:cNvSpPr/>
      </dsp:nvSpPr>
      <dsp:spPr>
        <a:xfrm>
          <a:off x="373380" y="3757701"/>
          <a:ext cx="5227320" cy="472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четвертинка</a:t>
          </a:r>
        </a:p>
      </dsp:txBody>
      <dsp:txXfrm>
        <a:off x="373380" y="3757701"/>
        <a:ext cx="5227320" cy="472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E474-68EA-4C44-88ED-BFB600CD67F8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B283-7141-4E3D-9CB2-9861BE3E2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E474-68EA-4C44-88ED-BFB600CD67F8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B283-7141-4E3D-9CB2-9861BE3E2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E474-68EA-4C44-88ED-BFB600CD67F8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B283-7141-4E3D-9CB2-9861BE3E2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E474-68EA-4C44-88ED-BFB600CD67F8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B283-7141-4E3D-9CB2-9861BE3E2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E474-68EA-4C44-88ED-BFB600CD67F8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B283-7141-4E3D-9CB2-9861BE3E2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E474-68EA-4C44-88ED-BFB600CD67F8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B283-7141-4E3D-9CB2-9861BE3E2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E474-68EA-4C44-88ED-BFB600CD67F8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B283-7141-4E3D-9CB2-9861BE3E2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E474-68EA-4C44-88ED-BFB600CD67F8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95B283-7141-4E3D-9CB2-9861BE3E2C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E474-68EA-4C44-88ED-BFB600CD67F8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B283-7141-4E3D-9CB2-9861BE3E2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E474-68EA-4C44-88ED-BFB600CD67F8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895B283-7141-4E3D-9CB2-9861BE3E2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A00E474-68EA-4C44-88ED-BFB600CD67F8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B283-7141-4E3D-9CB2-9861BE3E2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A00E474-68EA-4C44-88ED-BFB600CD67F8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895B283-7141-4E3D-9CB2-9861BE3E2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so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19" y="100194"/>
            <a:ext cx="3786182" cy="65602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1071546"/>
            <a:ext cx="2357454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929058" y="1071546"/>
            <a:ext cx="2357454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929058" y="2285992"/>
            <a:ext cx="2357454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2285992"/>
            <a:ext cx="2357454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4000496" y="4500570"/>
            <a:ext cx="4357717" cy="1015663"/>
            <a:chOff x="3214678" y="3286124"/>
            <a:chExt cx="4357717" cy="1015663"/>
          </a:xfrm>
        </p:grpSpPr>
        <p:sp>
          <p:nvSpPr>
            <p:cNvPr id="7" name="TextBox 6"/>
            <p:cNvSpPr txBox="1"/>
            <p:nvPr/>
          </p:nvSpPr>
          <p:spPr>
            <a:xfrm>
              <a:off x="4214810" y="3286124"/>
              <a:ext cx="335758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000" dirty="0" smtClean="0"/>
                <a:t>четверть</a:t>
              </a:r>
              <a:endParaRPr lang="ru-RU" sz="6000" dirty="0"/>
            </a:p>
          </p:txBody>
        </p:sp>
        <p:sp>
          <p:nvSpPr>
            <p:cNvPr id="8" name="Стрелка влево 7"/>
            <p:cNvSpPr/>
            <p:nvPr/>
          </p:nvSpPr>
          <p:spPr>
            <a:xfrm>
              <a:off x="3214678" y="3714752"/>
              <a:ext cx="928694" cy="214314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1571604" y="1071546"/>
            <a:ext cx="4714908" cy="2428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>
            <a:stCxn id="9" idx="0"/>
            <a:endCxn id="9" idx="2"/>
          </p:cNvCxnSpPr>
          <p:nvPr/>
        </p:nvCxnSpPr>
        <p:spPr>
          <a:xfrm rot="16200000" flipH="1">
            <a:off x="2714612" y="2285992"/>
            <a:ext cx="242889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9" idx="1"/>
            <a:endCxn id="9" idx="3"/>
          </p:cNvCxnSpPr>
          <p:nvPr/>
        </p:nvCxnSpPr>
        <p:spPr>
          <a:xfrm rot="10800000" flipH="1">
            <a:off x="1571604" y="2285992"/>
            <a:ext cx="471490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reeform 6"/>
          <p:cNvSpPr>
            <a:spLocks/>
          </p:cNvSpPr>
          <p:nvPr/>
        </p:nvSpPr>
        <p:spPr bwMode="auto">
          <a:xfrm>
            <a:off x="428596" y="1428736"/>
            <a:ext cx="2568575" cy="4357718"/>
          </a:xfrm>
          <a:custGeom>
            <a:avLst/>
            <a:gdLst/>
            <a:ahLst/>
            <a:cxnLst>
              <a:cxn ang="0">
                <a:pos x="16" y="1920"/>
              </a:cxn>
              <a:cxn ang="0">
                <a:pos x="1312" y="1944"/>
              </a:cxn>
              <a:cxn ang="0">
                <a:pos x="1312" y="0"/>
              </a:cxn>
              <a:cxn ang="0">
                <a:pos x="0" y="16"/>
              </a:cxn>
              <a:cxn ang="0">
                <a:pos x="16" y="1920"/>
              </a:cxn>
            </a:cxnLst>
            <a:rect l="0" t="0" r="r" b="b"/>
            <a:pathLst>
              <a:path w="1312" h="1944">
                <a:moveTo>
                  <a:pt x="16" y="1920"/>
                </a:moveTo>
                <a:lnTo>
                  <a:pt x="1312" y="1944"/>
                </a:lnTo>
                <a:lnTo>
                  <a:pt x="1312" y="0"/>
                </a:lnTo>
                <a:lnTo>
                  <a:pt x="0" y="16"/>
                </a:lnTo>
                <a:lnTo>
                  <a:pt x="16" y="1920"/>
                </a:lnTo>
                <a:close/>
              </a:path>
            </a:pathLst>
          </a:cu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rgbClr val="66CCFF"/>
              </a:gs>
              <a:gs pos="100000">
                <a:schemeClr val="bg1"/>
              </a:gs>
            </a:gsLst>
            <a:path path="circle">
              <a:fillToRect l="100000" t="100000"/>
            </a:path>
          </a:gradFill>
          <a:ln w="63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" name="Freeform 6"/>
          <p:cNvSpPr>
            <a:spLocks/>
          </p:cNvSpPr>
          <p:nvPr/>
        </p:nvSpPr>
        <p:spPr bwMode="auto">
          <a:xfrm>
            <a:off x="428596" y="1428736"/>
            <a:ext cx="2568575" cy="4357718"/>
          </a:xfrm>
          <a:custGeom>
            <a:avLst/>
            <a:gdLst/>
            <a:ahLst/>
            <a:cxnLst>
              <a:cxn ang="0">
                <a:pos x="16" y="1920"/>
              </a:cxn>
              <a:cxn ang="0">
                <a:pos x="1312" y="1944"/>
              </a:cxn>
              <a:cxn ang="0">
                <a:pos x="1312" y="0"/>
              </a:cxn>
              <a:cxn ang="0">
                <a:pos x="0" y="16"/>
              </a:cxn>
              <a:cxn ang="0">
                <a:pos x="16" y="1920"/>
              </a:cxn>
            </a:cxnLst>
            <a:rect l="0" t="0" r="r" b="b"/>
            <a:pathLst>
              <a:path w="1312" h="1944">
                <a:moveTo>
                  <a:pt x="16" y="1920"/>
                </a:moveTo>
                <a:lnTo>
                  <a:pt x="1312" y="1944"/>
                </a:lnTo>
                <a:lnTo>
                  <a:pt x="1312" y="0"/>
                </a:lnTo>
                <a:lnTo>
                  <a:pt x="0" y="16"/>
                </a:lnTo>
                <a:lnTo>
                  <a:pt x="16" y="1920"/>
                </a:lnTo>
                <a:close/>
              </a:path>
            </a:pathLst>
          </a:custGeom>
          <a:noFill/>
          <a:ln w="63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0" name="Group 3"/>
          <p:cNvGrpSpPr>
            <a:grpSpLocks/>
          </p:cNvGrpSpPr>
          <p:nvPr/>
        </p:nvGrpSpPr>
        <p:grpSpPr bwMode="auto">
          <a:xfrm>
            <a:off x="412721" y="323836"/>
            <a:ext cx="2601913" cy="525463"/>
            <a:chOff x="584" y="1008"/>
            <a:chExt cx="1329" cy="289"/>
          </a:xfrm>
        </p:grpSpPr>
        <p:sp>
          <p:nvSpPr>
            <p:cNvPr id="21" name="Freeform 4"/>
            <p:cNvSpPr>
              <a:spLocks/>
            </p:cNvSpPr>
            <p:nvPr/>
          </p:nvSpPr>
          <p:spPr bwMode="auto">
            <a:xfrm>
              <a:off x="592" y="1160"/>
              <a:ext cx="1313" cy="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0" y="112"/>
                </a:cxn>
                <a:cxn ang="0">
                  <a:pos x="632" y="216"/>
                </a:cxn>
                <a:cxn ang="0">
                  <a:pos x="1200" y="120"/>
                </a:cxn>
                <a:cxn ang="0">
                  <a:pos x="1312" y="16"/>
                </a:cxn>
              </a:cxnLst>
              <a:rect l="0" t="0" r="r" b="b"/>
              <a:pathLst>
                <a:path w="1313" h="217">
                  <a:moveTo>
                    <a:pt x="0" y="0"/>
                  </a:moveTo>
                  <a:cubicBezTo>
                    <a:pt x="20" y="19"/>
                    <a:pt x="15" y="76"/>
                    <a:pt x="120" y="112"/>
                  </a:cubicBezTo>
                  <a:cubicBezTo>
                    <a:pt x="225" y="148"/>
                    <a:pt x="452" y="215"/>
                    <a:pt x="632" y="216"/>
                  </a:cubicBezTo>
                  <a:cubicBezTo>
                    <a:pt x="812" y="217"/>
                    <a:pt x="1087" y="153"/>
                    <a:pt x="1200" y="120"/>
                  </a:cubicBezTo>
                  <a:cubicBezTo>
                    <a:pt x="1313" y="87"/>
                    <a:pt x="1289" y="38"/>
                    <a:pt x="1312" y="16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chemeClr val="accent1"/>
                </a:gs>
                <a:gs pos="100000">
                  <a:schemeClr val="bg1"/>
                </a:gs>
              </a:gsLst>
              <a:lin ang="18900000" scaled="1"/>
            </a:gradFill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5"/>
            <p:cNvSpPr>
              <a:spLocks/>
            </p:cNvSpPr>
            <p:nvPr/>
          </p:nvSpPr>
          <p:spPr bwMode="auto">
            <a:xfrm flipV="1">
              <a:off x="584" y="1008"/>
              <a:ext cx="1329" cy="1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0" y="112"/>
                </a:cxn>
                <a:cxn ang="0">
                  <a:pos x="632" y="216"/>
                </a:cxn>
                <a:cxn ang="0">
                  <a:pos x="1200" y="120"/>
                </a:cxn>
                <a:cxn ang="0">
                  <a:pos x="1312" y="16"/>
                </a:cxn>
              </a:cxnLst>
              <a:rect l="0" t="0" r="r" b="b"/>
              <a:pathLst>
                <a:path w="1313" h="217">
                  <a:moveTo>
                    <a:pt x="0" y="0"/>
                  </a:moveTo>
                  <a:cubicBezTo>
                    <a:pt x="20" y="19"/>
                    <a:pt x="15" y="76"/>
                    <a:pt x="120" y="112"/>
                  </a:cubicBezTo>
                  <a:cubicBezTo>
                    <a:pt x="225" y="148"/>
                    <a:pt x="452" y="215"/>
                    <a:pt x="632" y="216"/>
                  </a:cubicBezTo>
                  <a:cubicBezTo>
                    <a:pt x="812" y="217"/>
                    <a:pt x="1087" y="153"/>
                    <a:pt x="1200" y="120"/>
                  </a:cubicBezTo>
                  <a:cubicBezTo>
                    <a:pt x="1313" y="87"/>
                    <a:pt x="1289" y="38"/>
                    <a:pt x="1312" y="16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chemeClr val="accent1"/>
                </a:gs>
                <a:gs pos="100000">
                  <a:schemeClr val="bg1"/>
                </a:gs>
              </a:gsLst>
              <a:lin ang="18900000" scaled="1"/>
            </a:gradFill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" name="Freeform 6"/>
          <p:cNvSpPr>
            <a:spLocks/>
          </p:cNvSpPr>
          <p:nvPr/>
        </p:nvSpPr>
        <p:spPr bwMode="auto">
          <a:xfrm>
            <a:off x="428596" y="1428736"/>
            <a:ext cx="2568575" cy="4357718"/>
          </a:xfrm>
          <a:custGeom>
            <a:avLst/>
            <a:gdLst/>
            <a:ahLst/>
            <a:cxnLst>
              <a:cxn ang="0">
                <a:pos x="16" y="1920"/>
              </a:cxn>
              <a:cxn ang="0">
                <a:pos x="1312" y="1944"/>
              </a:cxn>
              <a:cxn ang="0">
                <a:pos x="1312" y="0"/>
              </a:cxn>
              <a:cxn ang="0">
                <a:pos x="0" y="16"/>
              </a:cxn>
              <a:cxn ang="0">
                <a:pos x="16" y="1920"/>
              </a:cxn>
            </a:cxnLst>
            <a:rect l="0" t="0" r="r" b="b"/>
            <a:pathLst>
              <a:path w="1312" h="1944">
                <a:moveTo>
                  <a:pt x="16" y="1920"/>
                </a:moveTo>
                <a:lnTo>
                  <a:pt x="1312" y="1944"/>
                </a:lnTo>
                <a:lnTo>
                  <a:pt x="1312" y="0"/>
                </a:lnTo>
                <a:lnTo>
                  <a:pt x="0" y="16"/>
                </a:lnTo>
                <a:lnTo>
                  <a:pt x="16" y="1920"/>
                </a:lnTo>
                <a:close/>
              </a:path>
            </a:pathLst>
          </a:custGeom>
          <a:noFill/>
          <a:ln w="63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4" name="Group 12"/>
          <p:cNvGrpSpPr>
            <a:grpSpLocks/>
          </p:cNvGrpSpPr>
          <p:nvPr/>
        </p:nvGrpSpPr>
        <p:grpSpPr bwMode="auto">
          <a:xfrm>
            <a:off x="460346" y="715949"/>
            <a:ext cx="2543175" cy="812800"/>
            <a:chOff x="608" y="1224"/>
            <a:chExt cx="1299" cy="448"/>
          </a:xfrm>
        </p:grpSpPr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608" y="1224"/>
              <a:ext cx="243" cy="448"/>
            </a:xfrm>
            <a:custGeom>
              <a:avLst/>
              <a:gdLst/>
              <a:ahLst/>
              <a:cxnLst>
                <a:cxn ang="0">
                  <a:pos x="0" y="448"/>
                </a:cxn>
                <a:cxn ang="0">
                  <a:pos x="48" y="352"/>
                </a:cxn>
                <a:cxn ang="0">
                  <a:pos x="200" y="280"/>
                </a:cxn>
                <a:cxn ang="0">
                  <a:pos x="232" y="128"/>
                </a:cxn>
                <a:cxn ang="0">
                  <a:pos x="136" y="48"/>
                </a:cxn>
                <a:cxn ang="0">
                  <a:pos x="32" y="0"/>
                </a:cxn>
              </a:cxnLst>
              <a:rect l="0" t="0" r="r" b="b"/>
              <a:pathLst>
                <a:path w="243" h="448">
                  <a:moveTo>
                    <a:pt x="0" y="448"/>
                  </a:moveTo>
                  <a:cubicBezTo>
                    <a:pt x="7" y="414"/>
                    <a:pt x="15" y="380"/>
                    <a:pt x="48" y="352"/>
                  </a:cubicBezTo>
                  <a:cubicBezTo>
                    <a:pt x="81" y="324"/>
                    <a:pt x="169" y="317"/>
                    <a:pt x="200" y="280"/>
                  </a:cubicBezTo>
                  <a:cubicBezTo>
                    <a:pt x="231" y="243"/>
                    <a:pt x="243" y="166"/>
                    <a:pt x="232" y="128"/>
                  </a:cubicBezTo>
                  <a:cubicBezTo>
                    <a:pt x="221" y="90"/>
                    <a:pt x="169" y="69"/>
                    <a:pt x="136" y="48"/>
                  </a:cubicBezTo>
                  <a:cubicBezTo>
                    <a:pt x="103" y="27"/>
                    <a:pt x="67" y="13"/>
                    <a:pt x="32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 flipH="1">
              <a:off x="1664" y="1224"/>
              <a:ext cx="243" cy="448"/>
            </a:xfrm>
            <a:custGeom>
              <a:avLst/>
              <a:gdLst/>
              <a:ahLst/>
              <a:cxnLst>
                <a:cxn ang="0">
                  <a:pos x="0" y="448"/>
                </a:cxn>
                <a:cxn ang="0">
                  <a:pos x="48" y="352"/>
                </a:cxn>
                <a:cxn ang="0">
                  <a:pos x="200" y="280"/>
                </a:cxn>
                <a:cxn ang="0">
                  <a:pos x="232" y="128"/>
                </a:cxn>
                <a:cxn ang="0">
                  <a:pos x="136" y="48"/>
                </a:cxn>
                <a:cxn ang="0">
                  <a:pos x="32" y="0"/>
                </a:cxn>
              </a:cxnLst>
              <a:rect l="0" t="0" r="r" b="b"/>
              <a:pathLst>
                <a:path w="243" h="448">
                  <a:moveTo>
                    <a:pt x="0" y="448"/>
                  </a:moveTo>
                  <a:cubicBezTo>
                    <a:pt x="7" y="414"/>
                    <a:pt x="15" y="380"/>
                    <a:pt x="48" y="352"/>
                  </a:cubicBezTo>
                  <a:cubicBezTo>
                    <a:pt x="81" y="324"/>
                    <a:pt x="169" y="317"/>
                    <a:pt x="200" y="280"/>
                  </a:cubicBezTo>
                  <a:cubicBezTo>
                    <a:pt x="231" y="243"/>
                    <a:pt x="243" y="166"/>
                    <a:pt x="232" y="128"/>
                  </a:cubicBezTo>
                  <a:cubicBezTo>
                    <a:pt x="221" y="90"/>
                    <a:pt x="169" y="69"/>
                    <a:pt x="136" y="48"/>
                  </a:cubicBezTo>
                  <a:cubicBezTo>
                    <a:pt x="103" y="27"/>
                    <a:pt x="67" y="13"/>
                    <a:pt x="32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27" name="Picture 15" descr="u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416036"/>
            <a:ext cx="2571768" cy="385763"/>
          </a:xfrm>
          <a:prstGeom prst="rect">
            <a:avLst/>
          </a:prstGeom>
          <a:noFill/>
        </p:spPr>
      </p:pic>
      <p:grpSp>
        <p:nvGrpSpPr>
          <p:cNvPr id="28" name="Group 17"/>
          <p:cNvGrpSpPr>
            <a:grpSpLocks/>
          </p:cNvGrpSpPr>
          <p:nvPr/>
        </p:nvGrpSpPr>
        <p:grpSpPr bwMode="auto">
          <a:xfrm>
            <a:off x="1312834" y="293674"/>
            <a:ext cx="776287" cy="352425"/>
            <a:chOff x="3156" y="2103"/>
            <a:chExt cx="436" cy="250"/>
          </a:xfrm>
        </p:grpSpPr>
        <p:sp>
          <p:nvSpPr>
            <p:cNvPr id="29" name="Freeform 18"/>
            <p:cNvSpPr>
              <a:spLocks/>
            </p:cNvSpPr>
            <p:nvPr/>
          </p:nvSpPr>
          <p:spPr bwMode="auto">
            <a:xfrm>
              <a:off x="3156" y="2103"/>
              <a:ext cx="436" cy="244"/>
            </a:xfrm>
            <a:custGeom>
              <a:avLst/>
              <a:gdLst/>
              <a:ahLst/>
              <a:cxnLst>
                <a:cxn ang="0">
                  <a:pos x="212" y="225"/>
                </a:cxn>
                <a:cxn ang="0">
                  <a:pos x="28" y="225"/>
                </a:cxn>
                <a:cxn ang="0">
                  <a:pos x="44" y="113"/>
                </a:cxn>
                <a:cxn ang="0">
                  <a:pos x="116" y="31"/>
                </a:cxn>
                <a:cxn ang="0">
                  <a:pos x="212" y="1"/>
                </a:cxn>
                <a:cxn ang="0">
                  <a:pos x="308" y="36"/>
                </a:cxn>
                <a:cxn ang="0">
                  <a:pos x="404" y="121"/>
                </a:cxn>
                <a:cxn ang="0">
                  <a:pos x="404" y="217"/>
                </a:cxn>
                <a:cxn ang="0">
                  <a:pos x="212" y="225"/>
                </a:cxn>
              </a:cxnLst>
              <a:rect l="0" t="0" r="r" b="b"/>
              <a:pathLst>
                <a:path w="436" h="244">
                  <a:moveTo>
                    <a:pt x="212" y="225"/>
                  </a:moveTo>
                  <a:cubicBezTo>
                    <a:pt x="163" y="242"/>
                    <a:pt x="56" y="244"/>
                    <a:pt x="28" y="225"/>
                  </a:cubicBezTo>
                  <a:cubicBezTo>
                    <a:pt x="0" y="206"/>
                    <a:pt x="29" y="145"/>
                    <a:pt x="44" y="113"/>
                  </a:cubicBezTo>
                  <a:cubicBezTo>
                    <a:pt x="59" y="81"/>
                    <a:pt x="88" y="50"/>
                    <a:pt x="116" y="31"/>
                  </a:cubicBezTo>
                  <a:cubicBezTo>
                    <a:pt x="144" y="12"/>
                    <a:pt x="180" y="0"/>
                    <a:pt x="212" y="1"/>
                  </a:cubicBezTo>
                  <a:cubicBezTo>
                    <a:pt x="244" y="1"/>
                    <a:pt x="276" y="16"/>
                    <a:pt x="308" y="36"/>
                  </a:cubicBezTo>
                  <a:cubicBezTo>
                    <a:pt x="340" y="56"/>
                    <a:pt x="388" y="91"/>
                    <a:pt x="404" y="121"/>
                  </a:cubicBezTo>
                  <a:cubicBezTo>
                    <a:pt x="420" y="151"/>
                    <a:pt x="436" y="200"/>
                    <a:pt x="404" y="217"/>
                  </a:cubicBezTo>
                  <a:cubicBezTo>
                    <a:pt x="372" y="234"/>
                    <a:pt x="252" y="223"/>
                    <a:pt x="212" y="225"/>
                  </a:cubicBezTo>
                  <a:close/>
                </a:path>
              </a:pathLst>
            </a:custGeom>
            <a:solidFill>
              <a:srgbClr val="66CCFF"/>
            </a:solidFill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Freeform 19"/>
            <p:cNvSpPr>
              <a:spLocks/>
            </p:cNvSpPr>
            <p:nvPr/>
          </p:nvSpPr>
          <p:spPr bwMode="auto">
            <a:xfrm>
              <a:off x="3204" y="2205"/>
              <a:ext cx="337" cy="148"/>
            </a:xfrm>
            <a:custGeom>
              <a:avLst/>
              <a:gdLst/>
              <a:ahLst/>
              <a:cxnLst>
                <a:cxn ang="0">
                  <a:pos x="36" y="131"/>
                </a:cxn>
                <a:cxn ang="0">
                  <a:pos x="84" y="43"/>
                </a:cxn>
                <a:cxn ang="0">
                  <a:pos x="164" y="3"/>
                </a:cxn>
                <a:cxn ang="0">
                  <a:pos x="260" y="27"/>
                </a:cxn>
                <a:cxn ang="0">
                  <a:pos x="300" y="131"/>
                </a:cxn>
                <a:cxn ang="0">
                  <a:pos x="36" y="131"/>
                </a:cxn>
              </a:cxnLst>
              <a:rect l="0" t="0" r="r" b="b"/>
              <a:pathLst>
                <a:path w="337" h="148">
                  <a:moveTo>
                    <a:pt x="36" y="131"/>
                  </a:moveTo>
                  <a:cubicBezTo>
                    <a:pt x="0" y="116"/>
                    <a:pt x="63" y="64"/>
                    <a:pt x="84" y="43"/>
                  </a:cubicBezTo>
                  <a:cubicBezTo>
                    <a:pt x="105" y="22"/>
                    <a:pt x="135" y="6"/>
                    <a:pt x="164" y="3"/>
                  </a:cubicBezTo>
                  <a:cubicBezTo>
                    <a:pt x="193" y="0"/>
                    <a:pt x="237" y="6"/>
                    <a:pt x="260" y="27"/>
                  </a:cubicBezTo>
                  <a:cubicBezTo>
                    <a:pt x="283" y="48"/>
                    <a:pt x="337" y="114"/>
                    <a:pt x="300" y="131"/>
                  </a:cubicBezTo>
                  <a:cubicBezTo>
                    <a:pt x="263" y="148"/>
                    <a:pt x="91" y="131"/>
                    <a:pt x="36" y="131"/>
                  </a:cubicBezTo>
                  <a:close/>
                </a:path>
              </a:pathLst>
            </a:cu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2" name="Блок-схема: ручное управление 31"/>
          <p:cNvSpPr/>
          <p:nvPr/>
        </p:nvSpPr>
        <p:spPr>
          <a:xfrm>
            <a:off x="3214678" y="3357562"/>
            <a:ext cx="1285884" cy="2428892"/>
          </a:xfrm>
          <a:prstGeom prst="flowChartManualOper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Блок-схема: ручное управление 32"/>
          <p:cNvSpPr/>
          <p:nvPr/>
        </p:nvSpPr>
        <p:spPr>
          <a:xfrm>
            <a:off x="4643438" y="3357562"/>
            <a:ext cx="1285884" cy="2428892"/>
          </a:xfrm>
          <a:prstGeom prst="flowChartManualOper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лок-схема: ручное управление 33"/>
          <p:cNvSpPr/>
          <p:nvPr/>
        </p:nvSpPr>
        <p:spPr>
          <a:xfrm>
            <a:off x="6143636" y="3357562"/>
            <a:ext cx="1285884" cy="2428892"/>
          </a:xfrm>
          <a:prstGeom prst="flowChartManualOper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Блок-схема: ручное управление 34"/>
          <p:cNvSpPr/>
          <p:nvPr/>
        </p:nvSpPr>
        <p:spPr>
          <a:xfrm>
            <a:off x="7643834" y="3357562"/>
            <a:ext cx="1285884" cy="2428892"/>
          </a:xfrm>
          <a:prstGeom prst="flowChartManualOper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6"/>
          <p:cNvSpPr>
            <a:spLocks/>
          </p:cNvSpPr>
          <p:nvPr/>
        </p:nvSpPr>
        <p:spPr bwMode="auto">
          <a:xfrm>
            <a:off x="428596" y="1428736"/>
            <a:ext cx="2568575" cy="4357718"/>
          </a:xfrm>
          <a:custGeom>
            <a:avLst/>
            <a:gdLst/>
            <a:ahLst/>
            <a:cxnLst>
              <a:cxn ang="0">
                <a:pos x="16" y="1920"/>
              </a:cxn>
              <a:cxn ang="0">
                <a:pos x="1312" y="1944"/>
              </a:cxn>
              <a:cxn ang="0">
                <a:pos x="1312" y="0"/>
              </a:cxn>
              <a:cxn ang="0">
                <a:pos x="0" y="16"/>
              </a:cxn>
              <a:cxn ang="0">
                <a:pos x="16" y="1920"/>
              </a:cxn>
            </a:cxnLst>
            <a:rect l="0" t="0" r="r" b="b"/>
            <a:pathLst>
              <a:path w="1312" h="1944">
                <a:moveTo>
                  <a:pt x="16" y="1920"/>
                </a:moveTo>
                <a:lnTo>
                  <a:pt x="1312" y="1944"/>
                </a:lnTo>
                <a:lnTo>
                  <a:pt x="1312" y="0"/>
                </a:lnTo>
                <a:lnTo>
                  <a:pt x="0" y="16"/>
                </a:lnTo>
                <a:lnTo>
                  <a:pt x="16" y="1920"/>
                </a:lnTo>
                <a:close/>
              </a:path>
            </a:pathLst>
          </a:custGeom>
          <a:noFill/>
          <a:ln w="63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" name="Freeform 6"/>
          <p:cNvSpPr>
            <a:spLocks/>
          </p:cNvSpPr>
          <p:nvPr/>
        </p:nvSpPr>
        <p:spPr bwMode="auto">
          <a:xfrm>
            <a:off x="428596" y="1428736"/>
            <a:ext cx="2568575" cy="4357718"/>
          </a:xfrm>
          <a:custGeom>
            <a:avLst/>
            <a:gdLst/>
            <a:ahLst/>
            <a:cxnLst>
              <a:cxn ang="0">
                <a:pos x="16" y="1920"/>
              </a:cxn>
              <a:cxn ang="0">
                <a:pos x="1312" y="1944"/>
              </a:cxn>
              <a:cxn ang="0">
                <a:pos x="1312" y="0"/>
              </a:cxn>
              <a:cxn ang="0">
                <a:pos x="0" y="16"/>
              </a:cxn>
              <a:cxn ang="0">
                <a:pos x="16" y="1920"/>
              </a:cxn>
            </a:cxnLst>
            <a:rect l="0" t="0" r="r" b="b"/>
            <a:pathLst>
              <a:path w="1312" h="1944">
                <a:moveTo>
                  <a:pt x="16" y="1920"/>
                </a:moveTo>
                <a:lnTo>
                  <a:pt x="1312" y="1944"/>
                </a:lnTo>
                <a:lnTo>
                  <a:pt x="1312" y="0"/>
                </a:lnTo>
                <a:lnTo>
                  <a:pt x="0" y="16"/>
                </a:lnTo>
                <a:lnTo>
                  <a:pt x="16" y="1920"/>
                </a:lnTo>
                <a:close/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12721" y="323836"/>
            <a:ext cx="2601913" cy="525463"/>
            <a:chOff x="584" y="1008"/>
            <a:chExt cx="1329" cy="289"/>
          </a:xfrm>
        </p:grpSpPr>
        <p:sp>
          <p:nvSpPr>
            <p:cNvPr id="21" name="Freeform 4"/>
            <p:cNvSpPr>
              <a:spLocks/>
            </p:cNvSpPr>
            <p:nvPr/>
          </p:nvSpPr>
          <p:spPr bwMode="auto">
            <a:xfrm>
              <a:off x="592" y="1160"/>
              <a:ext cx="1313" cy="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0" y="112"/>
                </a:cxn>
                <a:cxn ang="0">
                  <a:pos x="632" y="216"/>
                </a:cxn>
                <a:cxn ang="0">
                  <a:pos x="1200" y="120"/>
                </a:cxn>
                <a:cxn ang="0">
                  <a:pos x="1312" y="16"/>
                </a:cxn>
              </a:cxnLst>
              <a:rect l="0" t="0" r="r" b="b"/>
              <a:pathLst>
                <a:path w="1313" h="217">
                  <a:moveTo>
                    <a:pt x="0" y="0"/>
                  </a:moveTo>
                  <a:cubicBezTo>
                    <a:pt x="20" y="19"/>
                    <a:pt x="15" y="76"/>
                    <a:pt x="120" y="112"/>
                  </a:cubicBezTo>
                  <a:cubicBezTo>
                    <a:pt x="225" y="148"/>
                    <a:pt x="452" y="215"/>
                    <a:pt x="632" y="216"/>
                  </a:cubicBezTo>
                  <a:cubicBezTo>
                    <a:pt x="812" y="217"/>
                    <a:pt x="1087" y="153"/>
                    <a:pt x="1200" y="120"/>
                  </a:cubicBezTo>
                  <a:cubicBezTo>
                    <a:pt x="1313" y="87"/>
                    <a:pt x="1289" y="38"/>
                    <a:pt x="1312" y="16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chemeClr val="accent1"/>
                </a:gs>
                <a:gs pos="100000">
                  <a:schemeClr val="bg1"/>
                </a:gs>
              </a:gsLst>
              <a:lin ang="18900000" scaled="1"/>
            </a:gradFill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5"/>
            <p:cNvSpPr>
              <a:spLocks/>
            </p:cNvSpPr>
            <p:nvPr/>
          </p:nvSpPr>
          <p:spPr bwMode="auto">
            <a:xfrm flipV="1">
              <a:off x="584" y="1008"/>
              <a:ext cx="1329" cy="1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0" y="112"/>
                </a:cxn>
                <a:cxn ang="0">
                  <a:pos x="632" y="216"/>
                </a:cxn>
                <a:cxn ang="0">
                  <a:pos x="1200" y="120"/>
                </a:cxn>
                <a:cxn ang="0">
                  <a:pos x="1312" y="16"/>
                </a:cxn>
              </a:cxnLst>
              <a:rect l="0" t="0" r="r" b="b"/>
              <a:pathLst>
                <a:path w="1313" h="217">
                  <a:moveTo>
                    <a:pt x="0" y="0"/>
                  </a:moveTo>
                  <a:cubicBezTo>
                    <a:pt x="20" y="19"/>
                    <a:pt x="15" y="76"/>
                    <a:pt x="120" y="112"/>
                  </a:cubicBezTo>
                  <a:cubicBezTo>
                    <a:pt x="225" y="148"/>
                    <a:pt x="452" y="215"/>
                    <a:pt x="632" y="216"/>
                  </a:cubicBezTo>
                  <a:cubicBezTo>
                    <a:pt x="812" y="217"/>
                    <a:pt x="1087" y="153"/>
                    <a:pt x="1200" y="120"/>
                  </a:cubicBezTo>
                  <a:cubicBezTo>
                    <a:pt x="1313" y="87"/>
                    <a:pt x="1289" y="38"/>
                    <a:pt x="1312" y="16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chemeClr val="accent1"/>
                </a:gs>
                <a:gs pos="100000">
                  <a:schemeClr val="bg1"/>
                </a:gs>
              </a:gsLst>
              <a:lin ang="18900000" scaled="1"/>
            </a:gradFill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60346" y="715949"/>
            <a:ext cx="2543175" cy="812800"/>
            <a:chOff x="608" y="1224"/>
            <a:chExt cx="1299" cy="448"/>
          </a:xfrm>
        </p:grpSpPr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608" y="1224"/>
              <a:ext cx="243" cy="448"/>
            </a:xfrm>
            <a:custGeom>
              <a:avLst/>
              <a:gdLst/>
              <a:ahLst/>
              <a:cxnLst>
                <a:cxn ang="0">
                  <a:pos x="0" y="448"/>
                </a:cxn>
                <a:cxn ang="0">
                  <a:pos x="48" y="352"/>
                </a:cxn>
                <a:cxn ang="0">
                  <a:pos x="200" y="280"/>
                </a:cxn>
                <a:cxn ang="0">
                  <a:pos x="232" y="128"/>
                </a:cxn>
                <a:cxn ang="0">
                  <a:pos x="136" y="48"/>
                </a:cxn>
                <a:cxn ang="0">
                  <a:pos x="32" y="0"/>
                </a:cxn>
              </a:cxnLst>
              <a:rect l="0" t="0" r="r" b="b"/>
              <a:pathLst>
                <a:path w="243" h="448">
                  <a:moveTo>
                    <a:pt x="0" y="448"/>
                  </a:moveTo>
                  <a:cubicBezTo>
                    <a:pt x="7" y="414"/>
                    <a:pt x="15" y="380"/>
                    <a:pt x="48" y="352"/>
                  </a:cubicBezTo>
                  <a:cubicBezTo>
                    <a:pt x="81" y="324"/>
                    <a:pt x="169" y="317"/>
                    <a:pt x="200" y="280"/>
                  </a:cubicBezTo>
                  <a:cubicBezTo>
                    <a:pt x="231" y="243"/>
                    <a:pt x="243" y="166"/>
                    <a:pt x="232" y="128"/>
                  </a:cubicBezTo>
                  <a:cubicBezTo>
                    <a:pt x="221" y="90"/>
                    <a:pt x="169" y="69"/>
                    <a:pt x="136" y="48"/>
                  </a:cubicBezTo>
                  <a:cubicBezTo>
                    <a:pt x="103" y="27"/>
                    <a:pt x="67" y="13"/>
                    <a:pt x="32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 flipH="1">
              <a:off x="1664" y="1224"/>
              <a:ext cx="243" cy="448"/>
            </a:xfrm>
            <a:custGeom>
              <a:avLst/>
              <a:gdLst/>
              <a:ahLst/>
              <a:cxnLst>
                <a:cxn ang="0">
                  <a:pos x="0" y="448"/>
                </a:cxn>
                <a:cxn ang="0">
                  <a:pos x="48" y="352"/>
                </a:cxn>
                <a:cxn ang="0">
                  <a:pos x="200" y="280"/>
                </a:cxn>
                <a:cxn ang="0">
                  <a:pos x="232" y="128"/>
                </a:cxn>
                <a:cxn ang="0">
                  <a:pos x="136" y="48"/>
                </a:cxn>
                <a:cxn ang="0">
                  <a:pos x="32" y="0"/>
                </a:cxn>
              </a:cxnLst>
              <a:rect l="0" t="0" r="r" b="b"/>
              <a:pathLst>
                <a:path w="243" h="448">
                  <a:moveTo>
                    <a:pt x="0" y="448"/>
                  </a:moveTo>
                  <a:cubicBezTo>
                    <a:pt x="7" y="414"/>
                    <a:pt x="15" y="380"/>
                    <a:pt x="48" y="352"/>
                  </a:cubicBezTo>
                  <a:cubicBezTo>
                    <a:pt x="81" y="324"/>
                    <a:pt x="169" y="317"/>
                    <a:pt x="200" y="280"/>
                  </a:cubicBezTo>
                  <a:cubicBezTo>
                    <a:pt x="231" y="243"/>
                    <a:pt x="243" y="166"/>
                    <a:pt x="232" y="128"/>
                  </a:cubicBezTo>
                  <a:cubicBezTo>
                    <a:pt x="221" y="90"/>
                    <a:pt x="169" y="69"/>
                    <a:pt x="136" y="48"/>
                  </a:cubicBezTo>
                  <a:cubicBezTo>
                    <a:pt x="103" y="27"/>
                    <a:pt x="67" y="13"/>
                    <a:pt x="32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27" name="Picture 15" descr="u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416036"/>
            <a:ext cx="2643206" cy="385763"/>
          </a:xfrm>
          <a:prstGeom prst="rect">
            <a:avLst/>
          </a:prstGeom>
          <a:noFill/>
        </p:spPr>
      </p:pic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312834" y="293674"/>
            <a:ext cx="776287" cy="352425"/>
            <a:chOff x="3156" y="2103"/>
            <a:chExt cx="436" cy="250"/>
          </a:xfrm>
        </p:grpSpPr>
        <p:sp>
          <p:nvSpPr>
            <p:cNvPr id="29" name="Freeform 18"/>
            <p:cNvSpPr>
              <a:spLocks/>
            </p:cNvSpPr>
            <p:nvPr/>
          </p:nvSpPr>
          <p:spPr bwMode="auto">
            <a:xfrm>
              <a:off x="3156" y="2103"/>
              <a:ext cx="436" cy="244"/>
            </a:xfrm>
            <a:custGeom>
              <a:avLst/>
              <a:gdLst/>
              <a:ahLst/>
              <a:cxnLst>
                <a:cxn ang="0">
                  <a:pos x="212" y="225"/>
                </a:cxn>
                <a:cxn ang="0">
                  <a:pos x="28" y="225"/>
                </a:cxn>
                <a:cxn ang="0">
                  <a:pos x="44" y="113"/>
                </a:cxn>
                <a:cxn ang="0">
                  <a:pos x="116" y="31"/>
                </a:cxn>
                <a:cxn ang="0">
                  <a:pos x="212" y="1"/>
                </a:cxn>
                <a:cxn ang="0">
                  <a:pos x="308" y="36"/>
                </a:cxn>
                <a:cxn ang="0">
                  <a:pos x="404" y="121"/>
                </a:cxn>
                <a:cxn ang="0">
                  <a:pos x="404" y="217"/>
                </a:cxn>
                <a:cxn ang="0">
                  <a:pos x="212" y="225"/>
                </a:cxn>
              </a:cxnLst>
              <a:rect l="0" t="0" r="r" b="b"/>
              <a:pathLst>
                <a:path w="436" h="244">
                  <a:moveTo>
                    <a:pt x="212" y="225"/>
                  </a:moveTo>
                  <a:cubicBezTo>
                    <a:pt x="163" y="242"/>
                    <a:pt x="56" y="244"/>
                    <a:pt x="28" y="225"/>
                  </a:cubicBezTo>
                  <a:cubicBezTo>
                    <a:pt x="0" y="206"/>
                    <a:pt x="29" y="145"/>
                    <a:pt x="44" y="113"/>
                  </a:cubicBezTo>
                  <a:cubicBezTo>
                    <a:pt x="59" y="81"/>
                    <a:pt x="88" y="50"/>
                    <a:pt x="116" y="31"/>
                  </a:cubicBezTo>
                  <a:cubicBezTo>
                    <a:pt x="144" y="12"/>
                    <a:pt x="180" y="0"/>
                    <a:pt x="212" y="1"/>
                  </a:cubicBezTo>
                  <a:cubicBezTo>
                    <a:pt x="244" y="1"/>
                    <a:pt x="276" y="16"/>
                    <a:pt x="308" y="36"/>
                  </a:cubicBezTo>
                  <a:cubicBezTo>
                    <a:pt x="340" y="56"/>
                    <a:pt x="388" y="91"/>
                    <a:pt x="404" y="121"/>
                  </a:cubicBezTo>
                  <a:cubicBezTo>
                    <a:pt x="420" y="151"/>
                    <a:pt x="436" y="200"/>
                    <a:pt x="404" y="217"/>
                  </a:cubicBezTo>
                  <a:cubicBezTo>
                    <a:pt x="372" y="234"/>
                    <a:pt x="252" y="223"/>
                    <a:pt x="212" y="225"/>
                  </a:cubicBezTo>
                  <a:close/>
                </a:path>
              </a:pathLst>
            </a:custGeom>
            <a:solidFill>
              <a:srgbClr val="66CCFF"/>
            </a:solidFill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Freeform 19"/>
            <p:cNvSpPr>
              <a:spLocks/>
            </p:cNvSpPr>
            <p:nvPr/>
          </p:nvSpPr>
          <p:spPr bwMode="auto">
            <a:xfrm>
              <a:off x="3204" y="2205"/>
              <a:ext cx="337" cy="148"/>
            </a:xfrm>
            <a:custGeom>
              <a:avLst/>
              <a:gdLst/>
              <a:ahLst/>
              <a:cxnLst>
                <a:cxn ang="0">
                  <a:pos x="36" y="131"/>
                </a:cxn>
                <a:cxn ang="0">
                  <a:pos x="84" y="43"/>
                </a:cxn>
                <a:cxn ang="0">
                  <a:pos x="164" y="3"/>
                </a:cxn>
                <a:cxn ang="0">
                  <a:pos x="260" y="27"/>
                </a:cxn>
                <a:cxn ang="0">
                  <a:pos x="300" y="131"/>
                </a:cxn>
                <a:cxn ang="0">
                  <a:pos x="36" y="131"/>
                </a:cxn>
              </a:cxnLst>
              <a:rect l="0" t="0" r="r" b="b"/>
              <a:pathLst>
                <a:path w="337" h="148">
                  <a:moveTo>
                    <a:pt x="36" y="131"/>
                  </a:moveTo>
                  <a:cubicBezTo>
                    <a:pt x="0" y="116"/>
                    <a:pt x="63" y="64"/>
                    <a:pt x="84" y="43"/>
                  </a:cubicBezTo>
                  <a:cubicBezTo>
                    <a:pt x="105" y="22"/>
                    <a:pt x="135" y="6"/>
                    <a:pt x="164" y="3"/>
                  </a:cubicBezTo>
                  <a:cubicBezTo>
                    <a:pt x="193" y="0"/>
                    <a:pt x="237" y="6"/>
                    <a:pt x="260" y="27"/>
                  </a:cubicBezTo>
                  <a:cubicBezTo>
                    <a:pt x="283" y="48"/>
                    <a:pt x="337" y="114"/>
                    <a:pt x="300" y="131"/>
                  </a:cubicBezTo>
                  <a:cubicBezTo>
                    <a:pt x="263" y="148"/>
                    <a:pt x="91" y="131"/>
                    <a:pt x="36" y="131"/>
                  </a:cubicBezTo>
                  <a:close/>
                </a:path>
              </a:pathLst>
            </a:cu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2" name="Блок-схема: ручное управление 31"/>
          <p:cNvSpPr/>
          <p:nvPr/>
        </p:nvSpPr>
        <p:spPr>
          <a:xfrm>
            <a:off x="3214678" y="3357562"/>
            <a:ext cx="1285884" cy="2428892"/>
          </a:xfrm>
          <a:prstGeom prst="flowChartManualOperation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rgbClr val="66CCFF"/>
              </a:gs>
              <a:gs pos="100000">
                <a:schemeClr val="bg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Блок-схема: ручное управление 32"/>
          <p:cNvSpPr/>
          <p:nvPr/>
        </p:nvSpPr>
        <p:spPr>
          <a:xfrm>
            <a:off x="4643438" y="3357562"/>
            <a:ext cx="1285884" cy="2428892"/>
          </a:xfrm>
          <a:prstGeom prst="flowChartManualOperation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rgbClr val="66CCFF"/>
              </a:gs>
              <a:gs pos="100000">
                <a:schemeClr val="bg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лок-схема: ручное управление 33"/>
          <p:cNvSpPr/>
          <p:nvPr/>
        </p:nvSpPr>
        <p:spPr>
          <a:xfrm>
            <a:off x="6143636" y="3357562"/>
            <a:ext cx="1285884" cy="2428892"/>
          </a:xfrm>
          <a:prstGeom prst="flowChartManualOperation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rgbClr val="66CCFF"/>
              </a:gs>
              <a:gs pos="100000">
                <a:schemeClr val="bg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Блок-схема: ручное управление 34"/>
          <p:cNvSpPr/>
          <p:nvPr/>
        </p:nvSpPr>
        <p:spPr>
          <a:xfrm>
            <a:off x="7643834" y="3357562"/>
            <a:ext cx="1285884" cy="2428892"/>
          </a:xfrm>
          <a:prstGeom prst="flowChartManualOperation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rgbClr val="66CCFF"/>
              </a:gs>
              <a:gs pos="100000">
                <a:schemeClr val="bg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8" name="Группа 17"/>
          <p:cNvGrpSpPr/>
          <p:nvPr/>
        </p:nvGrpSpPr>
        <p:grpSpPr>
          <a:xfrm>
            <a:off x="4524959" y="1000108"/>
            <a:ext cx="4619041" cy="1015663"/>
            <a:chOff x="3214678" y="3286124"/>
            <a:chExt cx="4619041" cy="1015663"/>
          </a:xfrm>
        </p:grpSpPr>
        <p:sp>
          <p:nvSpPr>
            <p:cNvPr id="19" name="TextBox 18"/>
            <p:cNvSpPr txBox="1"/>
            <p:nvPr/>
          </p:nvSpPr>
          <p:spPr>
            <a:xfrm>
              <a:off x="4500562" y="3286124"/>
              <a:ext cx="333315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/>
                <a:t>четверть</a:t>
              </a:r>
              <a:endParaRPr lang="ru-RU" sz="6000" dirty="0"/>
            </a:p>
          </p:txBody>
        </p:sp>
        <p:sp>
          <p:nvSpPr>
            <p:cNvPr id="20" name="Стрелка влево 19"/>
            <p:cNvSpPr/>
            <p:nvPr/>
          </p:nvSpPr>
          <p:spPr>
            <a:xfrm>
              <a:off x="3214678" y="3714752"/>
              <a:ext cx="928694" cy="214314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-0.10615 L -0.00069 -0.4391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714348" y="928670"/>
            <a:ext cx="714380" cy="714380"/>
          </a:xfrm>
          <a:prstGeom prst="ellipse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3286116" y="928670"/>
            <a:ext cx="714380" cy="714380"/>
          </a:xfrm>
          <a:prstGeom prst="ellipse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000628" y="928670"/>
            <a:ext cx="714380" cy="714380"/>
          </a:xfrm>
          <a:prstGeom prst="ellipse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571604" y="928670"/>
            <a:ext cx="714380" cy="714380"/>
          </a:xfrm>
          <a:prstGeom prst="ellipse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715140" y="928670"/>
            <a:ext cx="714380" cy="714380"/>
          </a:xfrm>
          <a:prstGeom prst="ellipse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428860" y="928670"/>
            <a:ext cx="714380" cy="714380"/>
          </a:xfrm>
          <a:prstGeom prst="ellipse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143372" y="928670"/>
            <a:ext cx="714380" cy="714380"/>
          </a:xfrm>
          <a:prstGeom prst="ellipse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857884" y="928670"/>
            <a:ext cx="714380" cy="714380"/>
          </a:xfrm>
          <a:prstGeom prst="ellipse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9.06568E-7 L -2.5E-6 0.10338 C -2.5E-6 0.14986 0.025 0.20722 0.04549 0.20722 L 0.0915 0.20722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10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9.06568E-7 L -2.5E-6 0.10338 C -2.5E-6 0.14986 0.025 0.20722 0.04549 0.20722 L 0.0915 0.20722 " pathEditMode="relative" rAng="0" ptsTypes="FfFF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10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9.06568E-7 L -2.5E-6 0.10338 C -2.5E-6 0.14986 0.025 0.20722 0.04549 0.20722 L 0.0915 0.20722 " pathEditMode="relative" rAng="0" ptsTypes="FfFF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10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9.06568E-7 L -2.5E-6 0.10338 C -2.5E-6 0.14986 0.025 0.20722 0.04549 0.20722 L 0.0915 0.20722 " pathEditMode="relative" rAng="0" ptsTypes="FfFF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1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FF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FF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500166" y="2357430"/>
            <a:ext cx="714380" cy="714380"/>
          </a:xfrm>
          <a:prstGeom prst="ellipse">
            <a:avLst/>
          </a:prstGeom>
          <a:solidFill>
            <a:srgbClr val="66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5000628" y="928670"/>
            <a:ext cx="714380" cy="714380"/>
          </a:xfrm>
          <a:prstGeom prst="ellipse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571604" y="928670"/>
            <a:ext cx="714380" cy="714380"/>
          </a:xfrm>
          <a:prstGeom prst="ellipse">
            <a:avLst/>
          </a:prstGeom>
          <a:solidFill>
            <a:srgbClr val="66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6715140" y="928670"/>
            <a:ext cx="714380" cy="714380"/>
          </a:xfrm>
          <a:prstGeom prst="ellipse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3286116" y="928670"/>
            <a:ext cx="714380" cy="714380"/>
          </a:xfrm>
          <a:prstGeom prst="ellipse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214678" y="2357430"/>
            <a:ext cx="714380" cy="714380"/>
          </a:xfrm>
          <a:prstGeom prst="ellipse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929190" y="2285992"/>
            <a:ext cx="714380" cy="714380"/>
          </a:xfrm>
          <a:prstGeom prst="ellipse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715140" y="2285992"/>
            <a:ext cx="714380" cy="714380"/>
          </a:xfrm>
          <a:prstGeom prst="ellipse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3357554" y="4286256"/>
            <a:ext cx="4619041" cy="1015663"/>
            <a:chOff x="3214678" y="3286124"/>
            <a:chExt cx="4619041" cy="1015663"/>
          </a:xfrm>
        </p:grpSpPr>
        <p:sp>
          <p:nvSpPr>
            <p:cNvPr id="15" name="TextBox 14"/>
            <p:cNvSpPr txBox="1"/>
            <p:nvPr/>
          </p:nvSpPr>
          <p:spPr>
            <a:xfrm>
              <a:off x="4500562" y="3286124"/>
              <a:ext cx="333315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/>
                <a:t>четверть</a:t>
              </a:r>
              <a:endParaRPr lang="ru-RU" sz="6000" dirty="0"/>
            </a:p>
          </p:txBody>
        </p:sp>
        <p:sp>
          <p:nvSpPr>
            <p:cNvPr id="16" name="Стрелка влево 15"/>
            <p:cNvSpPr/>
            <p:nvPr/>
          </p:nvSpPr>
          <p:spPr>
            <a:xfrm>
              <a:off x="3214678" y="3714752"/>
              <a:ext cx="928694" cy="214314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45051E-6 L -0.00226 0.375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18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83996E-6 L -0.00243 0.3559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2976" y="2071678"/>
            <a:ext cx="6824682" cy="4429156"/>
          </a:xfrm>
        </p:spPr>
        <p:txBody>
          <a:bodyPr>
            <a:normAutofit fontScale="70000" lnSpcReduction="20000"/>
          </a:bodyPr>
          <a:lstStyle/>
          <a:p>
            <a:pPr algn="ctr"/>
            <a:endParaRPr lang="ru-RU" sz="9600" dirty="0" smtClean="0"/>
          </a:p>
          <a:p>
            <a:pPr algn="ctr"/>
            <a:r>
              <a:rPr lang="ru-RU" sz="32300" b="1" dirty="0" smtClean="0">
                <a:latin typeface="Times New Roman" pitchFamily="18" charset="0"/>
                <a:cs typeface="Times New Roman" pitchFamily="18" charset="0"/>
              </a:rPr>
              <a:t>8 : 4</a:t>
            </a:r>
            <a:endParaRPr lang="ru-RU" sz="32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1802" y="0"/>
            <a:ext cx="2500330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0" b="1" cap="none" spc="0" dirty="0" smtClean="0">
                <a:ln w="1905"/>
                <a:solidFill>
                  <a:srgbClr val="66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ru-RU" sz="20000" b="1" cap="none" spc="0" dirty="0">
              <a:ln w="1905"/>
              <a:solidFill>
                <a:srgbClr val="66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Текст 3"/>
          <p:cNvSpPr txBox="1">
            <a:spLocks/>
          </p:cNvSpPr>
          <p:nvPr/>
        </p:nvSpPr>
        <p:spPr>
          <a:xfrm>
            <a:off x="1000100" y="2071678"/>
            <a:ext cx="6824682" cy="4500594"/>
          </a:xfrm>
          <a:prstGeom prst="rect">
            <a:avLst/>
          </a:prstGeom>
        </p:spPr>
        <p:txBody>
          <a:bodyPr vert="horz" lIns="45720" rIns="45720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endParaRPr kumimoji="0" lang="ru-RU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ru-RU" sz="3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12 : 4</a:t>
            </a:r>
            <a:endParaRPr kumimoji="0" lang="ru-RU" sz="323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1285852" y="2357430"/>
            <a:ext cx="6377125" cy="3857652"/>
            <a:chOff x="1285852" y="2000240"/>
            <a:chExt cx="6377125" cy="4395699"/>
          </a:xfrm>
        </p:grpSpPr>
        <p:sp>
          <p:nvSpPr>
            <p:cNvPr id="10" name="TextBox 9"/>
            <p:cNvSpPr txBox="1"/>
            <p:nvPr/>
          </p:nvSpPr>
          <p:spPr>
            <a:xfrm>
              <a:off x="1285852" y="2071678"/>
              <a:ext cx="1947969" cy="4324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7500" b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7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715008" y="2000240"/>
              <a:ext cx="1947969" cy="4324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75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27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4000496" y="3929066"/>
              <a:ext cx="714380" cy="71438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" name="Текст 3"/>
          <p:cNvSpPr txBox="1">
            <a:spLocks/>
          </p:cNvSpPr>
          <p:nvPr/>
        </p:nvSpPr>
        <p:spPr>
          <a:xfrm>
            <a:off x="1357290" y="2214554"/>
            <a:ext cx="6824682" cy="4429132"/>
          </a:xfrm>
          <a:prstGeom prst="rect">
            <a:avLst/>
          </a:prstGeom>
        </p:spPr>
        <p:txBody>
          <a:bodyPr vert="horz" lIns="45720" rIns="45720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endParaRPr kumimoji="0" lang="ru-RU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ru-RU" sz="3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 : 3</a:t>
            </a:r>
            <a:endParaRPr kumimoji="0" lang="ru-RU" sz="323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4" grpId="1" build="p"/>
      <p:bldP spid="5" grpId="0"/>
      <p:bldP spid="6" grpId="0" build="p"/>
      <p:bldP spid="6" grpId="1" build="allAtOnce"/>
      <p:bldP spid="13" grpId="0"/>
      <p:bldP spid="13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ТЕМА:  Четверть числа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357298"/>
            <a:ext cx="83188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Я 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узнаю _____________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714620"/>
            <a:ext cx="82258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 пойму 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_____________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3929066"/>
            <a:ext cx="90161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Я 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смогу ______________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5720" y="5072074"/>
            <a:ext cx="88582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Я запомню ___________</a:t>
            </a:r>
            <a:endParaRPr lang="ru-RU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176e99533ae7d5794944e975ac886bc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285728"/>
            <a:ext cx="6500858" cy="62151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176e99533ae7d5794944e975ac886bc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285728"/>
            <a:ext cx="6500858" cy="62151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ети_и_карандаш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2182"/>
            <a:ext cx="9144000" cy="6753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10DC9F-5FAE-4CC8-B90B-0CB2ADBE19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A510DC9F-5FAE-4CC8-B90B-0CB2ADBE19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A510DC9F-5FAE-4CC8-B90B-0CB2ADBE19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436FC8-F7B1-4F3E-A473-B8D89886E9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A1436FC8-F7B1-4F3E-A473-B8D89886E9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A1436FC8-F7B1-4F3E-A473-B8D89886E9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BF635C-CC9C-4F44-951F-641F753766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19BF635C-CC9C-4F44-951F-641F753766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19BF635C-CC9C-4F44-951F-641F753766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D88859-701F-4233-BAEC-2688927EEB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19D88859-701F-4233-BAEC-2688927EEB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19D88859-701F-4233-BAEC-2688927EEB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CD9A8B-FECF-424F-98F8-C0BA2FEADB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70CD9A8B-FECF-424F-98F8-C0BA2FEADB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70CD9A8B-FECF-424F-98F8-C0BA2FEADB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4B0CFB-CAD6-4ACE-AF64-A96F276324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884B0CFB-CAD6-4ACE-AF64-A96F276324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884B0CFB-CAD6-4ACE-AF64-A96F276324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E7B801-3261-4040-9948-66639E07C9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95E7B801-3261-4040-9948-66639E07C9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95E7B801-3261-4040-9948-66639E07C9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C05BBD-4836-4D0C-B213-EAD5EC8376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dgm id="{43C05BBD-4836-4D0C-B213-EAD5EC8376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43C05BBD-4836-4D0C-B213-EAD5EC8376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8F43B2-097B-4F35-8094-A9F37F62E5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BB8F43B2-097B-4F35-8094-A9F37F62E5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BB8F43B2-097B-4F35-8094-A9F37F62E5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962A1B-3C00-4836-89C0-5D40C6E1ED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graphicEl>
                                              <a:dgm id="{02962A1B-3C00-4836-89C0-5D40C6E1ED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graphicEl>
                                              <a:dgm id="{02962A1B-3C00-4836-89C0-5D40C6E1ED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AA3030-83BB-478E-91A6-54ECBA25A4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07AA3030-83BB-478E-91A6-54ECBA25A4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07AA3030-83BB-478E-91A6-54ECBA25A4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871E9B-DC9E-4128-911D-BAC039CDB6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graphicEl>
                                              <a:dgm id="{E6871E9B-DC9E-4128-911D-BAC039CDB6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dgm id="{E6871E9B-DC9E-4128-911D-BAC039CDB6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ТЕМА:  Четверть числа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357298"/>
            <a:ext cx="83188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Я 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узнаю _____________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714620"/>
            <a:ext cx="82258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 пойму 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_____________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3929066"/>
            <a:ext cx="90161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Я 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смогу ______________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5720" y="5072074"/>
            <a:ext cx="88582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Я запомню ___________</a:t>
            </a:r>
            <a:endParaRPr lang="ru-RU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m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214290"/>
            <a:ext cx="7143768" cy="646105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214414" y="1071546"/>
            <a:ext cx="1643074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857488" y="1071546"/>
            <a:ext cx="1643074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6143636" y="1071546"/>
            <a:ext cx="1643074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500562" y="1071546"/>
            <a:ext cx="1643074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5" name="Группа 34"/>
          <p:cNvGrpSpPr/>
          <p:nvPr/>
        </p:nvGrpSpPr>
        <p:grpSpPr>
          <a:xfrm>
            <a:off x="3214678" y="3286124"/>
            <a:ext cx="4619041" cy="1015663"/>
            <a:chOff x="3214678" y="3286124"/>
            <a:chExt cx="4619041" cy="1015663"/>
          </a:xfrm>
        </p:grpSpPr>
        <p:sp>
          <p:nvSpPr>
            <p:cNvPr id="32" name="TextBox 31"/>
            <p:cNvSpPr txBox="1"/>
            <p:nvPr/>
          </p:nvSpPr>
          <p:spPr>
            <a:xfrm>
              <a:off x="4500562" y="3286124"/>
              <a:ext cx="333315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/>
                <a:t>четверть</a:t>
              </a:r>
              <a:endParaRPr lang="ru-RU" sz="6000" dirty="0"/>
            </a:p>
          </p:txBody>
        </p:sp>
        <p:sp>
          <p:nvSpPr>
            <p:cNvPr id="34" name="Стрелка влево 33"/>
            <p:cNvSpPr/>
            <p:nvPr/>
          </p:nvSpPr>
          <p:spPr>
            <a:xfrm>
              <a:off x="3214678" y="3714752"/>
              <a:ext cx="928694" cy="214314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6" name="Прямоугольник 35"/>
          <p:cNvSpPr/>
          <p:nvPr/>
        </p:nvSpPr>
        <p:spPr>
          <a:xfrm>
            <a:off x="1214414" y="1071546"/>
            <a:ext cx="657229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rot="5400000">
            <a:off x="3750463" y="1607331"/>
            <a:ext cx="150019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5393537" y="1607331"/>
            <a:ext cx="150019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2107389" y="1607331"/>
            <a:ext cx="150019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4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Овал 14"/>
          <p:cNvSpPr/>
          <p:nvPr/>
        </p:nvSpPr>
        <p:spPr>
          <a:xfrm>
            <a:off x="2071670" y="714356"/>
            <a:ext cx="4857784" cy="48577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>
            <a:stCxn id="15" idx="0"/>
            <a:endCxn id="15" idx="4"/>
          </p:cNvCxnSpPr>
          <p:nvPr/>
        </p:nvCxnSpPr>
        <p:spPr>
          <a:xfrm rot="16200000" flipH="1">
            <a:off x="2071670" y="3143248"/>
            <a:ext cx="485778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15" idx="2"/>
          </p:cNvCxnSpPr>
          <p:nvPr/>
        </p:nvCxnSpPr>
        <p:spPr>
          <a:xfrm rot="10800000" flipH="1">
            <a:off x="2071670" y="3099088"/>
            <a:ext cx="4857784" cy="441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/>
        </p:nvGraphicFramePr>
        <p:xfrm>
          <a:off x="642910" y="928670"/>
          <a:ext cx="7429552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Стрелка углом 9"/>
          <p:cNvSpPr/>
          <p:nvPr/>
        </p:nvSpPr>
        <p:spPr>
          <a:xfrm flipH="1">
            <a:off x="6215074" y="1142984"/>
            <a:ext cx="1285884" cy="100013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43768" y="2285992"/>
            <a:ext cx="723275" cy="4401205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ru-RU" sz="3600" b="1" dirty="0" smtClean="0">
                <a:latin typeface="Lucida Console" pitchFamily="49" charset="0"/>
                <a:cs typeface="Times New Roman" pitchFamily="18" charset="0"/>
              </a:rPr>
              <a:t>четверть</a:t>
            </a:r>
            <a:endParaRPr lang="ru-RU" sz="3600" b="1" dirty="0">
              <a:latin typeface="Lucida Console" pitchFamily="49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theme/theme1.xml><?xml version="1.0" encoding="utf-8"?>
<a:theme xmlns:a="http://schemas.openxmlformats.org/drawingml/2006/main" name="Техническая">
  <a:themeElements>
    <a:clrScheme name="Поток">
      <a:dk1>
        <a:sysClr val="windowText" lastClr="000000"/>
      </a:dk1>
      <a:lt1>
        <a:sysClr val="window" lastClr="F4F4F4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</TotalTime>
  <Words>61</Words>
  <Application>Microsoft Office PowerPoint</Application>
  <PresentationFormat>Экран (4:3)</PresentationFormat>
  <Paragraphs>34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Техническая</vt:lpstr>
      <vt:lpstr>Слайд 1</vt:lpstr>
      <vt:lpstr>Слайд 2</vt:lpstr>
      <vt:lpstr>Слайд 3</vt:lpstr>
      <vt:lpstr>Слайд 4</vt:lpstr>
      <vt:lpstr>ТЕМА:  Четверть числа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ТЕМА:  Четверть числа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44</cp:revision>
  <dcterms:created xsi:type="dcterms:W3CDTF">2012-12-03T11:54:31Z</dcterms:created>
  <dcterms:modified xsi:type="dcterms:W3CDTF">2012-12-08T14:36:24Z</dcterms:modified>
</cp:coreProperties>
</file>