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164F2-A932-4C1A-9296-E9599977B30F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66C94-4840-4AC0-9275-8687D659CD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6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0E1ACA-19C4-44E0-8A2A-8ADE7B9B1D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83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package" Target="../embeddings/Microsoft_Word_Document1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334" y="4779361"/>
            <a:ext cx="2520000" cy="188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5282" y="2548584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1569676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0" y="4129112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180" y="156092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Объект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464" y="4149080"/>
            <a:ext cx="2520000" cy="189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152" y="197872"/>
            <a:ext cx="2772000" cy="207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353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Спасибо </a:t>
            </a:r>
            <a: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ru-RU" sz="8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за внимание!</a:t>
            </a:r>
            <a:endParaRPr lang="ru-RU" sz="8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019" y="274638"/>
            <a:ext cx="2422005" cy="24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90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327" r="20137"/>
          <a:stretch/>
        </p:blipFill>
        <p:spPr>
          <a:xfrm>
            <a:off x="3419872" y="188641"/>
            <a:ext cx="230425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29364"/>
              </p:ext>
            </p:extLst>
          </p:nvPr>
        </p:nvGraphicFramePr>
        <p:xfrm>
          <a:off x="187543" y="3356992"/>
          <a:ext cx="8818142" cy="3239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4" imgW="9436100" imgH="3467100" progId="Word.Document.12">
                  <p:embed/>
                </p:oleObj>
              </mc:Choice>
              <mc:Fallback>
                <p:oleObj name="Документ" r:id="rId4" imgW="9436100" imgH="3467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543" y="3356992"/>
                        <a:ext cx="8818142" cy="3239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51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580" y="323164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4088" y="323165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648" y="3967584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91880" y="3034495"/>
            <a:ext cx="1976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</a:rPr>
              <a:t>Оригами</a:t>
            </a:r>
            <a:endParaRPr lang="ru-RU" sz="36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3933056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24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18776"/>
            <a:ext cx="3600000" cy="2699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18775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814924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3798280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971600" y="0"/>
            <a:ext cx="70328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libri" panose="020F0502020204030204" pitchFamily="34" charset="0"/>
              </a:rPr>
              <a:t>Сюжетно-ролевые игры и математика</a:t>
            </a:r>
            <a:endParaRPr lang="ru-RU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74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5580136" cy="120041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Calibri" panose="020F0502020204030204" pitchFamily="34" charset="0"/>
              </a:rPr>
              <a:t>Рабочая программа</a:t>
            </a:r>
            <a:endParaRPr lang="ru-RU" sz="4800" b="1" dirty="0">
              <a:latin typeface="Calibri" panose="020F0502020204030204" pitchFamily="34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237" r="8444"/>
          <a:stretch/>
        </p:blipFill>
        <p:spPr>
          <a:xfrm>
            <a:off x="395536" y="1772766"/>
            <a:ext cx="3816424" cy="445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674" r="17006"/>
          <a:stretch/>
        </p:blipFill>
        <p:spPr>
          <a:xfrm>
            <a:off x="4869186" y="1772816"/>
            <a:ext cx="3816424" cy="4450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124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67544" y="565381"/>
            <a:ext cx="8208912" cy="819944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Современные технические средства обучения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5843" y="4365104"/>
            <a:ext cx="1828125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432" r="9989"/>
          <a:stretch/>
        </p:blipFill>
        <p:spPr>
          <a:xfrm>
            <a:off x="5508104" y="1412776"/>
            <a:ext cx="2304256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843" y="1412776"/>
            <a:ext cx="3360000" cy="25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13" y="4365104"/>
            <a:ext cx="3120000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3979" y="4365104"/>
            <a:ext cx="1783154" cy="23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08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804946" y="116632"/>
            <a:ext cx="3600400" cy="92211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</a:rPr>
              <a:t>Мониторинг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3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14" r="3716" b="14865"/>
          <a:stretch/>
        </p:blipFill>
        <p:spPr>
          <a:xfrm>
            <a:off x="683568" y="1340768"/>
            <a:ext cx="7843157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53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0495" y="2178056"/>
            <a:ext cx="2340000" cy="175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6860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Calibri" panose="020F0502020204030204" pitchFamily="34" charset="0"/>
              </a:rPr>
              <a:t>Взаимосвязь с родителями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111" y="4498394"/>
            <a:ext cx="2340000" cy="1755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3" y="1773056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840" y="4484702"/>
            <a:ext cx="2880000" cy="216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8778" y="2313056"/>
            <a:ext cx="216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Объект 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48" r="15446"/>
          <a:stretch/>
        </p:blipFill>
        <p:spPr>
          <a:xfrm>
            <a:off x="6448778" y="4498394"/>
            <a:ext cx="2160000" cy="16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614" y="-171400"/>
            <a:ext cx="2341563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82" t="13750" r="10168"/>
          <a:stretch/>
        </p:blipFill>
        <p:spPr>
          <a:xfrm>
            <a:off x="238998" y="476672"/>
            <a:ext cx="8619044" cy="6194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39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Экран (4:3)</PresentationFormat>
  <Paragraphs>8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Рабочая программа</vt:lpstr>
      <vt:lpstr>Современные технические средства обучения</vt:lpstr>
      <vt:lpstr>Мониторинг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1</cp:revision>
  <dcterms:created xsi:type="dcterms:W3CDTF">2016-02-13T18:01:13Z</dcterms:created>
  <dcterms:modified xsi:type="dcterms:W3CDTF">2016-02-13T18:02:58Z</dcterms:modified>
</cp:coreProperties>
</file>