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302" r:id="rId2"/>
    <p:sldId id="303" r:id="rId3"/>
    <p:sldId id="304" r:id="rId4"/>
    <p:sldId id="297" r:id="rId5"/>
    <p:sldId id="309" r:id="rId6"/>
    <p:sldId id="306" r:id="rId7"/>
    <p:sldId id="256" r:id="rId8"/>
    <p:sldId id="298" r:id="rId9"/>
    <p:sldId id="257" r:id="rId10"/>
    <p:sldId id="258" r:id="rId11"/>
    <p:sldId id="259" r:id="rId12"/>
    <p:sldId id="294" r:id="rId13"/>
    <p:sldId id="260" r:id="rId14"/>
    <p:sldId id="261" r:id="rId15"/>
    <p:sldId id="293" r:id="rId16"/>
    <p:sldId id="263" r:id="rId17"/>
    <p:sldId id="299" r:id="rId18"/>
    <p:sldId id="300" r:id="rId19"/>
    <p:sldId id="264" r:id="rId20"/>
    <p:sldId id="275" r:id="rId21"/>
    <p:sldId id="266" r:id="rId22"/>
    <p:sldId id="267" r:id="rId23"/>
    <p:sldId id="262" r:id="rId24"/>
    <p:sldId id="268" r:id="rId25"/>
    <p:sldId id="288" r:id="rId26"/>
    <p:sldId id="282" r:id="rId27"/>
    <p:sldId id="269" r:id="rId28"/>
    <p:sldId id="277" r:id="rId29"/>
    <p:sldId id="283" r:id="rId30"/>
    <p:sldId id="278" r:id="rId31"/>
    <p:sldId id="270" r:id="rId32"/>
    <p:sldId id="271" r:id="rId33"/>
    <p:sldId id="284" r:id="rId34"/>
    <p:sldId id="272" r:id="rId35"/>
    <p:sldId id="273" r:id="rId36"/>
    <p:sldId id="292" r:id="rId37"/>
    <p:sldId id="274" r:id="rId38"/>
    <p:sldId id="285" r:id="rId39"/>
    <p:sldId id="286" r:id="rId40"/>
    <p:sldId id="287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90A1"/>
    <a:srgbClr val="BC64AF"/>
    <a:srgbClr val="50C1D8"/>
    <a:srgbClr val="E9661A"/>
    <a:srgbClr val="CCE62E"/>
    <a:srgbClr val="4BDD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79" autoAdjust="0"/>
    <p:restoredTop sz="83926" autoAdjust="0"/>
  </p:normalViewPr>
  <p:slideViewPr>
    <p:cSldViewPr>
      <p:cViewPr varScale="1">
        <p:scale>
          <a:sx n="87" d="100"/>
          <a:sy n="87" d="100"/>
        </p:scale>
        <p:origin x="-58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CCAE71-D441-4C80-AEC7-30190833B8D1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BBFF71-F1D5-49B6-9E95-BE09A8553C15}">
      <dgm:prSet phldrT="[Текст]" custT="1"/>
      <dgm:spPr>
        <a:solidFill>
          <a:srgbClr val="F890A1"/>
        </a:solidFill>
      </dgm:spPr>
      <dgm:t>
        <a:bodyPr/>
        <a:lstStyle/>
        <a:p>
          <a:r>
            <a:rPr lang="ru-RU" sz="2800" b="1" dirty="0" smtClean="0">
              <a:latin typeface="Calibri" panose="020F0502020204030204" pitchFamily="34" charset="0"/>
            </a:rPr>
            <a:t>Познание</a:t>
          </a:r>
        </a:p>
        <a:p>
          <a:r>
            <a:rPr lang="ru-RU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rPr>
            <a:t>ФЕМП</a:t>
          </a:r>
          <a:endParaRPr lang="ru-RU" sz="4000" b="1" dirty="0">
            <a:solidFill>
              <a:schemeClr val="tx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gm:t>
    </dgm:pt>
    <dgm:pt modelId="{0FCE8D1A-7C9A-4082-966E-BBA1D615F767}" type="parTrans" cxnId="{DA8BB413-7DBE-44A8-B878-A06B2CE31E83}">
      <dgm:prSet/>
      <dgm:spPr/>
      <dgm:t>
        <a:bodyPr/>
        <a:lstStyle/>
        <a:p>
          <a:endParaRPr lang="ru-RU"/>
        </a:p>
      </dgm:t>
    </dgm:pt>
    <dgm:pt modelId="{B81FD421-CA55-4DDC-A5C6-E5957D65C383}" type="sibTrans" cxnId="{DA8BB413-7DBE-44A8-B878-A06B2CE31E83}">
      <dgm:prSet/>
      <dgm:spPr/>
      <dgm:t>
        <a:bodyPr/>
        <a:lstStyle/>
        <a:p>
          <a:endParaRPr lang="ru-RU"/>
        </a:p>
      </dgm:t>
    </dgm:pt>
    <dgm:pt modelId="{4A489EA4-6403-409F-8303-237BC35FAFB1}">
      <dgm:prSet phldrT="[Текст]" custT="1"/>
      <dgm:spPr>
        <a:solidFill>
          <a:srgbClr val="F890A1"/>
        </a:solidFill>
      </dgm:spPr>
      <dgm:t>
        <a:bodyPr/>
        <a:lstStyle/>
        <a:p>
          <a:r>
            <a:rPr lang="ru-RU" sz="1600" b="1" dirty="0" smtClean="0"/>
            <a:t>Безопасность</a:t>
          </a:r>
          <a:endParaRPr lang="ru-RU" sz="1600" b="1" dirty="0"/>
        </a:p>
      </dgm:t>
    </dgm:pt>
    <dgm:pt modelId="{0E7D3A85-FAFE-4346-9863-EB57912051BD}" type="parTrans" cxnId="{D90780ED-42D7-479B-B5DE-E3287365F703}">
      <dgm:prSet/>
      <dgm:spPr/>
      <dgm:t>
        <a:bodyPr/>
        <a:lstStyle/>
        <a:p>
          <a:endParaRPr lang="ru-RU"/>
        </a:p>
      </dgm:t>
    </dgm:pt>
    <dgm:pt modelId="{2C851BF4-2CA1-4DDB-8108-0F5BF4FB857B}" type="sibTrans" cxnId="{D90780ED-42D7-479B-B5DE-E3287365F703}">
      <dgm:prSet/>
      <dgm:spPr/>
      <dgm:t>
        <a:bodyPr/>
        <a:lstStyle/>
        <a:p>
          <a:endParaRPr lang="ru-RU"/>
        </a:p>
      </dgm:t>
    </dgm:pt>
    <dgm:pt modelId="{B988D6A5-9B7B-41C7-8873-710C29F9D2D4}">
      <dgm:prSet phldrT="[Текст]" custT="1"/>
      <dgm:spPr>
        <a:solidFill>
          <a:srgbClr val="F890A1"/>
        </a:solidFill>
      </dgm:spPr>
      <dgm:t>
        <a:bodyPr/>
        <a:lstStyle/>
        <a:p>
          <a:r>
            <a:rPr lang="ru-RU" sz="1600" b="1" dirty="0" smtClean="0"/>
            <a:t>Социализация</a:t>
          </a:r>
          <a:endParaRPr lang="ru-RU" sz="1600" b="1" dirty="0"/>
        </a:p>
      </dgm:t>
    </dgm:pt>
    <dgm:pt modelId="{B187C383-5A32-4006-ABFF-E18D2B95B5A3}" type="parTrans" cxnId="{6AB838C7-CEA2-43DE-B450-2DD94887BCAF}">
      <dgm:prSet/>
      <dgm:spPr/>
      <dgm:t>
        <a:bodyPr/>
        <a:lstStyle/>
        <a:p>
          <a:endParaRPr lang="ru-RU"/>
        </a:p>
      </dgm:t>
    </dgm:pt>
    <dgm:pt modelId="{06280CA9-5890-476F-9B89-E9FB5AEE9512}" type="sibTrans" cxnId="{6AB838C7-CEA2-43DE-B450-2DD94887BCAF}">
      <dgm:prSet/>
      <dgm:spPr/>
      <dgm:t>
        <a:bodyPr/>
        <a:lstStyle/>
        <a:p>
          <a:endParaRPr lang="ru-RU"/>
        </a:p>
      </dgm:t>
    </dgm:pt>
    <dgm:pt modelId="{CC6D1873-2B74-4301-A07F-60759730695A}">
      <dgm:prSet phldrT="[Текст]" custT="1"/>
      <dgm:spPr>
        <a:solidFill>
          <a:srgbClr val="F890A1"/>
        </a:solidFill>
      </dgm:spPr>
      <dgm:t>
        <a:bodyPr/>
        <a:lstStyle/>
        <a:p>
          <a:r>
            <a:rPr lang="ru-RU" sz="1600" b="1" dirty="0" smtClean="0"/>
            <a:t>Художественное творчество</a:t>
          </a:r>
          <a:endParaRPr lang="ru-RU" sz="1600" b="1" dirty="0"/>
        </a:p>
      </dgm:t>
    </dgm:pt>
    <dgm:pt modelId="{F85737E7-F8F6-4DF4-B4B3-D32AEC509DBE}" type="parTrans" cxnId="{6050A550-1BF4-464E-9695-AEA33BD12D6A}">
      <dgm:prSet/>
      <dgm:spPr/>
      <dgm:t>
        <a:bodyPr/>
        <a:lstStyle/>
        <a:p>
          <a:endParaRPr lang="ru-RU"/>
        </a:p>
      </dgm:t>
    </dgm:pt>
    <dgm:pt modelId="{433B8C5D-9AF0-48CD-9C20-E16ED63135FF}" type="sibTrans" cxnId="{6050A550-1BF4-464E-9695-AEA33BD12D6A}">
      <dgm:prSet/>
      <dgm:spPr/>
      <dgm:t>
        <a:bodyPr/>
        <a:lstStyle/>
        <a:p>
          <a:endParaRPr lang="ru-RU"/>
        </a:p>
      </dgm:t>
    </dgm:pt>
    <dgm:pt modelId="{18197271-6FEE-42F2-A253-B4548B3305CB}">
      <dgm:prSet phldrT="[Текст]" custT="1"/>
      <dgm:spPr>
        <a:solidFill>
          <a:srgbClr val="F890A1"/>
        </a:solidFill>
      </dgm:spPr>
      <dgm:t>
        <a:bodyPr/>
        <a:lstStyle/>
        <a:p>
          <a:r>
            <a:rPr lang="ru-RU" sz="1600" b="1" dirty="0" smtClean="0"/>
            <a:t>Физкультура</a:t>
          </a:r>
          <a:endParaRPr lang="ru-RU" sz="1600" b="1" dirty="0"/>
        </a:p>
      </dgm:t>
    </dgm:pt>
    <dgm:pt modelId="{25B85060-C909-49C8-83FE-21D98367CEAB}" type="parTrans" cxnId="{C176B733-3D5C-4584-9F45-ADEF32E45E98}">
      <dgm:prSet/>
      <dgm:spPr/>
      <dgm:t>
        <a:bodyPr/>
        <a:lstStyle/>
        <a:p>
          <a:endParaRPr lang="ru-RU"/>
        </a:p>
      </dgm:t>
    </dgm:pt>
    <dgm:pt modelId="{B94968C6-B026-4AFF-96BD-608B9D1EAD65}" type="sibTrans" cxnId="{C176B733-3D5C-4584-9F45-ADEF32E45E98}">
      <dgm:prSet/>
      <dgm:spPr/>
      <dgm:t>
        <a:bodyPr/>
        <a:lstStyle/>
        <a:p>
          <a:endParaRPr lang="ru-RU"/>
        </a:p>
      </dgm:t>
    </dgm:pt>
    <dgm:pt modelId="{FECA8F55-2133-4D77-9F5A-2F8D2F2542D7}">
      <dgm:prSet phldrT="[Текст]" custT="1"/>
      <dgm:spPr>
        <a:solidFill>
          <a:srgbClr val="F890A1"/>
        </a:solidFill>
      </dgm:spPr>
      <dgm:t>
        <a:bodyPr/>
        <a:lstStyle/>
        <a:p>
          <a:r>
            <a:rPr lang="ru-RU" sz="1600" b="1" dirty="0" smtClean="0"/>
            <a:t>Здоровье</a:t>
          </a:r>
          <a:endParaRPr lang="ru-RU" sz="1600" b="1" dirty="0"/>
        </a:p>
      </dgm:t>
    </dgm:pt>
    <dgm:pt modelId="{A104E8DF-E044-4B52-90A2-38FEAFF2C771}" type="parTrans" cxnId="{25DCCD66-C55E-4691-94C0-9B5CAA4F795E}">
      <dgm:prSet/>
      <dgm:spPr/>
      <dgm:t>
        <a:bodyPr/>
        <a:lstStyle/>
        <a:p>
          <a:endParaRPr lang="ru-RU"/>
        </a:p>
      </dgm:t>
    </dgm:pt>
    <dgm:pt modelId="{A3918F67-647F-4006-AF9D-606D71FD6C7A}" type="sibTrans" cxnId="{25DCCD66-C55E-4691-94C0-9B5CAA4F795E}">
      <dgm:prSet/>
      <dgm:spPr/>
      <dgm:t>
        <a:bodyPr/>
        <a:lstStyle/>
        <a:p>
          <a:endParaRPr lang="ru-RU"/>
        </a:p>
      </dgm:t>
    </dgm:pt>
    <dgm:pt modelId="{04AE7B19-8A0C-44CD-A720-40D098306DD9}">
      <dgm:prSet phldrT="[Текст]" custT="1"/>
      <dgm:spPr>
        <a:solidFill>
          <a:srgbClr val="F890A1"/>
        </a:solidFill>
      </dgm:spPr>
      <dgm:t>
        <a:bodyPr/>
        <a:lstStyle/>
        <a:p>
          <a:r>
            <a:rPr lang="ru-RU" sz="1600" b="1" dirty="0" smtClean="0"/>
            <a:t>Музыка</a:t>
          </a:r>
          <a:endParaRPr lang="ru-RU" sz="1600" b="1" dirty="0"/>
        </a:p>
      </dgm:t>
    </dgm:pt>
    <dgm:pt modelId="{9F09859D-9AC5-4581-B853-7548E662B6F7}" type="parTrans" cxnId="{9EB96DF4-C5FE-4131-B235-BED9E5060C03}">
      <dgm:prSet/>
      <dgm:spPr/>
      <dgm:t>
        <a:bodyPr/>
        <a:lstStyle/>
        <a:p>
          <a:endParaRPr lang="ru-RU"/>
        </a:p>
      </dgm:t>
    </dgm:pt>
    <dgm:pt modelId="{61DFC3D6-F3CF-4CD1-AA6F-F3B26BC348DD}" type="sibTrans" cxnId="{9EB96DF4-C5FE-4131-B235-BED9E5060C03}">
      <dgm:prSet/>
      <dgm:spPr/>
      <dgm:t>
        <a:bodyPr/>
        <a:lstStyle/>
        <a:p>
          <a:endParaRPr lang="ru-RU"/>
        </a:p>
      </dgm:t>
    </dgm:pt>
    <dgm:pt modelId="{0D2B73E2-7172-429E-84A9-9A6B324941F3}">
      <dgm:prSet phldrT="[Текст]" custT="1"/>
      <dgm:spPr>
        <a:solidFill>
          <a:srgbClr val="F890A1"/>
        </a:solidFill>
      </dgm:spPr>
      <dgm:t>
        <a:bodyPr/>
        <a:lstStyle/>
        <a:p>
          <a:r>
            <a:rPr lang="ru-RU" sz="1600" b="1" dirty="0" smtClean="0"/>
            <a:t>Коммуникация</a:t>
          </a:r>
          <a:endParaRPr lang="ru-RU" sz="1600" b="1" dirty="0"/>
        </a:p>
      </dgm:t>
    </dgm:pt>
    <dgm:pt modelId="{3801A573-FADE-49D2-BE52-045E36E18E5E}" type="parTrans" cxnId="{1E261F5C-768D-4FAF-B7E9-0DEC45BBBF39}">
      <dgm:prSet/>
      <dgm:spPr/>
      <dgm:t>
        <a:bodyPr/>
        <a:lstStyle/>
        <a:p>
          <a:endParaRPr lang="ru-RU"/>
        </a:p>
      </dgm:t>
    </dgm:pt>
    <dgm:pt modelId="{F2169134-C1A3-45CD-8297-AD14DC8571AE}" type="sibTrans" cxnId="{1E261F5C-768D-4FAF-B7E9-0DEC45BBBF39}">
      <dgm:prSet/>
      <dgm:spPr/>
      <dgm:t>
        <a:bodyPr/>
        <a:lstStyle/>
        <a:p>
          <a:endParaRPr lang="ru-RU"/>
        </a:p>
      </dgm:t>
    </dgm:pt>
    <dgm:pt modelId="{0F340129-6D31-4FCD-9DAA-2CBA612F6D68}">
      <dgm:prSet phldrT="[Текст]" custT="1"/>
      <dgm:spPr>
        <a:solidFill>
          <a:srgbClr val="F890A1"/>
        </a:solidFill>
      </dgm:spPr>
      <dgm:t>
        <a:bodyPr/>
        <a:lstStyle/>
        <a:p>
          <a:r>
            <a:rPr lang="ru-RU" sz="1600" b="1" dirty="0" smtClean="0"/>
            <a:t>Чтение художественной литературы</a:t>
          </a:r>
          <a:endParaRPr lang="ru-RU" sz="1600" b="1" dirty="0"/>
        </a:p>
      </dgm:t>
    </dgm:pt>
    <dgm:pt modelId="{CAE45541-2CE5-48FF-9054-9CD2097960A6}" type="parTrans" cxnId="{B8C7345F-6B0C-4538-9C12-36A474937419}">
      <dgm:prSet/>
      <dgm:spPr/>
      <dgm:t>
        <a:bodyPr/>
        <a:lstStyle/>
        <a:p>
          <a:endParaRPr lang="ru-RU"/>
        </a:p>
      </dgm:t>
    </dgm:pt>
    <dgm:pt modelId="{CAFB2860-CA55-4DD9-87A2-C978BA10B58A}" type="sibTrans" cxnId="{B8C7345F-6B0C-4538-9C12-36A474937419}">
      <dgm:prSet/>
      <dgm:spPr/>
      <dgm:t>
        <a:bodyPr/>
        <a:lstStyle/>
        <a:p>
          <a:endParaRPr lang="ru-RU"/>
        </a:p>
      </dgm:t>
    </dgm:pt>
    <dgm:pt modelId="{26E643C8-85D8-4FE9-8A84-024875AB27A7}">
      <dgm:prSet phldrT="[Текст]" custT="1"/>
      <dgm:spPr>
        <a:solidFill>
          <a:srgbClr val="F890A1"/>
        </a:solidFill>
      </dgm:spPr>
      <dgm:t>
        <a:bodyPr/>
        <a:lstStyle/>
        <a:p>
          <a:r>
            <a:rPr lang="ru-RU" sz="1600" b="1" dirty="0" smtClean="0"/>
            <a:t>Труд </a:t>
          </a:r>
          <a:endParaRPr lang="ru-RU" sz="1600" b="1" dirty="0"/>
        </a:p>
      </dgm:t>
    </dgm:pt>
    <dgm:pt modelId="{85189069-FBF3-49DF-ADF3-FC6A85875A85}" type="parTrans" cxnId="{5F3A4C2E-103D-44B0-8088-22128E76D866}">
      <dgm:prSet/>
      <dgm:spPr/>
      <dgm:t>
        <a:bodyPr/>
        <a:lstStyle/>
        <a:p>
          <a:endParaRPr lang="ru-RU"/>
        </a:p>
      </dgm:t>
    </dgm:pt>
    <dgm:pt modelId="{EA6A7882-DA1F-452F-8464-8C215B5927D0}" type="sibTrans" cxnId="{5F3A4C2E-103D-44B0-8088-22128E76D866}">
      <dgm:prSet/>
      <dgm:spPr/>
      <dgm:t>
        <a:bodyPr/>
        <a:lstStyle/>
        <a:p>
          <a:endParaRPr lang="ru-RU"/>
        </a:p>
      </dgm:t>
    </dgm:pt>
    <dgm:pt modelId="{E38581F6-8297-45C0-BA35-C4C519DF3FD7}" type="pres">
      <dgm:prSet presAssocID="{E1CCAE71-D441-4C80-AEC7-30190833B8D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873A4A-D37B-47E9-A865-5EB040278DBD}" type="pres">
      <dgm:prSet presAssocID="{CBBBFF71-F1D5-49B6-9E95-BE09A8553C15}" presName="centerShape" presStyleLbl="node0" presStyleIdx="0" presStyleCnt="1" custScaleX="145657" custScaleY="137904"/>
      <dgm:spPr/>
      <dgm:t>
        <a:bodyPr/>
        <a:lstStyle/>
        <a:p>
          <a:endParaRPr lang="ru-RU"/>
        </a:p>
      </dgm:t>
    </dgm:pt>
    <dgm:pt modelId="{557B49E3-2A77-45B5-A9D4-A43FB6881D83}" type="pres">
      <dgm:prSet presAssocID="{0E7D3A85-FAFE-4346-9863-EB57912051BD}" presName="parTrans" presStyleLbl="bgSibTrans2D1" presStyleIdx="0" presStyleCnt="9"/>
      <dgm:spPr/>
      <dgm:t>
        <a:bodyPr/>
        <a:lstStyle/>
        <a:p>
          <a:endParaRPr lang="ru-RU"/>
        </a:p>
      </dgm:t>
    </dgm:pt>
    <dgm:pt modelId="{E8266496-D410-42F9-BF1F-2BF9CB5E46F9}" type="pres">
      <dgm:prSet presAssocID="{4A489EA4-6403-409F-8303-237BC35FAFB1}" presName="node" presStyleLbl="node1" presStyleIdx="0" presStyleCnt="9" custScaleX="134248" custScaleY="1182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BA37FB-7CD3-4018-B60F-359813AE8145}" type="pres">
      <dgm:prSet presAssocID="{B187C383-5A32-4006-ABFF-E18D2B95B5A3}" presName="parTrans" presStyleLbl="bgSibTrans2D1" presStyleIdx="1" presStyleCnt="9"/>
      <dgm:spPr/>
      <dgm:t>
        <a:bodyPr/>
        <a:lstStyle/>
        <a:p>
          <a:endParaRPr lang="ru-RU"/>
        </a:p>
      </dgm:t>
    </dgm:pt>
    <dgm:pt modelId="{9479A421-31B1-4E6A-90B8-3775AB79E45D}" type="pres">
      <dgm:prSet presAssocID="{B988D6A5-9B7B-41C7-8873-710C29F9D2D4}" presName="node" presStyleLbl="node1" presStyleIdx="1" presStyleCnt="9" custScaleX="135496" custScaleY="1182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F89EEF-42ED-456F-A610-FA67EB80F7B3}" type="pres">
      <dgm:prSet presAssocID="{F85737E7-F8F6-4DF4-B4B3-D32AEC509DBE}" presName="parTrans" presStyleLbl="bgSibTrans2D1" presStyleIdx="2" presStyleCnt="9"/>
      <dgm:spPr/>
      <dgm:t>
        <a:bodyPr/>
        <a:lstStyle/>
        <a:p>
          <a:endParaRPr lang="ru-RU"/>
        </a:p>
      </dgm:t>
    </dgm:pt>
    <dgm:pt modelId="{541E1DCC-5930-43EF-BFC7-09208D8B4D4C}" type="pres">
      <dgm:prSet presAssocID="{CC6D1873-2B74-4301-A07F-60759730695A}" presName="node" presStyleLbl="node1" presStyleIdx="2" presStyleCnt="9" custScaleX="109407" custScaleY="118248" custRadScaleRad="102565" custRadScaleInc="-111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A85B86-0989-49E6-9773-DAD5559FF6CA}" type="pres">
      <dgm:prSet presAssocID="{25B85060-C909-49C8-83FE-21D98367CEAB}" presName="parTrans" presStyleLbl="bgSibTrans2D1" presStyleIdx="3" presStyleCnt="9"/>
      <dgm:spPr/>
      <dgm:t>
        <a:bodyPr/>
        <a:lstStyle/>
        <a:p>
          <a:endParaRPr lang="ru-RU"/>
        </a:p>
      </dgm:t>
    </dgm:pt>
    <dgm:pt modelId="{5000CE72-BAC7-409C-8874-D9FD0379A462}" type="pres">
      <dgm:prSet presAssocID="{18197271-6FEE-42F2-A253-B4548B3305CB}" presName="node" presStyleLbl="node1" presStyleIdx="3" presStyleCnt="9" custScaleX="117416" custScaleY="1182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F9346A-FE8C-43AF-8409-54202C356068}" type="pres">
      <dgm:prSet presAssocID="{A104E8DF-E044-4B52-90A2-38FEAFF2C771}" presName="parTrans" presStyleLbl="bgSibTrans2D1" presStyleIdx="4" presStyleCnt="9"/>
      <dgm:spPr/>
      <dgm:t>
        <a:bodyPr/>
        <a:lstStyle/>
        <a:p>
          <a:endParaRPr lang="ru-RU"/>
        </a:p>
      </dgm:t>
    </dgm:pt>
    <dgm:pt modelId="{C5247C37-D06E-4EB1-8255-6FF5DD3680A3}" type="pres">
      <dgm:prSet presAssocID="{FECA8F55-2133-4D77-9F5A-2F8D2F2542D7}" presName="node" presStyleLbl="node1" presStyleIdx="4" presStyleCnt="9" custScaleX="109407" custScaleY="1182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94C96-EF87-4B72-B7DF-C1E0B9007D3A}" type="pres">
      <dgm:prSet presAssocID="{9F09859D-9AC5-4581-B853-7548E662B6F7}" presName="parTrans" presStyleLbl="bgSibTrans2D1" presStyleIdx="5" presStyleCnt="9"/>
      <dgm:spPr/>
      <dgm:t>
        <a:bodyPr/>
        <a:lstStyle/>
        <a:p>
          <a:endParaRPr lang="ru-RU"/>
        </a:p>
      </dgm:t>
    </dgm:pt>
    <dgm:pt modelId="{45E4EB30-8AFF-49DE-83D4-EF62265F555C}" type="pres">
      <dgm:prSet presAssocID="{04AE7B19-8A0C-44CD-A720-40D098306DD9}" presName="node" presStyleLbl="node1" presStyleIdx="5" presStyleCnt="9" custScaleX="109407" custScaleY="1182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E73B91-9E65-4ABB-BF40-4DD2289A518B}" type="pres">
      <dgm:prSet presAssocID="{3801A573-FADE-49D2-BE52-045E36E18E5E}" presName="parTrans" presStyleLbl="bgSibTrans2D1" presStyleIdx="6" presStyleCnt="9"/>
      <dgm:spPr/>
      <dgm:t>
        <a:bodyPr/>
        <a:lstStyle/>
        <a:p>
          <a:endParaRPr lang="ru-RU"/>
        </a:p>
      </dgm:t>
    </dgm:pt>
    <dgm:pt modelId="{61ED9B25-AC34-4377-95EB-D37400454C5F}" type="pres">
      <dgm:prSet presAssocID="{0D2B73E2-7172-429E-84A9-9A6B324941F3}" presName="node" presStyleLbl="node1" presStyleIdx="6" presStyleCnt="9" custScaleX="135496" custScaleY="118248" custRadScaleRad="105530" custRadScaleInc="184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F23E6B-DAC4-4457-B879-23C4E92826B5}" type="pres">
      <dgm:prSet presAssocID="{CAE45541-2CE5-48FF-9054-9CD2097960A6}" presName="parTrans" presStyleLbl="bgSibTrans2D1" presStyleIdx="7" presStyleCnt="9"/>
      <dgm:spPr/>
      <dgm:t>
        <a:bodyPr/>
        <a:lstStyle/>
        <a:p>
          <a:endParaRPr lang="ru-RU"/>
        </a:p>
      </dgm:t>
    </dgm:pt>
    <dgm:pt modelId="{7B35C29A-FF3D-4F95-A876-AC68F4215620}" type="pres">
      <dgm:prSet presAssocID="{0F340129-6D31-4FCD-9DAA-2CBA612F6D68}" presName="node" presStyleLbl="node1" presStyleIdx="7" presStyleCnt="9" custScaleX="109407" custScaleY="1182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302811-05CE-49DD-983E-8FD33905F83F}" type="pres">
      <dgm:prSet presAssocID="{85189069-FBF3-49DF-ADF3-FC6A85875A85}" presName="parTrans" presStyleLbl="bgSibTrans2D1" presStyleIdx="8" presStyleCnt="9"/>
      <dgm:spPr/>
      <dgm:t>
        <a:bodyPr/>
        <a:lstStyle/>
        <a:p>
          <a:endParaRPr lang="ru-RU"/>
        </a:p>
      </dgm:t>
    </dgm:pt>
    <dgm:pt modelId="{4ADFE048-10A9-4286-A34D-2FD7292BD768}" type="pres">
      <dgm:prSet presAssocID="{26E643C8-85D8-4FE9-8A84-024875AB27A7}" presName="node" presStyleLbl="node1" presStyleIdx="8" presStyleCnt="9" custScaleX="109407" custScaleY="1182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9D9107-E177-48BB-8FBB-2C5981551262}" type="presOf" srcId="{4A489EA4-6403-409F-8303-237BC35FAFB1}" destId="{E8266496-D410-42F9-BF1F-2BF9CB5E46F9}" srcOrd="0" destOrd="0" presId="urn:microsoft.com/office/officeart/2005/8/layout/radial4"/>
    <dgm:cxn modelId="{45FBA5DD-F7C4-4772-AC0E-2B15D3235928}" type="presOf" srcId="{FECA8F55-2133-4D77-9F5A-2F8D2F2542D7}" destId="{C5247C37-D06E-4EB1-8255-6FF5DD3680A3}" srcOrd="0" destOrd="0" presId="urn:microsoft.com/office/officeart/2005/8/layout/radial4"/>
    <dgm:cxn modelId="{6AB838C7-CEA2-43DE-B450-2DD94887BCAF}" srcId="{CBBBFF71-F1D5-49B6-9E95-BE09A8553C15}" destId="{B988D6A5-9B7B-41C7-8873-710C29F9D2D4}" srcOrd="1" destOrd="0" parTransId="{B187C383-5A32-4006-ABFF-E18D2B95B5A3}" sibTransId="{06280CA9-5890-476F-9B89-E9FB5AEE9512}"/>
    <dgm:cxn modelId="{25DCCD66-C55E-4691-94C0-9B5CAA4F795E}" srcId="{CBBBFF71-F1D5-49B6-9E95-BE09A8553C15}" destId="{FECA8F55-2133-4D77-9F5A-2F8D2F2542D7}" srcOrd="4" destOrd="0" parTransId="{A104E8DF-E044-4B52-90A2-38FEAFF2C771}" sibTransId="{A3918F67-647F-4006-AF9D-606D71FD6C7A}"/>
    <dgm:cxn modelId="{E828754C-A24C-4236-B295-E748699365A4}" type="presOf" srcId="{E1CCAE71-D441-4C80-AEC7-30190833B8D1}" destId="{E38581F6-8297-45C0-BA35-C4C519DF3FD7}" srcOrd="0" destOrd="0" presId="urn:microsoft.com/office/officeart/2005/8/layout/radial4"/>
    <dgm:cxn modelId="{EE0A68EC-1C2C-4096-9634-F79889B62D2F}" type="presOf" srcId="{3801A573-FADE-49D2-BE52-045E36E18E5E}" destId="{A8E73B91-9E65-4ABB-BF40-4DD2289A518B}" srcOrd="0" destOrd="0" presId="urn:microsoft.com/office/officeart/2005/8/layout/radial4"/>
    <dgm:cxn modelId="{0B89ABC9-5019-4D9B-B7D6-82C1C116D7AA}" type="presOf" srcId="{18197271-6FEE-42F2-A253-B4548B3305CB}" destId="{5000CE72-BAC7-409C-8874-D9FD0379A462}" srcOrd="0" destOrd="0" presId="urn:microsoft.com/office/officeart/2005/8/layout/radial4"/>
    <dgm:cxn modelId="{24FBC304-14D0-4E53-8B8A-078C74DD00EB}" type="presOf" srcId="{CC6D1873-2B74-4301-A07F-60759730695A}" destId="{541E1DCC-5930-43EF-BFC7-09208D8B4D4C}" srcOrd="0" destOrd="0" presId="urn:microsoft.com/office/officeart/2005/8/layout/radial4"/>
    <dgm:cxn modelId="{1E261F5C-768D-4FAF-B7E9-0DEC45BBBF39}" srcId="{CBBBFF71-F1D5-49B6-9E95-BE09A8553C15}" destId="{0D2B73E2-7172-429E-84A9-9A6B324941F3}" srcOrd="6" destOrd="0" parTransId="{3801A573-FADE-49D2-BE52-045E36E18E5E}" sibTransId="{F2169134-C1A3-45CD-8297-AD14DC8571AE}"/>
    <dgm:cxn modelId="{C176B733-3D5C-4584-9F45-ADEF32E45E98}" srcId="{CBBBFF71-F1D5-49B6-9E95-BE09A8553C15}" destId="{18197271-6FEE-42F2-A253-B4548B3305CB}" srcOrd="3" destOrd="0" parTransId="{25B85060-C909-49C8-83FE-21D98367CEAB}" sibTransId="{B94968C6-B026-4AFF-96BD-608B9D1EAD65}"/>
    <dgm:cxn modelId="{DA8BB413-7DBE-44A8-B878-A06B2CE31E83}" srcId="{E1CCAE71-D441-4C80-AEC7-30190833B8D1}" destId="{CBBBFF71-F1D5-49B6-9E95-BE09A8553C15}" srcOrd="0" destOrd="0" parTransId="{0FCE8D1A-7C9A-4082-966E-BBA1D615F767}" sibTransId="{B81FD421-CA55-4DDC-A5C6-E5957D65C383}"/>
    <dgm:cxn modelId="{39AB58E1-38C3-402D-BFED-AC94667897E2}" type="presOf" srcId="{CAE45541-2CE5-48FF-9054-9CD2097960A6}" destId="{45F23E6B-DAC4-4457-B879-23C4E92826B5}" srcOrd="0" destOrd="0" presId="urn:microsoft.com/office/officeart/2005/8/layout/radial4"/>
    <dgm:cxn modelId="{703DC395-8F5A-4ECA-A5CC-F0784C55F65C}" type="presOf" srcId="{B988D6A5-9B7B-41C7-8873-710C29F9D2D4}" destId="{9479A421-31B1-4E6A-90B8-3775AB79E45D}" srcOrd="0" destOrd="0" presId="urn:microsoft.com/office/officeart/2005/8/layout/radial4"/>
    <dgm:cxn modelId="{9EB96DF4-C5FE-4131-B235-BED9E5060C03}" srcId="{CBBBFF71-F1D5-49B6-9E95-BE09A8553C15}" destId="{04AE7B19-8A0C-44CD-A720-40D098306DD9}" srcOrd="5" destOrd="0" parTransId="{9F09859D-9AC5-4581-B853-7548E662B6F7}" sibTransId="{61DFC3D6-F3CF-4CD1-AA6F-F3B26BC348DD}"/>
    <dgm:cxn modelId="{CAFCEB63-C904-4FB0-A832-F6770F918DD3}" type="presOf" srcId="{0D2B73E2-7172-429E-84A9-9A6B324941F3}" destId="{61ED9B25-AC34-4377-95EB-D37400454C5F}" srcOrd="0" destOrd="0" presId="urn:microsoft.com/office/officeart/2005/8/layout/radial4"/>
    <dgm:cxn modelId="{935F5657-2213-40E3-9178-A3467A447A63}" type="presOf" srcId="{F85737E7-F8F6-4DF4-B4B3-D32AEC509DBE}" destId="{C9F89EEF-42ED-456F-A610-FA67EB80F7B3}" srcOrd="0" destOrd="0" presId="urn:microsoft.com/office/officeart/2005/8/layout/radial4"/>
    <dgm:cxn modelId="{D90780ED-42D7-479B-B5DE-E3287365F703}" srcId="{CBBBFF71-F1D5-49B6-9E95-BE09A8553C15}" destId="{4A489EA4-6403-409F-8303-237BC35FAFB1}" srcOrd="0" destOrd="0" parTransId="{0E7D3A85-FAFE-4346-9863-EB57912051BD}" sibTransId="{2C851BF4-2CA1-4DDB-8108-0F5BF4FB857B}"/>
    <dgm:cxn modelId="{B8C7345F-6B0C-4538-9C12-36A474937419}" srcId="{CBBBFF71-F1D5-49B6-9E95-BE09A8553C15}" destId="{0F340129-6D31-4FCD-9DAA-2CBA612F6D68}" srcOrd="7" destOrd="0" parTransId="{CAE45541-2CE5-48FF-9054-9CD2097960A6}" sibTransId="{CAFB2860-CA55-4DD9-87A2-C978BA10B58A}"/>
    <dgm:cxn modelId="{D91050E0-49BE-4E8E-B868-EAF5CEB2CDC0}" type="presOf" srcId="{04AE7B19-8A0C-44CD-A720-40D098306DD9}" destId="{45E4EB30-8AFF-49DE-83D4-EF62265F555C}" srcOrd="0" destOrd="0" presId="urn:microsoft.com/office/officeart/2005/8/layout/radial4"/>
    <dgm:cxn modelId="{9F70A2C9-D768-49AC-B235-252778685B10}" type="presOf" srcId="{CBBBFF71-F1D5-49B6-9E95-BE09A8553C15}" destId="{4D873A4A-D37B-47E9-A865-5EB040278DBD}" srcOrd="0" destOrd="0" presId="urn:microsoft.com/office/officeart/2005/8/layout/radial4"/>
    <dgm:cxn modelId="{4653CCEE-D26F-4C5C-AAD1-0B89FD17E401}" type="presOf" srcId="{25B85060-C909-49C8-83FE-21D98367CEAB}" destId="{E3A85B86-0989-49E6-9773-DAD5559FF6CA}" srcOrd="0" destOrd="0" presId="urn:microsoft.com/office/officeart/2005/8/layout/radial4"/>
    <dgm:cxn modelId="{F92986F0-041C-4E23-8EFE-527B3AF81532}" type="presOf" srcId="{26E643C8-85D8-4FE9-8A84-024875AB27A7}" destId="{4ADFE048-10A9-4286-A34D-2FD7292BD768}" srcOrd="0" destOrd="0" presId="urn:microsoft.com/office/officeart/2005/8/layout/radial4"/>
    <dgm:cxn modelId="{5F3A4C2E-103D-44B0-8088-22128E76D866}" srcId="{CBBBFF71-F1D5-49B6-9E95-BE09A8553C15}" destId="{26E643C8-85D8-4FE9-8A84-024875AB27A7}" srcOrd="8" destOrd="0" parTransId="{85189069-FBF3-49DF-ADF3-FC6A85875A85}" sibTransId="{EA6A7882-DA1F-452F-8464-8C215B5927D0}"/>
    <dgm:cxn modelId="{D88712BE-2361-4B2F-ABC2-F2F5D54335FD}" type="presOf" srcId="{0F340129-6D31-4FCD-9DAA-2CBA612F6D68}" destId="{7B35C29A-FF3D-4F95-A876-AC68F4215620}" srcOrd="0" destOrd="0" presId="urn:microsoft.com/office/officeart/2005/8/layout/radial4"/>
    <dgm:cxn modelId="{C58D93CA-7099-49B3-AF23-D6DEF08AA2F8}" type="presOf" srcId="{85189069-FBF3-49DF-ADF3-FC6A85875A85}" destId="{F6302811-05CE-49DD-983E-8FD33905F83F}" srcOrd="0" destOrd="0" presId="urn:microsoft.com/office/officeart/2005/8/layout/radial4"/>
    <dgm:cxn modelId="{DC900D0A-D257-46B0-B78B-96952BF73C96}" type="presOf" srcId="{0E7D3A85-FAFE-4346-9863-EB57912051BD}" destId="{557B49E3-2A77-45B5-A9D4-A43FB6881D83}" srcOrd="0" destOrd="0" presId="urn:microsoft.com/office/officeart/2005/8/layout/radial4"/>
    <dgm:cxn modelId="{9378694E-79ED-4EB6-AA3A-2F660640FA78}" type="presOf" srcId="{B187C383-5A32-4006-ABFF-E18D2B95B5A3}" destId="{72BA37FB-7CD3-4018-B60F-359813AE8145}" srcOrd="0" destOrd="0" presId="urn:microsoft.com/office/officeart/2005/8/layout/radial4"/>
    <dgm:cxn modelId="{6050A550-1BF4-464E-9695-AEA33BD12D6A}" srcId="{CBBBFF71-F1D5-49B6-9E95-BE09A8553C15}" destId="{CC6D1873-2B74-4301-A07F-60759730695A}" srcOrd="2" destOrd="0" parTransId="{F85737E7-F8F6-4DF4-B4B3-D32AEC509DBE}" sibTransId="{433B8C5D-9AF0-48CD-9C20-E16ED63135FF}"/>
    <dgm:cxn modelId="{16F2BFD9-3530-4730-AA00-F69B0CC4ECB5}" type="presOf" srcId="{A104E8DF-E044-4B52-90A2-38FEAFF2C771}" destId="{2BF9346A-FE8C-43AF-8409-54202C356068}" srcOrd="0" destOrd="0" presId="urn:microsoft.com/office/officeart/2005/8/layout/radial4"/>
    <dgm:cxn modelId="{2A1392F5-0F4E-4E75-9853-53A48F806949}" type="presOf" srcId="{9F09859D-9AC5-4581-B853-7548E662B6F7}" destId="{18094C96-EF87-4B72-B7DF-C1E0B9007D3A}" srcOrd="0" destOrd="0" presId="urn:microsoft.com/office/officeart/2005/8/layout/radial4"/>
    <dgm:cxn modelId="{51885386-A7AA-4D7A-B7B8-54AEC4F1E088}" type="presParOf" srcId="{E38581F6-8297-45C0-BA35-C4C519DF3FD7}" destId="{4D873A4A-D37B-47E9-A865-5EB040278DBD}" srcOrd="0" destOrd="0" presId="urn:microsoft.com/office/officeart/2005/8/layout/radial4"/>
    <dgm:cxn modelId="{05BC70A7-9AC8-49AC-A297-DE992EB71A97}" type="presParOf" srcId="{E38581F6-8297-45C0-BA35-C4C519DF3FD7}" destId="{557B49E3-2A77-45B5-A9D4-A43FB6881D83}" srcOrd="1" destOrd="0" presId="urn:microsoft.com/office/officeart/2005/8/layout/radial4"/>
    <dgm:cxn modelId="{7DD7CEBB-E698-43A3-BFAB-123D29401896}" type="presParOf" srcId="{E38581F6-8297-45C0-BA35-C4C519DF3FD7}" destId="{E8266496-D410-42F9-BF1F-2BF9CB5E46F9}" srcOrd="2" destOrd="0" presId="urn:microsoft.com/office/officeart/2005/8/layout/radial4"/>
    <dgm:cxn modelId="{615E2D48-AEE0-4001-BCC1-669619DF41AA}" type="presParOf" srcId="{E38581F6-8297-45C0-BA35-C4C519DF3FD7}" destId="{72BA37FB-7CD3-4018-B60F-359813AE8145}" srcOrd="3" destOrd="0" presId="urn:microsoft.com/office/officeart/2005/8/layout/radial4"/>
    <dgm:cxn modelId="{AE029D68-B090-4C67-8681-2F3FE44BDD62}" type="presParOf" srcId="{E38581F6-8297-45C0-BA35-C4C519DF3FD7}" destId="{9479A421-31B1-4E6A-90B8-3775AB79E45D}" srcOrd="4" destOrd="0" presId="urn:microsoft.com/office/officeart/2005/8/layout/radial4"/>
    <dgm:cxn modelId="{504616DF-3D33-4EEC-ADF5-CF5C14CADF30}" type="presParOf" srcId="{E38581F6-8297-45C0-BA35-C4C519DF3FD7}" destId="{C9F89EEF-42ED-456F-A610-FA67EB80F7B3}" srcOrd="5" destOrd="0" presId="urn:microsoft.com/office/officeart/2005/8/layout/radial4"/>
    <dgm:cxn modelId="{2C6F0BB5-E740-4142-AF4E-0C10AA7C88F6}" type="presParOf" srcId="{E38581F6-8297-45C0-BA35-C4C519DF3FD7}" destId="{541E1DCC-5930-43EF-BFC7-09208D8B4D4C}" srcOrd="6" destOrd="0" presId="urn:microsoft.com/office/officeart/2005/8/layout/radial4"/>
    <dgm:cxn modelId="{2E16C33F-CBAC-4BAF-ADBF-C00B20CD16A3}" type="presParOf" srcId="{E38581F6-8297-45C0-BA35-C4C519DF3FD7}" destId="{E3A85B86-0989-49E6-9773-DAD5559FF6CA}" srcOrd="7" destOrd="0" presId="urn:microsoft.com/office/officeart/2005/8/layout/radial4"/>
    <dgm:cxn modelId="{BAD95706-C38F-481D-878F-8E8B667F8E65}" type="presParOf" srcId="{E38581F6-8297-45C0-BA35-C4C519DF3FD7}" destId="{5000CE72-BAC7-409C-8874-D9FD0379A462}" srcOrd="8" destOrd="0" presId="urn:microsoft.com/office/officeart/2005/8/layout/radial4"/>
    <dgm:cxn modelId="{530BC1C5-041A-4E95-A686-AEA0528830F3}" type="presParOf" srcId="{E38581F6-8297-45C0-BA35-C4C519DF3FD7}" destId="{2BF9346A-FE8C-43AF-8409-54202C356068}" srcOrd="9" destOrd="0" presId="urn:microsoft.com/office/officeart/2005/8/layout/radial4"/>
    <dgm:cxn modelId="{69602FFC-BC35-44F1-BE83-1977EF26A43D}" type="presParOf" srcId="{E38581F6-8297-45C0-BA35-C4C519DF3FD7}" destId="{C5247C37-D06E-4EB1-8255-6FF5DD3680A3}" srcOrd="10" destOrd="0" presId="urn:microsoft.com/office/officeart/2005/8/layout/radial4"/>
    <dgm:cxn modelId="{BFE5CECC-185E-4AC7-9CE9-548A1E2BD478}" type="presParOf" srcId="{E38581F6-8297-45C0-BA35-C4C519DF3FD7}" destId="{18094C96-EF87-4B72-B7DF-C1E0B9007D3A}" srcOrd="11" destOrd="0" presId="urn:microsoft.com/office/officeart/2005/8/layout/radial4"/>
    <dgm:cxn modelId="{59DF163B-131D-440F-9825-0E7EEA24F62B}" type="presParOf" srcId="{E38581F6-8297-45C0-BA35-C4C519DF3FD7}" destId="{45E4EB30-8AFF-49DE-83D4-EF62265F555C}" srcOrd="12" destOrd="0" presId="urn:microsoft.com/office/officeart/2005/8/layout/radial4"/>
    <dgm:cxn modelId="{544A59BF-318E-4783-ADCC-FBB91FEE3199}" type="presParOf" srcId="{E38581F6-8297-45C0-BA35-C4C519DF3FD7}" destId="{A8E73B91-9E65-4ABB-BF40-4DD2289A518B}" srcOrd="13" destOrd="0" presId="urn:microsoft.com/office/officeart/2005/8/layout/radial4"/>
    <dgm:cxn modelId="{7940B287-130D-4653-B578-CD43C19A7DD1}" type="presParOf" srcId="{E38581F6-8297-45C0-BA35-C4C519DF3FD7}" destId="{61ED9B25-AC34-4377-95EB-D37400454C5F}" srcOrd="14" destOrd="0" presId="urn:microsoft.com/office/officeart/2005/8/layout/radial4"/>
    <dgm:cxn modelId="{D8BF6455-EE51-4F44-A380-0611BDD87558}" type="presParOf" srcId="{E38581F6-8297-45C0-BA35-C4C519DF3FD7}" destId="{45F23E6B-DAC4-4457-B879-23C4E92826B5}" srcOrd="15" destOrd="0" presId="urn:microsoft.com/office/officeart/2005/8/layout/radial4"/>
    <dgm:cxn modelId="{A5602F0D-66E1-40AC-9E5C-E297EB3636AB}" type="presParOf" srcId="{E38581F6-8297-45C0-BA35-C4C519DF3FD7}" destId="{7B35C29A-FF3D-4F95-A876-AC68F4215620}" srcOrd="16" destOrd="0" presId="urn:microsoft.com/office/officeart/2005/8/layout/radial4"/>
    <dgm:cxn modelId="{E4175688-8899-4A74-8779-56EBEE686B82}" type="presParOf" srcId="{E38581F6-8297-45C0-BA35-C4C519DF3FD7}" destId="{F6302811-05CE-49DD-983E-8FD33905F83F}" srcOrd="17" destOrd="0" presId="urn:microsoft.com/office/officeart/2005/8/layout/radial4"/>
    <dgm:cxn modelId="{E5B6A430-F10D-4E91-9048-73C0CDE45BFE}" type="presParOf" srcId="{E38581F6-8297-45C0-BA35-C4C519DF3FD7}" destId="{4ADFE048-10A9-4286-A34D-2FD7292BD768}" srcOrd="1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4B8407-341F-445E-AA87-2F82D0EA360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180C4B0-CB31-4FC3-8BF1-7BBC8482D482}">
      <dgm:prSet phldrT="[Текст]" custT="1"/>
      <dgm:spPr/>
      <dgm:t>
        <a:bodyPr/>
        <a:lstStyle/>
        <a:p>
          <a:r>
            <a:rPr lang="ru-RU" sz="3600" b="1" dirty="0" smtClean="0">
              <a:latin typeface="Calibri" panose="020F0502020204030204" pitchFamily="34" charset="0"/>
            </a:rPr>
            <a:t>Реализация </a:t>
          </a:r>
          <a:r>
            <a:rPr lang="ru-RU" sz="4000" b="1" dirty="0" smtClean="0">
              <a:latin typeface="Calibri" panose="020F0502020204030204" pitchFamily="34" charset="0"/>
            </a:rPr>
            <a:t>задач</a:t>
          </a:r>
          <a:r>
            <a:rPr lang="ru-RU" sz="3600" b="1" dirty="0" smtClean="0">
              <a:latin typeface="Calibri" panose="020F0502020204030204" pitchFamily="34" charset="0"/>
            </a:rPr>
            <a:t> по ФЭМП</a:t>
          </a:r>
          <a:endParaRPr lang="ru-RU" sz="3600" b="1" dirty="0">
            <a:latin typeface="Calibri" panose="020F0502020204030204" pitchFamily="34" charset="0"/>
          </a:endParaRPr>
        </a:p>
      </dgm:t>
    </dgm:pt>
    <dgm:pt modelId="{039A5470-6A89-47A9-BA2D-93AF7FECD267}" type="parTrans" cxnId="{DB185182-CA63-404A-9B18-A95E9C672677}">
      <dgm:prSet/>
      <dgm:spPr/>
      <dgm:t>
        <a:bodyPr/>
        <a:lstStyle/>
        <a:p>
          <a:endParaRPr lang="ru-RU"/>
        </a:p>
      </dgm:t>
    </dgm:pt>
    <dgm:pt modelId="{6891C42A-758E-4D06-A79E-1AE0EDAE73B6}" type="sibTrans" cxnId="{DB185182-CA63-404A-9B18-A95E9C672677}">
      <dgm:prSet/>
      <dgm:spPr/>
      <dgm:t>
        <a:bodyPr/>
        <a:lstStyle/>
        <a:p>
          <a:endParaRPr lang="ru-RU"/>
        </a:p>
      </dgm:t>
    </dgm:pt>
    <dgm:pt modelId="{62E470E3-32F3-46C7-8E3E-F2BF58F4DAAD}">
      <dgm:prSet phldrT="[Текст]" custT="1"/>
      <dgm:spPr/>
      <dgm:t>
        <a:bodyPr/>
        <a:lstStyle/>
        <a:p>
          <a:r>
            <a:rPr lang="ru-RU" sz="1800" b="1" dirty="0" smtClean="0">
              <a:latin typeface="Calibri" panose="020F0502020204030204" pitchFamily="34" charset="0"/>
            </a:rPr>
            <a:t>Непосредственно образовательная деятельность</a:t>
          </a:r>
          <a:endParaRPr lang="ru-RU" sz="1800" b="1" dirty="0">
            <a:latin typeface="Calibri" panose="020F0502020204030204" pitchFamily="34" charset="0"/>
          </a:endParaRPr>
        </a:p>
      </dgm:t>
    </dgm:pt>
    <dgm:pt modelId="{1D0B25D3-B43D-4CB0-85BC-B6159C91950A}" type="parTrans" cxnId="{579731E9-8C38-4101-9080-14FA354AD253}">
      <dgm:prSet/>
      <dgm:spPr/>
      <dgm:t>
        <a:bodyPr/>
        <a:lstStyle/>
        <a:p>
          <a:endParaRPr lang="ru-RU"/>
        </a:p>
      </dgm:t>
    </dgm:pt>
    <dgm:pt modelId="{4BA7ADFA-87B4-4AAE-B056-5946132A12D4}" type="sibTrans" cxnId="{579731E9-8C38-4101-9080-14FA354AD253}">
      <dgm:prSet/>
      <dgm:spPr/>
      <dgm:t>
        <a:bodyPr/>
        <a:lstStyle/>
        <a:p>
          <a:endParaRPr lang="ru-RU"/>
        </a:p>
      </dgm:t>
    </dgm:pt>
    <dgm:pt modelId="{40738501-3F2B-4A2B-BF9C-768F4225E40D}">
      <dgm:prSet phldrT="[Текст]" custT="1"/>
      <dgm:spPr/>
      <dgm:t>
        <a:bodyPr/>
        <a:lstStyle/>
        <a:p>
          <a:r>
            <a:rPr lang="ru-RU" sz="1800" b="1" dirty="0" smtClean="0">
              <a:latin typeface="Calibri" panose="020F0502020204030204" pitchFamily="34" charset="0"/>
            </a:rPr>
            <a:t>Виды детской деятельности</a:t>
          </a:r>
          <a:endParaRPr lang="ru-RU" sz="1800" b="1" dirty="0">
            <a:latin typeface="Calibri" panose="020F0502020204030204" pitchFamily="34" charset="0"/>
          </a:endParaRPr>
        </a:p>
      </dgm:t>
    </dgm:pt>
    <dgm:pt modelId="{9BA449BB-2E90-4E25-8C56-5DA2AAFD7C00}" type="parTrans" cxnId="{FBEAB12A-D135-484A-A50F-1FF1B6F38403}">
      <dgm:prSet/>
      <dgm:spPr/>
      <dgm:t>
        <a:bodyPr/>
        <a:lstStyle/>
        <a:p>
          <a:endParaRPr lang="ru-RU"/>
        </a:p>
      </dgm:t>
    </dgm:pt>
    <dgm:pt modelId="{0E41B7FF-88FD-4660-B014-E68C05C81FD4}" type="sibTrans" cxnId="{FBEAB12A-D135-484A-A50F-1FF1B6F38403}">
      <dgm:prSet/>
      <dgm:spPr/>
      <dgm:t>
        <a:bodyPr/>
        <a:lstStyle/>
        <a:p>
          <a:endParaRPr lang="ru-RU"/>
        </a:p>
      </dgm:t>
    </dgm:pt>
    <dgm:pt modelId="{B3E487C2-550B-4672-86E8-93D060006DA9}">
      <dgm:prSet phldrT="[Текст]" custT="1"/>
      <dgm:spPr/>
      <dgm:t>
        <a:bodyPr/>
        <a:lstStyle/>
        <a:p>
          <a:r>
            <a:rPr lang="ru-RU" sz="1800" b="1" dirty="0" smtClean="0">
              <a:latin typeface="Calibri" panose="020F0502020204030204" pitchFamily="34" charset="0"/>
            </a:rPr>
            <a:t>Игровая</a:t>
          </a:r>
          <a:endParaRPr lang="ru-RU" sz="1800" b="1" dirty="0">
            <a:latin typeface="Calibri" panose="020F0502020204030204" pitchFamily="34" charset="0"/>
          </a:endParaRPr>
        </a:p>
      </dgm:t>
    </dgm:pt>
    <dgm:pt modelId="{78F26391-43EE-49A4-A5E6-CAEAEC9A2D01}" type="parTrans" cxnId="{918434A4-7BCE-4586-B3F3-88C58DC90363}">
      <dgm:prSet/>
      <dgm:spPr/>
      <dgm:t>
        <a:bodyPr/>
        <a:lstStyle/>
        <a:p>
          <a:endParaRPr lang="ru-RU"/>
        </a:p>
      </dgm:t>
    </dgm:pt>
    <dgm:pt modelId="{710A4C0F-119E-426F-BAE2-19F3FAF45C3A}" type="sibTrans" cxnId="{918434A4-7BCE-4586-B3F3-88C58DC90363}">
      <dgm:prSet/>
      <dgm:spPr/>
      <dgm:t>
        <a:bodyPr/>
        <a:lstStyle/>
        <a:p>
          <a:endParaRPr lang="ru-RU"/>
        </a:p>
      </dgm:t>
    </dgm:pt>
    <dgm:pt modelId="{B3199786-5792-49EE-95B4-387847175A03}">
      <dgm:prSet phldrT="[Текст]" custT="1"/>
      <dgm:spPr/>
      <dgm:t>
        <a:bodyPr/>
        <a:lstStyle/>
        <a:p>
          <a:r>
            <a:rPr lang="ru-RU" sz="1800" b="1" dirty="0" smtClean="0">
              <a:latin typeface="Calibri" panose="020F0502020204030204" pitchFamily="34" charset="0"/>
            </a:rPr>
            <a:t>Двигательная</a:t>
          </a:r>
          <a:endParaRPr lang="ru-RU" sz="1800" b="1" dirty="0">
            <a:latin typeface="Calibri" panose="020F0502020204030204" pitchFamily="34" charset="0"/>
          </a:endParaRPr>
        </a:p>
      </dgm:t>
    </dgm:pt>
    <dgm:pt modelId="{BD806513-7152-4063-8524-9BF13236BC6E}" type="parTrans" cxnId="{7294DA72-7949-4864-B24D-C2843F1FE010}">
      <dgm:prSet/>
      <dgm:spPr/>
      <dgm:t>
        <a:bodyPr/>
        <a:lstStyle/>
        <a:p>
          <a:endParaRPr lang="ru-RU"/>
        </a:p>
      </dgm:t>
    </dgm:pt>
    <dgm:pt modelId="{62F204F6-F352-4BFF-968E-0C6781725DE3}" type="sibTrans" cxnId="{7294DA72-7949-4864-B24D-C2843F1FE010}">
      <dgm:prSet/>
      <dgm:spPr/>
      <dgm:t>
        <a:bodyPr/>
        <a:lstStyle/>
        <a:p>
          <a:endParaRPr lang="ru-RU"/>
        </a:p>
      </dgm:t>
    </dgm:pt>
    <dgm:pt modelId="{FBC5A4AA-7334-4E10-905D-2E808B4CA12F}">
      <dgm:prSet phldrT="[Текст]" custT="1"/>
      <dgm:spPr/>
      <dgm:t>
        <a:bodyPr/>
        <a:lstStyle/>
        <a:p>
          <a:r>
            <a:rPr lang="ru-RU" sz="1800" b="1" dirty="0" smtClean="0">
              <a:latin typeface="Calibri" panose="020F0502020204030204" pitchFamily="34" charset="0"/>
            </a:rPr>
            <a:t>Познавательно-исследовательская</a:t>
          </a:r>
          <a:endParaRPr lang="ru-RU" sz="1800" b="1" dirty="0">
            <a:latin typeface="Calibri" panose="020F0502020204030204" pitchFamily="34" charset="0"/>
          </a:endParaRPr>
        </a:p>
      </dgm:t>
    </dgm:pt>
    <dgm:pt modelId="{BBF6CE16-DAB0-41A9-9F55-8E412592AF0C}" type="parTrans" cxnId="{1ECC09C2-0218-41AD-8277-9FE9EE0B3983}">
      <dgm:prSet/>
      <dgm:spPr/>
      <dgm:t>
        <a:bodyPr/>
        <a:lstStyle/>
        <a:p>
          <a:endParaRPr lang="ru-RU"/>
        </a:p>
      </dgm:t>
    </dgm:pt>
    <dgm:pt modelId="{F58D4D63-151B-4964-99D8-49B6783BAA57}" type="sibTrans" cxnId="{1ECC09C2-0218-41AD-8277-9FE9EE0B3983}">
      <dgm:prSet/>
      <dgm:spPr/>
      <dgm:t>
        <a:bodyPr/>
        <a:lstStyle/>
        <a:p>
          <a:endParaRPr lang="ru-RU"/>
        </a:p>
      </dgm:t>
    </dgm:pt>
    <dgm:pt modelId="{4AE3868C-9040-455E-A73F-3EC446CE6970}">
      <dgm:prSet phldrT="[Текст]" custT="1"/>
      <dgm:spPr/>
      <dgm:t>
        <a:bodyPr/>
        <a:lstStyle/>
        <a:p>
          <a:r>
            <a:rPr lang="ru-RU" sz="1800" b="1" dirty="0" smtClean="0">
              <a:latin typeface="Calibri" panose="020F0502020204030204" pitchFamily="34" charset="0"/>
            </a:rPr>
            <a:t>Коммуникативная</a:t>
          </a:r>
          <a:endParaRPr lang="ru-RU" sz="1800" b="1" dirty="0">
            <a:latin typeface="Calibri" panose="020F0502020204030204" pitchFamily="34" charset="0"/>
          </a:endParaRPr>
        </a:p>
      </dgm:t>
    </dgm:pt>
    <dgm:pt modelId="{1B967DE6-E5B4-4955-AD1F-DAC62D2A4824}" type="parTrans" cxnId="{3E5A1322-3DE0-449B-949B-375BBAC814C5}">
      <dgm:prSet/>
      <dgm:spPr/>
      <dgm:t>
        <a:bodyPr/>
        <a:lstStyle/>
        <a:p>
          <a:endParaRPr lang="ru-RU"/>
        </a:p>
      </dgm:t>
    </dgm:pt>
    <dgm:pt modelId="{79897963-DE07-4EAC-B626-24D07D4B336A}" type="sibTrans" cxnId="{3E5A1322-3DE0-449B-949B-375BBAC814C5}">
      <dgm:prSet/>
      <dgm:spPr/>
      <dgm:t>
        <a:bodyPr/>
        <a:lstStyle/>
        <a:p>
          <a:endParaRPr lang="ru-RU"/>
        </a:p>
      </dgm:t>
    </dgm:pt>
    <dgm:pt modelId="{26F2378B-0007-4081-AE7C-CAF7E37E9F43}">
      <dgm:prSet phldrT="[Текст]" custT="1"/>
      <dgm:spPr/>
      <dgm:t>
        <a:bodyPr/>
        <a:lstStyle/>
        <a:p>
          <a:r>
            <a:rPr lang="ru-RU" sz="1800" b="1" dirty="0" smtClean="0">
              <a:latin typeface="Calibri" panose="020F0502020204030204" pitchFamily="34" charset="0"/>
            </a:rPr>
            <a:t>Продуктивная</a:t>
          </a:r>
          <a:endParaRPr lang="ru-RU" sz="1800" b="1" dirty="0">
            <a:latin typeface="Calibri" panose="020F0502020204030204" pitchFamily="34" charset="0"/>
          </a:endParaRPr>
        </a:p>
      </dgm:t>
    </dgm:pt>
    <dgm:pt modelId="{FF4754EE-3A7F-42EB-A3F9-CF8B48AFD870}" type="parTrans" cxnId="{C2755EB7-D329-435A-932A-691CDD45A018}">
      <dgm:prSet/>
      <dgm:spPr/>
      <dgm:t>
        <a:bodyPr/>
        <a:lstStyle/>
        <a:p>
          <a:endParaRPr lang="ru-RU"/>
        </a:p>
      </dgm:t>
    </dgm:pt>
    <dgm:pt modelId="{4240ADAA-E4FC-4F9D-950D-7EC18CD382DF}" type="sibTrans" cxnId="{C2755EB7-D329-435A-932A-691CDD45A018}">
      <dgm:prSet/>
      <dgm:spPr/>
      <dgm:t>
        <a:bodyPr/>
        <a:lstStyle/>
        <a:p>
          <a:endParaRPr lang="ru-RU"/>
        </a:p>
      </dgm:t>
    </dgm:pt>
    <dgm:pt modelId="{681AE890-AC06-4DE0-B426-093F98BECC88}">
      <dgm:prSet phldrT="[Текст]" custT="1"/>
      <dgm:spPr/>
      <dgm:t>
        <a:bodyPr/>
        <a:lstStyle/>
        <a:p>
          <a:r>
            <a:rPr lang="ru-RU" sz="1800" b="1" dirty="0" smtClean="0">
              <a:latin typeface="Calibri" panose="020F0502020204030204" pitchFamily="34" charset="0"/>
            </a:rPr>
            <a:t>Музыкально-художественная</a:t>
          </a:r>
          <a:endParaRPr lang="ru-RU" sz="1800" b="1" dirty="0">
            <a:latin typeface="Calibri" panose="020F0502020204030204" pitchFamily="34" charset="0"/>
          </a:endParaRPr>
        </a:p>
      </dgm:t>
    </dgm:pt>
    <dgm:pt modelId="{0C0DDD70-A842-4435-AEFA-978DA6014CE8}" type="parTrans" cxnId="{D6E1B923-713C-4F3D-AC39-D4AC20EDAD47}">
      <dgm:prSet/>
      <dgm:spPr/>
      <dgm:t>
        <a:bodyPr/>
        <a:lstStyle/>
        <a:p>
          <a:endParaRPr lang="ru-RU"/>
        </a:p>
      </dgm:t>
    </dgm:pt>
    <dgm:pt modelId="{9CB2EA03-7E25-4F40-A0AB-783D74CD1E5B}" type="sibTrans" cxnId="{D6E1B923-713C-4F3D-AC39-D4AC20EDAD47}">
      <dgm:prSet/>
      <dgm:spPr/>
      <dgm:t>
        <a:bodyPr/>
        <a:lstStyle/>
        <a:p>
          <a:endParaRPr lang="ru-RU"/>
        </a:p>
      </dgm:t>
    </dgm:pt>
    <dgm:pt modelId="{900E29A9-6234-4C24-87EC-FAE83088EF71}">
      <dgm:prSet phldrT="[Текст]" custT="1"/>
      <dgm:spPr/>
      <dgm:t>
        <a:bodyPr/>
        <a:lstStyle/>
        <a:p>
          <a:r>
            <a:rPr lang="ru-RU" sz="1800" b="1" dirty="0" smtClean="0">
              <a:latin typeface="Calibri" panose="020F0502020204030204" pitchFamily="34" charset="0"/>
            </a:rPr>
            <a:t>Трудовая</a:t>
          </a:r>
          <a:endParaRPr lang="ru-RU" sz="1800" b="1" dirty="0">
            <a:latin typeface="Calibri" panose="020F0502020204030204" pitchFamily="34" charset="0"/>
          </a:endParaRPr>
        </a:p>
      </dgm:t>
    </dgm:pt>
    <dgm:pt modelId="{D2F6576A-B7A0-42B7-AD0D-C2D90A2F2C23}" type="parTrans" cxnId="{5C12C7DE-DF52-456E-9AFB-619B7BAB1008}">
      <dgm:prSet/>
      <dgm:spPr/>
      <dgm:t>
        <a:bodyPr/>
        <a:lstStyle/>
        <a:p>
          <a:endParaRPr lang="ru-RU"/>
        </a:p>
      </dgm:t>
    </dgm:pt>
    <dgm:pt modelId="{D160CB7A-48EB-4249-BAC6-8944933514EC}" type="sibTrans" cxnId="{5C12C7DE-DF52-456E-9AFB-619B7BAB1008}">
      <dgm:prSet/>
      <dgm:spPr/>
      <dgm:t>
        <a:bodyPr/>
        <a:lstStyle/>
        <a:p>
          <a:endParaRPr lang="ru-RU"/>
        </a:p>
      </dgm:t>
    </dgm:pt>
    <dgm:pt modelId="{B987432A-CAC1-425B-8922-B6F528055DC1}">
      <dgm:prSet phldrT="[Текст]" custT="1"/>
      <dgm:spPr/>
      <dgm:t>
        <a:bodyPr/>
        <a:lstStyle/>
        <a:p>
          <a:r>
            <a:rPr lang="ru-RU" sz="1800" b="1" dirty="0" smtClean="0">
              <a:latin typeface="Calibri" panose="020F0502020204030204" pitchFamily="34" charset="0"/>
            </a:rPr>
            <a:t>Чтение художественной литературы</a:t>
          </a:r>
          <a:endParaRPr lang="ru-RU" sz="1800" b="1" dirty="0">
            <a:latin typeface="Calibri" panose="020F0502020204030204" pitchFamily="34" charset="0"/>
          </a:endParaRPr>
        </a:p>
      </dgm:t>
    </dgm:pt>
    <dgm:pt modelId="{8E1DD40F-4F6F-4A9B-BFA3-96C1D9AAF83C}" type="parTrans" cxnId="{4C498A9E-6A31-49D8-B7BA-3477ABACB805}">
      <dgm:prSet/>
      <dgm:spPr/>
      <dgm:t>
        <a:bodyPr/>
        <a:lstStyle/>
        <a:p>
          <a:endParaRPr lang="ru-RU"/>
        </a:p>
      </dgm:t>
    </dgm:pt>
    <dgm:pt modelId="{9001A966-9CAB-4F63-8BBF-566DA1475F40}" type="sibTrans" cxnId="{4C498A9E-6A31-49D8-B7BA-3477ABACB805}">
      <dgm:prSet/>
      <dgm:spPr/>
      <dgm:t>
        <a:bodyPr/>
        <a:lstStyle/>
        <a:p>
          <a:endParaRPr lang="ru-RU"/>
        </a:p>
      </dgm:t>
    </dgm:pt>
    <dgm:pt modelId="{080438BB-7D1E-4E87-BD78-D5537866EF45}">
      <dgm:prSet phldrT="[Текст]" custT="1"/>
      <dgm:spPr/>
      <dgm:t>
        <a:bodyPr/>
        <a:lstStyle/>
        <a:p>
          <a:r>
            <a:rPr lang="ru-RU" sz="1800" b="1" dirty="0" smtClean="0">
              <a:latin typeface="Calibri" panose="020F0502020204030204" pitchFamily="34" charset="0"/>
            </a:rPr>
            <a:t>Взаимосвязь с родителями</a:t>
          </a:r>
          <a:endParaRPr lang="ru-RU" sz="1800" b="1" dirty="0">
            <a:latin typeface="Calibri" panose="020F0502020204030204" pitchFamily="34" charset="0"/>
          </a:endParaRPr>
        </a:p>
      </dgm:t>
    </dgm:pt>
    <dgm:pt modelId="{B67759A2-7D36-4051-812C-CEA071202661}" type="parTrans" cxnId="{CD1BAE9B-0139-4B51-B4C3-5E8F86D60CB3}">
      <dgm:prSet/>
      <dgm:spPr/>
      <dgm:t>
        <a:bodyPr/>
        <a:lstStyle/>
        <a:p>
          <a:endParaRPr lang="ru-RU"/>
        </a:p>
      </dgm:t>
    </dgm:pt>
    <dgm:pt modelId="{AAC03F61-915B-4313-BC29-4E9B6001D78A}" type="sibTrans" cxnId="{CD1BAE9B-0139-4B51-B4C3-5E8F86D60CB3}">
      <dgm:prSet/>
      <dgm:spPr/>
      <dgm:t>
        <a:bodyPr/>
        <a:lstStyle/>
        <a:p>
          <a:endParaRPr lang="ru-RU"/>
        </a:p>
      </dgm:t>
    </dgm:pt>
    <dgm:pt modelId="{5CDC96C3-C152-4A89-8DF0-F10F4C7FA518}" type="pres">
      <dgm:prSet presAssocID="{4F4B8407-341F-445E-AA87-2F82D0EA360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63E1D6-56CE-4751-B7BC-4E3D4B0B84B3}" type="pres">
      <dgm:prSet presAssocID="{8180C4B0-CB31-4FC3-8BF1-7BBC8482D482}" presName="root1" presStyleCnt="0"/>
      <dgm:spPr/>
    </dgm:pt>
    <dgm:pt modelId="{DAC1AC01-F9AD-4BBE-85EC-ACAF0B820AED}" type="pres">
      <dgm:prSet presAssocID="{8180C4B0-CB31-4FC3-8BF1-7BBC8482D482}" presName="LevelOneTextNode" presStyleLbl="node0" presStyleIdx="0" presStyleCnt="1" custScaleX="122197" custScaleY="172752" custLinFactNeighborY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8A2CAF-0F74-4467-B590-5899C13E4201}" type="pres">
      <dgm:prSet presAssocID="{8180C4B0-CB31-4FC3-8BF1-7BBC8482D482}" presName="level2hierChild" presStyleCnt="0"/>
      <dgm:spPr/>
    </dgm:pt>
    <dgm:pt modelId="{F554DB36-923A-4928-962D-985E9CE458E4}" type="pres">
      <dgm:prSet presAssocID="{1D0B25D3-B43D-4CB0-85BC-B6159C91950A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D5FBD179-C8FB-4FDA-9F5F-2D95F0E103DE}" type="pres">
      <dgm:prSet presAssocID="{1D0B25D3-B43D-4CB0-85BC-B6159C91950A}" presName="connTx" presStyleLbl="parChTrans1D2" presStyleIdx="0" presStyleCnt="3"/>
      <dgm:spPr/>
      <dgm:t>
        <a:bodyPr/>
        <a:lstStyle/>
        <a:p>
          <a:endParaRPr lang="ru-RU"/>
        </a:p>
      </dgm:t>
    </dgm:pt>
    <dgm:pt modelId="{158E14E9-7D4E-4DEC-9D6B-4688B1DAFB72}" type="pres">
      <dgm:prSet presAssocID="{62E470E3-32F3-46C7-8E3E-F2BF58F4DAAD}" presName="root2" presStyleCnt="0"/>
      <dgm:spPr/>
    </dgm:pt>
    <dgm:pt modelId="{0885E9B5-E813-4763-B978-A6632B426FC8}" type="pres">
      <dgm:prSet presAssocID="{62E470E3-32F3-46C7-8E3E-F2BF58F4DAAD}" presName="LevelTwoTextNode" presStyleLbl="node2" presStyleIdx="0" presStyleCnt="3" custScaleY="1393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1F2F23-CD93-4C6C-A500-128B3DD0C3BC}" type="pres">
      <dgm:prSet presAssocID="{62E470E3-32F3-46C7-8E3E-F2BF58F4DAAD}" presName="level3hierChild" presStyleCnt="0"/>
      <dgm:spPr/>
    </dgm:pt>
    <dgm:pt modelId="{52B6344B-FF02-459D-8B11-27D83CE74A96}" type="pres">
      <dgm:prSet presAssocID="{9BA449BB-2E90-4E25-8C56-5DA2AAFD7C00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E6962B79-F61E-4B5F-96A5-2CCBCA8613EA}" type="pres">
      <dgm:prSet presAssocID="{9BA449BB-2E90-4E25-8C56-5DA2AAFD7C00}" presName="connTx" presStyleLbl="parChTrans1D2" presStyleIdx="1" presStyleCnt="3"/>
      <dgm:spPr/>
      <dgm:t>
        <a:bodyPr/>
        <a:lstStyle/>
        <a:p>
          <a:endParaRPr lang="ru-RU"/>
        </a:p>
      </dgm:t>
    </dgm:pt>
    <dgm:pt modelId="{27A23B6F-1112-49BA-ABCB-A770708A3A4E}" type="pres">
      <dgm:prSet presAssocID="{40738501-3F2B-4A2B-BF9C-768F4225E40D}" presName="root2" presStyleCnt="0"/>
      <dgm:spPr/>
    </dgm:pt>
    <dgm:pt modelId="{D237FB80-3203-424D-8969-95E04F27DB47}" type="pres">
      <dgm:prSet presAssocID="{40738501-3F2B-4A2B-BF9C-768F4225E40D}" presName="LevelTwoTextNode" presStyleLbl="node2" presStyleIdx="1" presStyleCnt="3" custScaleY="1219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513AA2-5186-4CCD-9F15-EC644A383AF4}" type="pres">
      <dgm:prSet presAssocID="{40738501-3F2B-4A2B-BF9C-768F4225E40D}" presName="level3hierChild" presStyleCnt="0"/>
      <dgm:spPr/>
    </dgm:pt>
    <dgm:pt modelId="{641C2CA4-E0C9-4B4E-ADF2-461AF3008B8E}" type="pres">
      <dgm:prSet presAssocID="{78F26391-43EE-49A4-A5E6-CAEAEC9A2D01}" presName="conn2-1" presStyleLbl="parChTrans1D3" presStyleIdx="0" presStyleCnt="8"/>
      <dgm:spPr/>
      <dgm:t>
        <a:bodyPr/>
        <a:lstStyle/>
        <a:p>
          <a:endParaRPr lang="ru-RU"/>
        </a:p>
      </dgm:t>
    </dgm:pt>
    <dgm:pt modelId="{CB5FB5FB-CA60-4436-B555-932D47BC9C1B}" type="pres">
      <dgm:prSet presAssocID="{78F26391-43EE-49A4-A5E6-CAEAEC9A2D01}" presName="connTx" presStyleLbl="parChTrans1D3" presStyleIdx="0" presStyleCnt="8"/>
      <dgm:spPr/>
      <dgm:t>
        <a:bodyPr/>
        <a:lstStyle/>
        <a:p>
          <a:endParaRPr lang="ru-RU"/>
        </a:p>
      </dgm:t>
    </dgm:pt>
    <dgm:pt modelId="{9547DA49-F6F3-4EE0-8138-36ACB7BE6408}" type="pres">
      <dgm:prSet presAssocID="{B3E487C2-550B-4672-86E8-93D060006DA9}" presName="root2" presStyleCnt="0"/>
      <dgm:spPr/>
    </dgm:pt>
    <dgm:pt modelId="{8A196260-AE78-4A69-A9B5-062B3C74CDA3}" type="pres">
      <dgm:prSet presAssocID="{B3E487C2-550B-4672-86E8-93D060006DA9}" presName="LevelTwoTextNode" presStyleLbl="node3" presStyleIdx="0" presStyleCnt="8" custScaleX="1456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A8FA0D-469B-40B7-AD9C-E8DF6BC3D89C}" type="pres">
      <dgm:prSet presAssocID="{B3E487C2-550B-4672-86E8-93D060006DA9}" presName="level3hierChild" presStyleCnt="0"/>
      <dgm:spPr/>
    </dgm:pt>
    <dgm:pt modelId="{AA3818F4-31AD-400F-9A0E-2997A03279F7}" type="pres">
      <dgm:prSet presAssocID="{BD806513-7152-4063-8524-9BF13236BC6E}" presName="conn2-1" presStyleLbl="parChTrans1D3" presStyleIdx="1" presStyleCnt="8"/>
      <dgm:spPr/>
      <dgm:t>
        <a:bodyPr/>
        <a:lstStyle/>
        <a:p>
          <a:endParaRPr lang="ru-RU"/>
        </a:p>
      </dgm:t>
    </dgm:pt>
    <dgm:pt modelId="{B2225208-05EB-43B3-A1D6-44A15615DC81}" type="pres">
      <dgm:prSet presAssocID="{BD806513-7152-4063-8524-9BF13236BC6E}" presName="connTx" presStyleLbl="parChTrans1D3" presStyleIdx="1" presStyleCnt="8"/>
      <dgm:spPr/>
      <dgm:t>
        <a:bodyPr/>
        <a:lstStyle/>
        <a:p>
          <a:endParaRPr lang="ru-RU"/>
        </a:p>
      </dgm:t>
    </dgm:pt>
    <dgm:pt modelId="{4917DC11-7048-474F-855F-3EAB687F13D0}" type="pres">
      <dgm:prSet presAssocID="{B3199786-5792-49EE-95B4-387847175A03}" presName="root2" presStyleCnt="0"/>
      <dgm:spPr/>
    </dgm:pt>
    <dgm:pt modelId="{CFF11C4D-3A2B-4A4B-B030-98A40AE78037}" type="pres">
      <dgm:prSet presAssocID="{B3199786-5792-49EE-95B4-387847175A03}" presName="LevelTwoTextNode" presStyleLbl="node3" presStyleIdx="1" presStyleCnt="8" custScaleX="1456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10E9D5-CD4D-48E5-A83C-18954E51E323}" type="pres">
      <dgm:prSet presAssocID="{B3199786-5792-49EE-95B4-387847175A03}" presName="level3hierChild" presStyleCnt="0"/>
      <dgm:spPr/>
    </dgm:pt>
    <dgm:pt modelId="{F0DFEB73-8B29-419F-8393-8BA5837A1AD5}" type="pres">
      <dgm:prSet presAssocID="{BBF6CE16-DAB0-41A9-9F55-8E412592AF0C}" presName="conn2-1" presStyleLbl="parChTrans1D3" presStyleIdx="2" presStyleCnt="8"/>
      <dgm:spPr/>
      <dgm:t>
        <a:bodyPr/>
        <a:lstStyle/>
        <a:p>
          <a:endParaRPr lang="ru-RU"/>
        </a:p>
      </dgm:t>
    </dgm:pt>
    <dgm:pt modelId="{83BF6517-7E09-4BE6-867D-B39239975037}" type="pres">
      <dgm:prSet presAssocID="{BBF6CE16-DAB0-41A9-9F55-8E412592AF0C}" presName="connTx" presStyleLbl="parChTrans1D3" presStyleIdx="2" presStyleCnt="8"/>
      <dgm:spPr/>
      <dgm:t>
        <a:bodyPr/>
        <a:lstStyle/>
        <a:p>
          <a:endParaRPr lang="ru-RU"/>
        </a:p>
      </dgm:t>
    </dgm:pt>
    <dgm:pt modelId="{9D39638F-8B22-4F85-8E27-1625DC14D1FC}" type="pres">
      <dgm:prSet presAssocID="{FBC5A4AA-7334-4E10-905D-2E808B4CA12F}" presName="root2" presStyleCnt="0"/>
      <dgm:spPr/>
    </dgm:pt>
    <dgm:pt modelId="{04B60CBD-22C6-44A1-88B6-BE1AF054F803}" type="pres">
      <dgm:prSet presAssocID="{FBC5A4AA-7334-4E10-905D-2E808B4CA12F}" presName="LevelTwoTextNode" presStyleLbl="node3" presStyleIdx="2" presStyleCnt="8" custScaleX="1456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25D0D3-AA15-48EC-BEEE-8B558BDBBB69}" type="pres">
      <dgm:prSet presAssocID="{FBC5A4AA-7334-4E10-905D-2E808B4CA12F}" presName="level3hierChild" presStyleCnt="0"/>
      <dgm:spPr/>
    </dgm:pt>
    <dgm:pt modelId="{AA8E7C0B-8430-400E-9D64-F39FEA203441}" type="pres">
      <dgm:prSet presAssocID="{1B967DE6-E5B4-4955-AD1F-DAC62D2A4824}" presName="conn2-1" presStyleLbl="parChTrans1D3" presStyleIdx="3" presStyleCnt="8"/>
      <dgm:spPr/>
      <dgm:t>
        <a:bodyPr/>
        <a:lstStyle/>
        <a:p>
          <a:endParaRPr lang="ru-RU"/>
        </a:p>
      </dgm:t>
    </dgm:pt>
    <dgm:pt modelId="{5074C9AD-E9FA-41DF-AEF9-6A1EC06E0EBD}" type="pres">
      <dgm:prSet presAssocID="{1B967DE6-E5B4-4955-AD1F-DAC62D2A4824}" presName="connTx" presStyleLbl="parChTrans1D3" presStyleIdx="3" presStyleCnt="8"/>
      <dgm:spPr/>
      <dgm:t>
        <a:bodyPr/>
        <a:lstStyle/>
        <a:p>
          <a:endParaRPr lang="ru-RU"/>
        </a:p>
      </dgm:t>
    </dgm:pt>
    <dgm:pt modelId="{13F21294-4D8B-4A8E-B4B8-D2175DA10673}" type="pres">
      <dgm:prSet presAssocID="{4AE3868C-9040-455E-A73F-3EC446CE6970}" presName="root2" presStyleCnt="0"/>
      <dgm:spPr/>
    </dgm:pt>
    <dgm:pt modelId="{1F66824E-928A-4E61-B763-FC89E0280B19}" type="pres">
      <dgm:prSet presAssocID="{4AE3868C-9040-455E-A73F-3EC446CE6970}" presName="LevelTwoTextNode" presStyleLbl="node3" presStyleIdx="3" presStyleCnt="8" custScaleX="1456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5DF76E-7541-4B01-B33D-4FE7054383ED}" type="pres">
      <dgm:prSet presAssocID="{4AE3868C-9040-455E-A73F-3EC446CE6970}" presName="level3hierChild" presStyleCnt="0"/>
      <dgm:spPr/>
    </dgm:pt>
    <dgm:pt modelId="{6746A04E-F7E6-4385-8223-418AEF9FFDDF}" type="pres">
      <dgm:prSet presAssocID="{FF4754EE-3A7F-42EB-A3F9-CF8B48AFD870}" presName="conn2-1" presStyleLbl="parChTrans1D3" presStyleIdx="4" presStyleCnt="8"/>
      <dgm:spPr/>
      <dgm:t>
        <a:bodyPr/>
        <a:lstStyle/>
        <a:p>
          <a:endParaRPr lang="ru-RU"/>
        </a:p>
      </dgm:t>
    </dgm:pt>
    <dgm:pt modelId="{772D0D19-8DAE-4E2D-91FA-AF44DCC6CD17}" type="pres">
      <dgm:prSet presAssocID="{FF4754EE-3A7F-42EB-A3F9-CF8B48AFD870}" presName="connTx" presStyleLbl="parChTrans1D3" presStyleIdx="4" presStyleCnt="8"/>
      <dgm:spPr/>
      <dgm:t>
        <a:bodyPr/>
        <a:lstStyle/>
        <a:p>
          <a:endParaRPr lang="ru-RU"/>
        </a:p>
      </dgm:t>
    </dgm:pt>
    <dgm:pt modelId="{B3B1D490-7EFA-4154-B604-05803F19E2E3}" type="pres">
      <dgm:prSet presAssocID="{26F2378B-0007-4081-AE7C-CAF7E37E9F43}" presName="root2" presStyleCnt="0"/>
      <dgm:spPr/>
    </dgm:pt>
    <dgm:pt modelId="{21272B4D-6B63-4DB5-BECF-B7E7B804B081}" type="pres">
      <dgm:prSet presAssocID="{26F2378B-0007-4081-AE7C-CAF7E37E9F43}" presName="LevelTwoTextNode" presStyleLbl="node3" presStyleIdx="4" presStyleCnt="8" custScaleX="1456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D1C259-DAC7-473F-A8B2-1525A88B9592}" type="pres">
      <dgm:prSet presAssocID="{26F2378B-0007-4081-AE7C-CAF7E37E9F43}" presName="level3hierChild" presStyleCnt="0"/>
      <dgm:spPr/>
    </dgm:pt>
    <dgm:pt modelId="{C33C9288-51B0-42AD-9F49-12816A323059}" type="pres">
      <dgm:prSet presAssocID="{0C0DDD70-A842-4435-AEFA-978DA6014CE8}" presName="conn2-1" presStyleLbl="parChTrans1D3" presStyleIdx="5" presStyleCnt="8"/>
      <dgm:spPr/>
      <dgm:t>
        <a:bodyPr/>
        <a:lstStyle/>
        <a:p>
          <a:endParaRPr lang="ru-RU"/>
        </a:p>
      </dgm:t>
    </dgm:pt>
    <dgm:pt modelId="{B234E4F9-CFCD-427B-B322-4EFD38195911}" type="pres">
      <dgm:prSet presAssocID="{0C0DDD70-A842-4435-AEFA-978DA6014CE8}" presName="connTx" presStyleLbl="parChTrans1D3" presStyleIdx="5" presStyleCnt="8"/>
      <dgm:spPr/>
      <dgm:t>
        <a:bodyPr/>
        <a:lstStyle/>
        <a:p>
          <a:endParaRPr lang="ru-RU"/>
        </a:p>
      </dgm:t>
    </dgm:pt>
    <dgm:pt modelId="{2CEF6CFB-45CA-46C3-92A5-F1801B61C5ED}" type="pres">
      <dgm:prSet presAssocID="{681AE890-AC06-4DE0-B426-093F98BECC88}" presName="root2" presStyleCnt="0"/>
      <dgm:spPr/>
    </dgm:pt>
    <dgm:pt modelId="{32C4C3FE-0194-4318-B307-09A182D09E39}" type="pres">
      <dgm:prSet presAssocID="{681AE890-AC06-4DE0-B426-093F98BECC88}" presName="LevelTwoTextNode" presStyleLbl="node3" presStyleIdx="5" presStyleCnt="8" custScaleX="1456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7B0301-3D0A-4D1E-9D7B-F6C72353F626}" type="pres">
      <dgm:prSet presAssocID="{681AE890-AC06-4DE0-B426-093F98BECC88}" presName="level3hierChild" presStyleCnt="0"/>
      <dgm:spPr/>
    </dgm:pt>
    <dgm:pt modelId="{58B1402E-2DA2-4DA0-8957-6C528DBA7383}" type="pres">
      <dgm:prSet presAssocID="{D2F6576A-B7A0-42B7-AD0D-C2D90A2F2C23}" presName="conn2-1" presStyleLbl="parChTrans1D3" presStyleIdx="6" presStyleCnt="8"/>
      <dgm:spPr/>
      <dgm:t>
        <a:bodyPr/>
        <a:lstStyle/>
        <a:p>
          <a:endParaRPr lang="ru-RU"/>
        </a:p>
      </dgm:t>
    </dgm:pt>
    <dgm:pt modelId="{ACF5290A-D6D8-445D-860A-40F4E4D6B9F2}" type="pres">
      <dgm:prSet presAssocID="{D2F6576A-B7A0-42B7-AD0D-C2D90A2F2C23}" presName="connTx" presStyleLbl="parChTrans1D3" presStyleIdx="6" presStyleCnt="8"/>
      <dgm:spPr/>
      <dgm:t>
        <a:bodyPr/>
        <a:lstStyle/>
        <a:p>
          <a:endParaRPr lang="ru-RU"/>
        </a:p>
      </dgm:t>
    </dgm:pt>
    <dgm:pt modelId="{9A44C73F-7DE1-4C9C-AF8E-BBF92C30B464}" type="pres">
      <dgm:prSet presAssocID="{900E29A9-6234-4C24-87EC-FAE83088EF71}" presName="root2" presStyleCnt="0"/>
      <dgm:spPr/>
    </dgm:pt>
    <dgm:pt modelId="{0CC2C446-9BC9-4C17-BEF4-4BC7B1C399A6}" type="pres">
      <dgm:prSet presAssocID="{900E29A9-6234-4C24-87EC-FAE83088EF71}" presName="LevelTwoTextNode" presStyleLbl="node3" presStyleIdx="6" presStyleCnt="8" custScaleX="1456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B75CCE-7AA4-4507-B5EA-232484AA4934}" type="pres">
      <dgm:prSet presAssocID="{900E29A9-6234-4C24-87EC-FAE83088EF71}" presName="level3hierChild" presStyleCnt="0"/>
      <dgm:spPr/>
    </dgm:pt>
    <dgm:pt modelId="{C6E7447A-EEAA-45B4-BDCE-C34488EE64A5}" type="pres">
      <dgm:prSet presAssocID="{8E1DD40F-4F6F-4A9B-BFA3-96C1D9AAF83C}" presName="conn2-1" presStyleLbl="parChTrans1D3" presStyleIdx="7" presStyleCnt="8"/>
      <dgm:spPr/>
      <dgm:t>
        <a:bodyPr/>
        <a:lstStyle/>
        <a:p>
          <a:endParaRPr lang="ru-RU"/>
        </a:p>
      </dgm:t>
    </dgm:pt>
    <dgm:pt modelId="{D8C17C5F-8DDA-4945-8DA2-B15864798F0F}" type="pres">
      <dgm:prSet presAssocID="{8E1DD40F-4F6F-4A9B-BFA3-96C1D9AAF83C}" presName="connTx" presStyleLbl="parChTrans1D3" presStyleIdx="7" presStyleCnt="8"/>
      <dgm:spPr/>
      <dgm:t>
        <a:bodyPr/>
        <a:lstStyle/>
        <a:p>
          <a:endParaRPr lang="ru-RU"/>
        </a:p>
      </dgm:t>
    </dgm:pt>
    <dgm:pt modelId="{718AD096-7088-42A8-BE8E-48D10F0BEDF7}" type="pres">
      <dgm:prSet presAssocID="{B987432A-CAC1-425B-8922-B6F528055DC1}" presName="root2" presStyleCnt="0"/>
      <dgm:spPr/>
    </dgm:pt>
    <dgm:pt modelId="{1AFD5C5E-79D2-44E1-B5BB-1CA0E2211579}" type="pres">
      <dgm:prSet presAssocID="{B987432A-CAC1-425B-8922-B6F528055DC1}" presName="LevelTwoTextNode" presStyleLbl="node3" presStyleIdx="7" presStyleCnt="8" custScaleX="1456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1A731C-543D-4567-98CD-9EB8300DF2B5}" type="pres">
      <dgm:prSet presAssocID="{B987432A-CAC1-425B-8922-B6F528055DC1}" presName="level3hierChild" presStyleCnt="0"/>
      <dgm:spPr/>
    </dgm:pt>
    <dgm:pt modelId="{36B21752-3E84-4C45-B6DF-EDF83AD1ECE5}" type="pres">
      <dgm:prSet presAssocID="{B67759A2-7D36-4051-812C-CEA071202661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4FD63C63-4356-43F5-989D-1C424D39FECE}" type="pres">
      <dgm:prSet presAssocID="{B67759A2-7D36-4051-812C-CEA071202661}" presName="connTx" presStyleLbl="parChTrans1D2" presStyleIdx="2" presStyleCnt="3"/>
      <dgm:spPr/>
      <dgm:t>
        <a:bodyPr/>
        <a:lstStyle/>
        <a:p>
          <a:endParaRPr lang="ru-RU"/>
        </a:p>
      </dgm:t>
    </dgm:pt>
    <dgm:pt modelId="{AC70DAC0-F8A8-4D3B-B5B7-E2CC40323189}" type="pres">
      <dgm:prSet presAssocID="{080438BB-7D1E-4E87-BD78-D5537866EF45}" presName="root2" presStyleCnt="0"/>
      <dgm:spPr/>
    </dgm:pt>
    <dgm:pt modelId="{2D4808E5-6C5B-4863-98CE-A1ACDEBB263A}" type="pres">
      <dgm:prSet presAssocID="{080438BB-7D1E-4E87-BD78-D5537866EF45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B652D2-6431-461C-9720-7524EADC8241}" type="pres">
      <dgm:prSet presAssocID="{080438BB-7D1E-4E87-BD78-D5537866EF45}" presName="level3hierChild" presStyleCnt="0"/>
      <dgm:spPr/>
    </dgm:pt>
  </dgm:ptLst>
  <dgm:cxnLst>
    <dgm:cxn modelId="{F2FB7283-FC05-45C1-BB94-F9D13F4B09FF}" type="presOf" srcId="{26F2378B-0007-4081-AE7C-CAF7E37E9F43}" destId="{21272B4D-6B63-4DB5-BECF-B7E7B804B081}" srcOrd="0" destOrd="0" presId="urn:microsoft.com/office/officeart/2008/layout/HorizontalMultiLevelHierarchy"/>
    <dgm:cxn modelId="{E88A0D4D-A66F-4BB0-9FC0-CA15E4EAD1FA}" type="presOf" srcId="{8E1DD40F-4F6F-4A9B-BFA3-96C1D9AAF83C}" destId="{C6E7447A-EEAA-45B4-BDCE-C34488EE64A5}" srcOrd="0" destOrd="0" presId="urn:microsoft.com/office/officeart/2008/layout/HorizontalMultiLevelHierarchy"/>
    <dgm:cxn modelId="{5C12C7DE-DF52-456E-9AFB-619B7BAB1008}" srcId="{40738501-3F2B-4A2B-BF9C-768F4225E40D}" destId="{900E29A9-6234-4C24-87EC-FAE83088EF71}" srcOrd="6" destOrd="0" parTransId="{D2F6576A-B7A0-42B7-AD0D-C2D90A2F2C23}" sibTransId="{D160CB7A-48EB-4249-BAC6-8944933514EC}"/>
    <dgm:cxn modelId="{E23B8EB7-86B8-4322-8447-688448326F1B}" type="presOf" srcId="{0C0DDD70-A842-4435-AEFA-978DA6014CE8}" destId="{B234E4F9-CFCD-427B-B322-4EFD38195911}" srcOrd="1" destOrd="0" presId="urn:microsoft.com/office/officeart/2008/layout/HorizontalMultiLevelHierarchy"/>
    <dgm:cxn modelId="{BA91A7CB-2E4F-4691-9A10-808F479773EC}" type="presOf" srcId="{681AE890-AC06-4DE0-B426-093F98BECC88}" destId="{32C4C3FE-0194-4318-B307-09A182D09E39}" srcOrd="0" destOrd="0" presId="urn:microsoft.com/office/officeart/2008/layout/HorizontalMultiLevelHierarchy"/>
    <dgm:cxn modelId="{666135A2-B988-41EF-B0AC-76091AFAF19A}" type="presOf" srcId="{BD806513-7152-4063-8524-9BF13236BC6E}" destId="{B2225208-05EB-43B3-A1D6-44A15615DC81}" srcOrd="1" destOrd="0" presId="urn:microsoft.com/office/officeart/2008/layout/HorizontalMultiLevelHierarchy"/>
    <dgm:cxn modelId="{DB185182-CA63-404A-9B18-A95E9C672677}" srcId="{4F4B8407-341F-445E-AA87-2F82D0EA3601}" destId="{8180C4B0-CB31-4FC3-8BF1-7BBC8482D482}" srcOrd="0" destOrd="0" parTransId="{039A5470-6A89-47A9-BA2D-93AF7FECD267}" sibTransId="{6891C42A-758E-4D06-A79E-1AE0EDAE73B6}"/>
    <dgm:cxn modelId="{B0CF1F05-C605-4E45-A70E-397EB1BE5BA4}" type="presOf" srcId="{080438BB-7D1E-4E87-BD78-D5537866EF45}" destId="{2D4808E5-6C5B-4863-98CE-A1ACDEBB263A}" srcOrd="0" destOrd="0" presId="urn:microsoft.com/office/officeart/2008/layout/HorizontalMultiLevelHierarchy"/>
    <dgm:cxn modelId="{A0C1CA5D-43B9-48FB-91D7-9B0AE284252F}" type="presOf" srcId="{9BA449BB-2E90-4E25-8C56-5DA2AAFD7C00}" destId="{52B6344B-FF02-459D-8B11-27D83CE74A96}" srcOrd="0" destOrd="0" presId="urn:microsoft.com/office/officeart/2008/layout/HorizontalMultiLevelHierarchy"/>
    <dgm:cxn modelId="{0F082386-3093-46F0-855F-D784316EC81D}" type="presOf" srcId="{0C0DDD70-A842-4435-AEFA-978DA6014CE8}" destId="{C33C9288-51B0-42AD-9F49-12816A323059}" srcOrd="0" destOrd="0" presId="urn:microsoft.com/office/officeart/2008/layout/HorizontalMultiLevelHierarchy"/>
    <dgm:cxn modelId="{7C1DA7BB-1273-41D9-A27F-41FEE8D91554}" type="presOf" srcId="{BD806513-7152-4063-8524-9BF13236BC6E}" destId="{AA3818F4-31AD-400F-9A0E-2997A03279F7}" srcOrd="0" destOrd="0" presId="urn:microsoft.com/office/officeart/2008/layout/HorizontalMultiLevelHierarchy"/>
    <dgm:cxn modelId="{C16A32FA-54CD-419A-BF5D-5DC012968936}" type="presOf" srcId="{B67759A2-7D36-4051-812C-CEA071202661}" destId="{4FD63C63-4356-43F5-989D-1C424D39FECE}" srcOrd="1" destOrd="0" presId="urn:microsoft.com/office/officeart/2008/layout/HorizontalMultiLevelHierarchy"/>
    <dgm:cxn modelId="{B5C163AC-2103-4DB6-9447-6A62CBC4E1C3}" type="presOf" srcId="{BBF6CE16-DAB0-41A9-9F55-8E412592AF0C}" destId="{83BF6517-7E09-4BE6-867D-B39239975037}" srcOrd="1" destOrd="0" presId="urn:microsoft.com/office/officeart/2008/layout/HorizontalMultiLevelHierarchy"/>
    <dgm:cxn modelId="{E36D480D-0C94-4214-880A-2D9E67B1AFEF}" type="presOf" srcId="{1D0B25D3-B43D-4CB0-85BC-B6159C91950A}" destId="{F554DB36-923A-4928-962D-985E9CE458E4}" srcOrd="0" destOrd="0" presId="urn:microsoft.com/office/officeart/2008/layout/HorizontalMultiLevelHierarchy"/>
    <dgm:cxn modelId="{6E3B07FE-5B82-4EAB-B996-B618F8F54515}" type="presOf" srcId="{40738501-3F2B-4A2B-BF9C-768F4225E40D}" destId="{D237FB80-3203-424D-8969-95E04F27DB47}" srcOrd="0" destOrd="0" presId="urn:microsoft.com/office/officeart/2008/layout/HorizontalMultiLevelHierarchy"/>
    <dgm:cxn modelId="{4FF87BF7-2B96-4D9F-8C65-2F410A7D8500}" type="presOf" srcId="{BBF6CE16-DAB0-41A9-9F55-8E412592AF0C}" destId="{F0DFEB73-8B29-419F-8393-8BA5837A1AD5}" srcOrd="0" destOrd="0" presId="urn:microsoft.com/office/officeart/2008/layout/HorizontalMultiLevelHierarchy"/>
    <dgm:cxn modelId="{00EE14C1-965A-4A73-98ED-A6AD8C1633FD}" type="presOf" srcId="{4F4B8407-341F-445E-AA87-2F82D0EA3601}" destId="{5CDC96C3-C152-4A89-8DF0-F10F4C7FA518}" srcOrd="0" destOrd="0" presId="urn:microsoft.com/office/officeart/2008/layout/HorizontalMultiLevelHierarchy"/>
    <dgm:cxn modelId="{0A65C47D-169A-4D4E-9A62-12399FC0C534}" type="presOf" srcId="{D2F6576A-B7A0-42B7-AD0D-C2D90A2F2C23}" destId="{ACF5290A-D6D8-445D-860A-40F4E4D6B9F2}" srcOrd="1" destOrd="0" presId="urn:microsoft.com/office/officeart/2008/layout/HorizontalMultiLevelHierarchy"/>
    <dgm:cxn modelId="{9D6AEBBE-EA34-4BDD-AD90-39ADB4594144}" type="presOf" srcId="{B3E487C2-550B-4672-86E8-93D060006DA9}" destId="{8A196260-AE78-4A69-A9B5-062B3C74CDA3}" srcOrd="0" destOrd="0" presId="urn:microsoft.com/office/officeart/2008/layout/HorizontalMultiLevelHierarchy"/>
    <dgm:cxn modelId="{A3D5B9BF-50D1-4951-8EEE-5C7D7693947A}" type="presOf" srcId="{9BA449BB-2E90-4E25-8C56-5DA2AAFD7C00}" destId="{E6962B79-F61E-4B5F-96A5-2CCBCA8613EA}" srcOrd="1" destOrd="0" presId="urn:microsoft.com/office/officeart/2008/layout/HorizontalMultiLevelHierarchy"/>
    <dgm:cxn modelId="{901A9813-B3EE-4627-A7CC-3F9E9ED631DE}" type="presOf" srcId="{D2F6576A-B7A0-42B7-AD0D-C2D90A2F2C23}" destId="{58B1402E-2DA2-4DA0-8957-6C528DBA7383}" srcOrd="0" destOrd="0" presId="urn:microsoft.com/office/officeart/2008/layout/HorizontalMultiLevelHierarchy"/>
    <dgm:cxn modelId="{D74A0B7A-B1C1-4530-8B69-12279501FD3E}" type="presOf" srcId="{78F26391-43EE-49A4-A5E6-CAEAEC9A2D01}" destId="{CB5FB5FB-CA60-4436-B555-932D47BC9C1B}" srcOrd="1" destOrd="0" presId="urn:microsoft.com/office/officeart/2008/layout/HorizontalMultiLevelHierarchy"/>
    <dgm:cxn modelId="{A6DB022E-79EB-4CC1-868E-B73A0C2DEEDE}" type="presOf" srcId="{FF4754EE-3A7F-42EB-A3F9-CF8B48AFD870}" destId="{6746A04E-F7E6-4385-8223-418AEF9FFDDF}" srcOrd="0" destOrd="0" presId="urn:microsoft.com/office/officeart/2008/layout/HorizontalMultiLevelHierarchy"/>
    <dgm:cxn modelId="{D6E1B923-713C-4F3D-AC39-D4AC20EDAD47}" srcId="{40738501-3F2B-4A2B-BF9C-768F4225E40D}" destId="{681AE890-AC06-4DE0-B426-093F98BECC88}" srcOrd="5" destOrd="0" parTransId="{0C0DDD70-A842-4435-AEFA-978DA6014CE8}" sibTransId="{9CB2EA03-7E25-4F40-A0AB-783D74CD1E5B}"/>
    <dgm:cxn modelId="{CD1BAE9B-0139-4B51-B4C3-5E8F86D60CB3}" srcId="{8180C4B0-CB31-4FC3-8BF1-7BBC8482D482}" destId="{080438BB-7D1E-4E87-BD78-D5537866EF45}" srcOrd="2" destOrd="0" parTransId="{B67759A2-7D36-4051-812C-CEA071202661}" sibTransId="{AAC03F61-915B-4313-BC29-4E9B6001D78A}"/>
    <dgm:cxn modelId="{F7A0AF1D-DE55-4645-98A5-62A6D8601E91}" type="presOf" srcId="{4AE3868C-9040-455E-A73F-3EC446CE6970}" destId="{1F66824E-928A-4E61-B763-FC89E0280B19}" srcOrd="0" destOrd="0" presId="urn:microsoft.com/office/officeart/2008/layout/HorizontalMultiLevelHierarchy"/>
    <dgm:cxn modelId="{FBEAB12A-D135-484A-A50F-1FF1B6F38403}" srcId="{8180C4B0-CB31-4FC3-8BF1-7BBC8482D482}" destId="{40738501-3F2B-4A2B-BF9C-768F4225E40D}" srcOrd="1" destOrd="0" parTransId="{9BA449BB-2E90-4E25-8C56-5DA2AAFD7C00}" sibTransId="{0E41B7FF-88FD-4660-B014-E68C05C81FD4}"/>
    <dgm:cxn modelId="{579731E9-8C38-4101-9080-14FA354AD253}" srcId="{8180C4B0-CB31-4FC3-8BF1-7BBC8482D482}" destId="{62E470E3-32F3-46C7-8E3E-F2BF58F4DAAD}" srcOrd="0" destOrd="0" parTransId="{1D0B25D3-B43D-4CB0-85BC-B6159C91950A}" sibTransId="{4BA7ADFA-87B4-4AAE-B056-5946132A12D4}"/>
    <dgm:cxn modelId="{AC12550B-6FD1-4DBD-BA39-46EA31830AFC}" type="presOf" srcId="{B67759A2-7D36-4051-812C-CEA071202661}" destId="{36B21752-3E84-4C45-B6DF-EDF83AD1ECE5}" srcOrd="0" destOrd="0" presId="urn:microsoft.com/office/officeart/2008/layout/HorizontalMultiLevelHierarchy"/>
    <dgm:cxn modelId="{E5EDBD5A-675E-46CF-9ADE-AC8FA3891E18}" type="presOf" srcId="{B987432A-CAC1-425B-8922-B6F528055DC1}" destId="{1AFD5C5E-79D2-44E1-B5BB-1CA0E2211579}" srcOrd="0" destOrd="0" presId="urn:microsoft.com/office/officeart/2008/layout/HorizontalMultiLevelHierarchy"/>
    <dgm:cxn modelId="{918434A4-7BCE-4586-B3F3-88C58DC90363}" srcId="{40738501-3F2B-4A2B-BF9C-768F4225E40D}" destId="{B3E487C2-550B-4672-86E8-93D060006DA9}" srcOrd="0" destOrd="0" parTransId="{78F26391-43EE-49A4-A5E6-CAEAEC9A2D01}" sibTransId="{710A4C0F-119E-426F-BAE2-19F3FAF45C3A}"/>
    <dgm:cxn modelId="{4C498A9E-6A31-49D8-B7BA-3477ABACB805}" srcId="{40738501-3F2B-4A2B-BF9C-768F4225E40D}" destId="{B987432A-CAC1-425B-8922-B6F528055DC1}" srcOrd="7" destOrd="0" parTransId="{8E1DD40F-4F6F-4A9B-BFA3-96C1D9AAF83C}" sibTransId="{9001A966-9CAB-4F63-8BBF-566DA1475F40}"/>
    <dgm:cxn modelId="{DF7A82EF-F85F-4BB6-B5D5-AAAADC4F6693}" type="presOf" srcId="{8180C4B0-CB31-4FC3-8BF1-7BBC8482D482}" destId="{DAC1AC01-F9AD-4BBE-85EC-ACAF0B820AED}" srcOrd="0" destOrd="0" presId="urn:microsoft.com/office/officeart/2008/layout/HorizontalMultiLevelHierarchy"/>
    <dgm:cxn modelId="{D7D167CA-9A02-4AB5-9303-A674A8159C5E}" type="presOf" srcId="{FF4754EE-3A7F-42EB-A3F9-CF8B48AFD870}" destId="{772D0D19-8DAE-4E2D-91FA-AF44DCC6CD17}" srcOrd="1" destOrd="0" presId="urn:microsoft.com/office/officeart/2008/layout/HorizontalMultiLevelHierarchy"/>
    <dgm:cxn modelId="{50DBE4A1-9ADE-4E24-962F-0E5C19E086EB}" type="presOf" srcId="{1B967DE6-E5B4-4955-AD1F-DAC62D2A4824}" destId="{AA8E7C0B-8430-400E-9D64-F39FEA203441}" srcOrd="0" destOrd="0" presId="urn:microsoft.com/office/officeart/2008/layout/HorizontalMultiLevelHierarchy"/>
    <dgm:cxn modelId="{4944E9CA-0CD5-4D5F-9749-35BC84042FCF}" type="presOf" srcId="{B3199786-5792-49EE-95B4-387847175A03}" destId="{CFF11C4D-3A2B-4A4B-B030-98A40AE78037}" srcOrd="0" destOrd="0" presId="urn:microsoft.com/office/officeart/2008/layout/HorizontalMultiLevelHierarchy"/>
    <dgm:cxn modelId="{D71F1448-B9AC-4FD6-AE29-53C6EBB86A01}" type="presOf" srcId="{1B967DE6-E5B4-4955-AD1F-DAC62D2A4824}" destId="{5074C9AD-E9FA-41DF-AEF9-6A1EC06E0EBD}" srcOrd="1" destOrd="0" presId="urn:microsoft.com/office/officeart/2008/layout/HorizontalMultiLevelHierarchy"/>
    <dgm:cxn modelId="{071CB452-6BA2-4283-98B1-62151B56AE35}" type="presOf" srcId="{FBC5A4AA-7334-4E10-905D-2E808B4CA12F}" destId="{04B60CBD-22C6-44A1-88B6-BE1AF054F803}" srcOrd="0" destOrd="0" presId="urn:microsoft.com/office/officeart/2008/layout/HorizontalMultiLevelHierarchy"/>
    <dgm:cxn modelId="{2533C4D5-5F2C-472E-AE1E-1AB9CBE2693F}" type="presOf" srcId="{8E1DD40F-4F6F-4A9B-BFA3-96C1D9AAF83C}" destId="{D8C17C5F-8DDA-4945-8DA2-B15864798F0F}" srcOrd="1" destOrd="0" presId="urn:microsoft.com/office/officeart/2008/layout/HorizontalMultiLevelHierarchy"/>
    <dgm:cxn modelId="{6681FD35-D4C4-4480-9DA2-2E82F88D30EB}" type="presOf" srcId="{78F26391-43EE-49A4-A5E6-CAEAEC9A2D01}" destId="{641C2CA4-E0C9-4B4E-ADF2-461AF3008B8E}" srcOrd="0" destOrd="0" presId="urn:microsoft.com/office/officeart/2008/layout/HorizontalMultiLevelHierarchy"/>
    <dgm:cxn modelId="{7294DA72-7949-4864-B24D-C2843F1FE010}" srcId="{40738501-3F2B-4A2B-BF9C-768F4225E40D}" destId="{B3199786-5792-49EE-95B4-387847175A03}" srcOrd="1" destOrd="0" parTransId="{BD806513-7152-4063-8524-9BF13236BC6E}" sibTransId="{62F204F6-F352-4BFF-968E-0C6781725DE3}"/>
    <dgm:cxn modelId="{3E5A1322-3DE0-449B-949B-375BBAC814C5}" srcId="{40738501-3F2B-4A2B-BF9C-768F4225E40D}" destId="{4AE3868C-9040-455E-A73F-3EC446CE6970}" srcOrd="3" destOrd="0" parTransId="{1B967DE6-E5B4-4955-AD1F-DAC62D2A4824}" sibTransId="{79897963-DE07-4EAC-B626-24D07D4B336A}"/>
    <dgm:cxn modelId="{31611A37-FB12-4BF2-9879-F75A5637A521}" type="presOf" srcId="{1D0B25D3-B43D-4CB0-85BC-B6159C91950A}" destId="{D5FBD179-C8FB-4FDA-9F5F-2D95F0E103DE}" srcOrd="1" destOrd="0" presId="urn:microsoft.com/office/officeart/2008/layout/HorizontalMultiLevelHierarchy"/>
    <dgm:cxn modelId="{523F1543-BDA5-48F3-9BF6-CF98090832D3}" type="presOf" srcId="{62E470E3-32F3-46C7-8E3E-F2BF58F4DAAD}" destId="{0885E9B5-E813-4763-B978-A6632B426FC8}" srcOrd="0" destOrd="0" presId="urn:microsoft.com/office/officeart/2008/layout/HorizontalMultiLevelHierarchy"/>
    <dgm:cxn modelId="{0BC4D32F-B1E8-4996-A9A3-AD12F4B5B129}" type="presOf" srcId="{900E29A9-6234-4C24-87EC-FAE83088EF71}" destId="{0CC2C446-9BC9-4C17-BEF4-4BC7B1C399A6}" srcOrd="0" destOrd="0" presId="urn:microsoft.com/office/officeart/2008/layout/HorizontalMultiLevelHierarchy"/>
    <dgm:cxn modelId="{C2755EB7-D329-435A-932A-691CDD45A018}" srcId="{40738501-3F2B-4A2B-BF9C-768F4225E40D}" destId="{26F2378B-0007-4081-AE7C-CAF7E37E9F43}" srcOrd="4" destOrd="0" parTransId="{FF4754EE-3A7F-42EB-A3F9-CF8B48AFD870}" sibTransId="{4240ADAA-E4FC-4F9D-950D-7EC18CD382DF}"/>
    <dgm:cxn modelId="{1ECC09C2-0218-41AD-8277-9FE9EE0B3983}" srcId="{40738501-3F2B-4A2B-BF9C-768F4225E40D}" destId="{FBC5A4AA-7334-4E10-905D-2E808B4CA12F}" srcOrd="2" destOrd="0" parTransId="{BBF6CE16-DAB0-41A9-9F55-8E412592AF0C}" sibTransId="{F58D4D63-151B-4964-99D8-49B6783BAA57}"/>
    <dgm:cxn modelId="{D224F569-E6D8-41CA-B43F-952BE62F7359}" type="presParOf" srcId="{5CDC96C3-C152-4A89-8DF0-F10F4C7FA518}" destId="{CE63E1D6-56CE-4751-B7BC-4E3D4B0B84B3}" srcOrd="0" destOrd="0" presId="urn:microsoft.com/office/officeart/2008/layout/HorizontalMultiLevelHierarchy"/>
    <dgm:cxn modelId="{A31D0FD5-AA33-47D7-82FC-1628180A4A7E}" type="presParOf" srcId="{CE63E1D6-56CE-4751-B7BC-4E3D4B0B84B3}" destId="{DAC1AC01-F9AD-4BBE-85EC-ACAF0B820AED}" srcOrd="0" destOrd="0" presId="urn:microsoft.com/office/officeart/2008/layout/HorizontalMultiLevelHierarchy"/>
    <dgm:cxn modelId="{53EC1F07-F3F1-4AD8-8998-98BE46080B6E}" type="presParOf" srcId="{CE63E1D6-56CE-4751-B7BC-4E3D4B0B84B3}" destId="{128A2CAF-0F74-4467-B590-5899C13E4201}" srcOrd="1" destOrd="0" presId="urn:microsoft.com/office/officeart/2008/layout/HorizontalMultiLevelHierarchy"/>
    <dgm:cxn modelId="{2FDC7765-F688-4816-A21B-DE62702D0D19}" type="presParOf" srcId="{128A2CAF-0F74-4467-B590-5899C13E4201}" destId="{F554DB36-923A-4928-962D-985E9CE458E4}" srcOrd="0" destOrd="0" presId="urn:microsoft.com/office/officeart/2008/layout/HorizontalMultiLevelHierarchy"/>
    <dgm:cxn modelId="{705B6BCF-56B6-4CB2-998E-34DBE0706678}" type="presParOf" srcId="{F554DB36-923A-4928-962D-985E9CE458E4}" destId="{D5FBD179-C8FB-4FDA-9F5F-2D95F0E103DE}" srcOrd="0" destOrd="0" presId="urn:microsoft.com/office/officeart/2008/layout/HorizontalMultiLevelHierarchy"/>
    <dgm:cxn modelId="{9047862B-6EAE-48A0-AEED-A9841732AE01}" type="presParOf" srcId="{128A2CAF-0F74-4467-B590-5899C13E4201}" destId="{158E14E9-7D4E-4DEC-9D6B-4688B1DAFB72}" srcOrd="1" destOrd="0" presId="urn:microsoft.com/office/officeart/2008/layout/HorizontalMultiLevelHierarchy"/>
    <dgm:cxn modelId="{F4265194-DFCC-4456-9912-435C38819031}" type="presParOf" srcId="{158E14E9-7D4E-4DEC-9D6B-4688B1DAFB72}" destId="{0885E9B5-E813-4763-B978-A6632B426FC8}" srcOrd="0" destOrd="0" presId="urn:microsoft.com/office/officeart/2008/layout/HorizontalMultiLevelHierarchy"/>
    <dgm:cxn modelId="{1D9E1748-2881-4654-B6BD-F5BE29CA0768}" type="presParOf" srcId="{158E14E9-7D4E-4DEC-9D6B-4688B1DAFB72}" destId="{CD1F2F23-CD93-4C6C-A500-128B3DD0C3BC}" srcOrd="1" destOrd="0" presId="urn:microsoft.com/office/officeart/2008/layout/HorizontalMultiLevelHierarchy"/>
    <dgm:cxn modelId="{AD277855-DB7E-41E7-93F9-4D6416B1FB25}" type="presParOf" srcId="{128A2CAF-0F74-4467-B590-5899C13E4201}" destId="{52B6344B-FF02-459D-8B11-27D83CE74A96}" srcOrd="2" destOrd="0" presId="urn:microsoft.com/office/officeart/2008/layout/HorizontalMultiLevelHierarchy"/>
    <dgm:cxn modelId="{170456B8-CE8A-4EB7-9B3F-A64F3124706A}" type="presParOf" srcId="{52B6344B-FF02-459D-8B11-27D83CE74A96}" destId="{E6962B79-F61E-4B5F-96A5-2CCBCA8613EA}" srcOrd="0" destOrd="0" presId="urn:microsoft.com/office/officeart/2008/layout/HorizontalMultiLevelHierarchy"/>
    <dgm:cxn modelId="{C82CAEBD-7AE6-4CB2-92FB-B231E9C65880}" type="presParOf" srcId="{128A2CAF-0F74-4467-B590-5899C13E4201}" destId="{27A23B6F-1112-49BA-ABCB-A770708A3A4E}" srcOrd="3" destOrd="0" presId="urn:microsoft.com/office/officeart/2008/layout/HorizontalMultiLevelHierarchy"/>
    <dgm:cxn modelId="{6F54468C-C788-40CC-A520-01D90D098790}" type="presParOf" srcId="{27A23B6F-1112-49BA-ABCB-A770708A3A4E}" destId="{D237FB80-3203-424D-8969-95E04F27DB47}" srcOrd="0" destOrd="0" presId="urn:microsoft.com/office/officeart/2008/layout/HorizontalMultiLevelHierarchy"/>
    <dgm:cxn modelId="{4C2F58B2-26C1-4A9E-B246-E5D83043F6C1}" type="presParOf" srcId="{27A23B6F-1112-49BA-ABCB-A770708A3A4E}" destId="{95513AA2-5186-4CCD-9F15-EC644A383AF4}" srcOrd="1" destOrd="0" presId="urn:microsoft.com/office/officeart/2008/layout/HorizontalMultiLevelHierarchy"/>
    <dgm:cxn modelId="{08382CB5-E9A6-4170-925F-5337B0119F89}" type="presParOf" srcId="{95513AA2-5186-4CCD-9F15-EC644A383AF4}" destId="{641C2CA4-E0C9-4B4E-ADF2-461AF3008B8E}" srcOrd="0" destOrd="0" presId="urn:microsoft.com/office/officeart/2008/layout/HorizontalMultiLevelHierarchy"/>
    <dgm:cxn modelId="{6C1FA83E-F29F-41C1-BF80-43A8EEADB262}" type="presParOf" srcId="{641C2CA4-E0C9-4B4E-ADF2-461AF3008B8E}" destId="{CB5FB5FB-CA60-4436-B555-932D47BC9C1B}" srcOrd="0" destOrd="0" presId="urn:microsoft.com/office/officeart/2008/layout/HorizontalMultiLevelHierarchy"/>
    <dgm:cxn modelId="{1B1617E7-2402-4631-B6E5-F3EBB45299E8}" type="presParOf" srcId="{95513AA2-5186-4CCD-9F15-EC644A383AF4}" destId="{9547DA49-F6F3-4EE0-8138-36ACB7BE6408}" srcOrd="1" destOrd="0" presId="urn:microsoft.com/office/officeart/2008/layout/HorizontalMultiLevelHierarchy"/>
    <dgm:cxn modelId="{9615EC08-1D08-45F7-8D08-8825068D3E6C}" type="presParOf" srcId="{9547DA49-F6F3-4EE0-8138-36ACB7BE6408}" destId="{8A196260-AE78-4A69-A9B5-062B3C74CDA3}" srcOrd="0" destOrd="0" presId="urn:microsoft.com/office/officeart/2008/layout/HorizontalMultiLevelHierarchy"/>
    <dgm:cxn modelId="{8863D226-3AE0-40DF-9B5A-DC0075B92FB2}" type="presParOf" srcId="{9547DA49-F6F3-4EE0-8138-36ACB7BE6408}" destId="{94A8FA0D-469B-40B7-AD9C-E8DF6BC3D89C}" srcOrd="1" destOrd="0" presId="urn:microsoft.com/office/officeart/2008/layout/HorizontalMultiLevelHierarchy"/>
    <dgm:cxn modelId="{4A288F90-07D2-4230-849E-267EA86DB950}" type="presParOf" srcId="{95513AA2-5186-4CCD-9F15-EC644A383AF4}" destId="{AA3818F4-31AD-400F-9A0E-2997A03279F7}" srcOrd="2" destOrd="0" presId="urn:microsoft.com/office/officeart/2008/layout/HorizontalMultiLevelHierarchy"/>
    <dgm:cxn modelId="{BECE45BC-E964-46A0-BF8C-EF20A16A8189}" type="presParOf" srcId="{AA3818F4-31AD-400F-9A0E-2997A03279F7}" destId="{B2225208-05EB-43B3-A1D6-44A15615DC81}" srcOrd="0" destOrd="0" presId="urn:microsoft.com/office/officeart/2008/layout/HorizontalMultiLevelHierarchy"/>
    <dgm:cxn modelId="{0DA7DA21-9697-4953-A9B2-EDABBD020A09}" type="presParOf" srcId="{95513AA2-5186-4CCD-9F15-EC644A383AF4}" destId="{4917DC11-7048-474F-855F-3EAB687F13D0}" srcOrd="3" destOrd="0" presId="urn:microsoft.com/office/officeart/2008/layout/HorizontalMultiLevelHierarchy"/>
    <dgm:cxn modelId="{F843486F-F924-4A12-BE2F-103D34D3BE25}" type="presParOf" srcId="{4917DC11-7048-474F-855F-3EAB687F13D0}" destId="{CFF11C4D-3A2B-4A4B-B030-98A40AE78037}" srcOrd="0" destOrd="0" presId="urn:microsoft.com/office/officeart/2008/layout/HorizontalMultiLevelHierarchy"/>
    <dgm:cxn modelId="{D6C146B6-CCB2-4CAF-87AE-4E0B11BEB101}" type="presParOf" srcId="{4917DC11-7048-474F-855F-3EAB687F13D0}" destId="{4710E9D5-CD4D-48E5-A83C-18954E51E323}" srcOrd="1" destOrd="0" presId="urn:microsoft.com/office/officeart/2008/layout/HorizontalMultiLevelHierarchy"/>
    <dgm:cxn modelId="{B8EB4521-38DD-43E8-8584-BA7B5BBBAA0B}" type="presParOf" srcId="{95513AA2-5186-4CCD-9F15-EC644A383AF4}" destId="{F0DFEB73-8B29-419F-8393-8BA5837A1AD5}" srcOrd="4" destOrd="0" presId="urn:microsoft.com/office/officeart/2008/layout/HorizontalMultiLevelHierarchy"/>
    <dgm:cxn modelId="{6F4C72DA-3609-46C4-A767-D84F2B6713A1}" type="presParOf" srcId="{F0DFEB73-8B29-419F-8393-8BA5837A1AD5}" destId="{83BF6517-7E09-4BE6-867D-B39239975037}" srcOrd="0" destOrd="0" presId="urn:microsoft.com/office/officeart/2008/layout/HorizontalMultiLevelHierarchy"/>
    <dgm:cxn modelId="{0D97E7DF-F2D2-4514-A5EE-0260F0686FAD}" type="presParOf" srcId="{95513AA2-5186-4CCD-9F15-EC644A383AF4}" destId="{9D39638F-8B22-4F85-8E27-1625DC14D1FC}" srcOrd="5" destOrd="0" presId="urn:microsoft.com/office/officeart/2008/layout/HorizontalMultiLevelHierarchy"/>
    <dgm:cxn modelId="{B598B4F4-89C6-414C-9C3C-57F21E99CBB3}" type="presParOf" srcId="{9D39638F-8B22-4F85-8E27-1625DC14D1FC}" destId="{04B60CBD-22C6-44A1-88B6-BE1AF054F803}" srcOrd="0" destOrd="0" presId="urn:microsoft.com/office/officeart/2008/layout/HorizontalMultiLevelHierarchy"/>
    <dgm:cxn modelId="{C6AED1B3-8440-4C41-8AB1-BE16DF39CE97}" type="presParOf" srcId="{9D39638F-8B22-4F85-8E27-1625DC14D1FC}" destId="{7D25D0D3-AA15-48EC-BEEE-8B558BDBBB69}" srcOrd="1" destOrd="0" presId="urn:microsoft.com/office/officeart/2008/layout/HorizontalMultiLevelHierarchy"/>
    <dgm:cxn modelId="{BF81C9D6-398A-444A-8A6C-A74BB69ADED7}" type="presParOf" srcId="{95513AA2-5186-4CCD-9F15-EC644A383AF4}" destId="{AA8E7C0B-8430-400E-9D64-F39FEA203441}" srcOrd="6" destOrd="0" presId="urn:microsoft.com/office/officeart/2008/layout/HorizontalMultiLevelHierarchy"/>
    <dgm:cxn modelId="{B37E11E8-66B8-4137-AF1D-0635EFC76E2B}" type="presParOf" srcId="{AA8E7C0B-8430-400E-9D64-F39FEA203441}" destId="{5074C9AD-E9FA-41DF-AEF9-6A1EC06E0EBD}" srcOrd="0" destOrd="0" presId="urn:microsoft.com/office/officeart/2008/layout/HorizontalMultiLevelHierarchy"/>
    <dgm:cxn modelId="{884239C4-D1D7-4326-86CF-39B43CBE6246}" type="presParOf" srcId="{95513AA2-5186-4CCD-9F15-EC644A383AF4}" destId="{13F21294-4D8B-4A8E-B4B8-D2175DA10673}" srcOrd="7" destOrd="0" presId="urn:microsoft.com/office/officeart/2008/layout/HorizontalMultiLevelHierarchy"/>
    <dgm:cxn modelId="{E771CE71-E3BA-4530-8DE3-A8656D730ECD}" type="presParOf" srcId="{13F21294-4D8B-4A8E-B4B8-D2175DA10673}" destId="{1F66824E-928A-4E61-B763-FC89E0280B19}" srcOrd="0" destOrd="0" presId="urn:microsoft.com/office/officeart/2008/layout/HorizontalMultiLevelHierarchy"/>
    <dgm:cxn modelId="{694FFD7F-CA12-47CC-9394-35471E7B18E9}" type="presParOf" srcId="{13F21294-4D8B-4A8E-B4B8-D2175DA10673}" destId="{495DF76E-7541-4B01-B33D-4FE7054383ED}" srcOrd="1" destOrd="0" presId="urn:microsoft.com/office/officeart/2008/layout/HorizontalMultiLevelHierarchy"/>
    <dgm:cxn modelId="{ECDF3AB8-E933-4F9C-A0BF-0B08C211DCA7}" type="presParOf" srcId="{95513AA2-5186-4CCD-9F15-EC644A383AF4}" destId="{6746A04E-F7E6-4385-8223-418AEF9FFDDF}" srcOrd="8" destOrd="0" presId="urn:microsoft.com/office/officeart/2008/layout/HorizontalMultiLevelHierarchy"/>
    <dgm:cxn modelId="{E9EA3972-E9A9-46DA-BC49-B9F7B5290A59}" type="presParOf" srcId="{6746A04E-F7E6-4385-8223-418AEF9FFDDF}" destId="{772D0D19-8DAE-4E2D-91FA-AF44DCC6CD17}" srcOrd="0" destOrd="0" presId="urn:microsoft.com/office/officeart/2008/layout/HorizontalMultiLevelHierarchy"/>
    <dgm:cxn modelId="{1F6708A7-F4C8-442A-AC9F-F1FD3E53A634}" type="presParOf" srcId="{95513AA2-5186-4CCD-9F15-EC644A383AF4}" destId="{B3B1D490-7EFA-4154-B604-05803F19E2E3}" srcOrd="9" destOrd="0" presId="urn:microsoft.com/office/officeart/2008/layout/HorizontalMultiLevelHierarchy"/>
    <dgm:cxn modelId="{C29A2399-CFD8-427B-9F65-93B83976BDF0}" type="presParOf" srcId="{B3B1D490-7EFA-4154-B604-05803F19E2E3}" destId="{21272B4D-6B63-4DB5-BECF-B7E7B804B081}" srcOrd="0" destOrd="0" presId="urn:microsoft.com/office/officeart/2008/layout/HorizontalMultiLevelHierarchy"/>
    <dgm:cxn modelId="{F0F1CBE7-ADFF-4818-A723-638CC9B37CCE}" type="presParOf" srcId="{B3B1D490-7EFA-4154-B604-05803F19E2E3}" destId="{37D1C259-DAC7-473F-A8B2-1525A88B9592}" srcOrd="1" destOrd="0" presId="urn:microsoft.com/office/officeart/2008/layout/HorizontalMultiLevelHierarchy"/>
    <dgm:cxn modelId="{2B530BDF-B97C-4BEF-9AC8-1CA69C281A3C}" type="presParOf" srcId="{95513AA2-5186-4CCD-9F15-EC644A383AF4}" destId="{C33C9288-51B0-42AD-9F49-12816A323059}" srcOrd="10" destOrd="0" presId="urn:microsoft.com/office/officeart/2008/layout/HorizontalMultiLevelHierarchy"/>
    <dgm:cxn modelId="{256D3AAC-E73B-48FC-A83A-256278A535E2}" type="presParOf" srcId="{C33C9288-51B0-42AD-9F49-12816A323059}" destId="{B234E4F9-CFCD-427B-B322-4EFD38195911}" srcOrd="0" destOrd="0" presId="urn:microsoft.com/office/officeart/2008/layout/HorizontalMultiLevelHierarchy"/>
    <dgm:cxn modelId="{C80EBAB8-5213-48EB-BC5A-8CE5C5AAFC2B}" type="presParOf" srcId="{95513AA2-5186-4CCD-9F15-EC644A383AF4}" destId="{2CEF6CFB-45CA-46C3-92A5-F1801B61C5ED}" srcOrd="11" destOrd="0" presId="urn:microsoft.com/office/officeart/2008/layout/HorizontalMultiLevelHierarchy"/>
    <dgm:cxn modelId="{E6CD9ABB-4682-452E-A636-111F53A06841}" type="presParOf" srcId="{2CEF6CFB-45CA-46C3-92A5-F1801B61C5ED}" destId="{32C4C3FE-0194-4318-B307-09A182D09E39}" srcOrd="0" destOrd="0" presId="urn:microsoft.com/office/officeart/2008/layout/HorizontalMultiLevelHierarchy"/>
    <dgm:cxn modelId="{C0A8236C-9F0B-4F80-9BEF-5FF91CF9B62B}" type="presParOf" srcId="{2CEF6CFB-45CA-46C3-92A5-F1801B61C5ED}" destId="{947B0301-3D0A-4D1E-9D7B-F6C72353F626}" srcOrd="1" destOrd="0" presId="urn:microsoft.com/office/officeart/2008/layout/HorizontalMultiLevelHierarchy"/>
    <dgm:cxn modelId="{5AA8640A-B8F7-477D-9A8A-343D6A319408}" type="presParOf" srcId="{95513AA2-5186-4CCD-9F15-EC644A383AF4}" destId="{58B1402E-2DA2-4DA0-8957-6C528DBA7383}" srcOrd="12" destOrd="0" presId="urn:microsoft.com/office/officeart/2008/layout/HorizontalMultiLevelHierarchy"/>
    <dgm:cxn modelId="{BD0F5A78-9249-40E4-BB01-1B5B5A169CA2}" type="presParOf" srcId="{58B1402E-2DA2-4DA0-8957-6C528DBA7383}" destId="{ACF5290A-D6D8-445D-860A-40F4E4D6B9F2}" srcOrd="0" destOrd="0" presId="urn:microsoft.com/office/officeart/2008/layout/HorizontalMultiLevelHierarchy"/>
    <dgm:cxn modelId="{8596CC79-B5CF-4193-8AE9-69B44FCF8D0F}" type="presParOf" srcId="{95513AA2-5186-4CCD-9F15-EC644A383AF4}" destId="{9A44C73F-7DE1-4C9C-AF8E-BBF92C30B464}" srcOrd="13" destOrd="0" presId="urn:microsoft.com/office/officeart/2008/layout/HorizontalMultiLevelHierarchy"/>
    <dgm:cxn modelId="{2C8ACDBE-875E-4EE7-B5B6-D43CE822CDE3}" type="presParOf" srcId="{9A44C73F-7DE1-4C9C-AF8E-BBF92C30B464}" destId="{0CC2C446-9BC9-4C17-BEF4-4BC7B1C399A6}" srcOrd="0" destOrd="0" presId="urn:microsoft.com/office/officeart/2008/layout/HorizontalMultiLevelHierarchy"/>
    <dgm:cxn modelId="{A92B0020-35F7-402E-9D2A-1AC344FDB6CD}" type="presParOf" srcId="{9A44C73F-7DE1-4C9C-AF8E-BBF92C30B464}" destId="{16B75CCE-7AA4-4507-B5EA-232484AA4934}" srcOrd="1" destOrd="0" presId="urn:microsoft.com/office/officeart/2008/layout/HorizontalMultiLevelHierarchy"/>
    <dgm:cxn modelId="{E30D934C-EEBE-4560-9614-939EFF2F922C}" type="presParOf" srcId="{95513AA2-5186-4CCD-9F15-EC644A383AF4}" destId="{C6E7447A-EEAA-45B4-BDCE-C34488EE64A5}" srcOrd="14" destOrd="0" presId="urn:microsoft.com/office/officeart/2008/layout/HorizontalMultiLevelHierarchy"/>
    <dgm:cxn modelId="{07EFBEA5-28AD-43E5-BCD1-55FEE7E0F8E3}" type="presParOf" srcId="{C6E7447A-EEAA-45B4-BDCE-C34488EE64A5}" destId="{D8C17C5F-8DDA-4945-8DA2-B15864798F0F}" srcOrd="0" destOrd="0" presId="urn:microsoft.com/office/officeart/2008/layout/HorizontalMultiLevelHierarchy"/>
    <dgm:cxn modelId="{41252E5D-B545-4248-A940-0117E9223BDE}" type="presParOf" srcId="{95513AA2-5186-4CCD-9F15-EC644A383AF4}" destId="{718AD096-7088-42A8-BE8E-48D10F0BEDF7}" srcOrd="15" destOrd="0" presId="urn:microsoft.com/office/officeart/2008/layout/HorizontalMultiLevelHierarchy"/>
    <dgm:cxn modelId="{49960B4D-94FB-47CA-9D6A-95F95362A3D3}" type="presParOf" srcId="{718AD096-7088-42A8-BE8E-48D10F0BEDF7}" destId="{1AFD5C5E-79D2-44E1-B5BB-1CA0E2211579}" srcOrd="0" destOrd="0" presId="urn:microsoft.com/office/officeart/2008/layout/HorizontalMultiLevelHierarchy"/>
    <dgm:cxn modelId="{B8560C9C-7DB8-4001-B06C-6BB62C84FF86}" type="presParOf" srcId="{718AD096-7088-42A8-BE8E-48D10F0BEDF7}" destId="{EA1A731C-543D-4567-98CD-9EB8300DF2B5}" srcOrd="1" destOrd="0" presId="urn:microsoft.com/office/officeart/2008/layout/HorizontalMultiLevelHierarchy"/>
    <dgm:cxn modelId="{3B52935B-3717-4348-987B-C78959B541B1}" type="presParOf" srcId="{128A2CAF-0F74-4467-B590-5899C13E4201}" destId="{36B21752-3E84-4C45-B6DF-EDF83AD1ECE5}" srcOrd="4" destOrd="0" presId="urn:microsoft.com/office/officeart/2008/layout/HorizontalMultiLevelHierarchy"/>
    <dgm:cxn modelId="{6743D34F-56F6-4518-B154-8AA7C8ED8566}" type="presParOf" srcId="{36B21752-3E84-4C45-B6DF-EDF83AD1ECE5}" destId="{4FD63C63-4356-43F5-989D-1C424D39FECE}" srcOrd="0" destOrd="0" presId="urn:microsoft.com/office/officeart/2008/layout/HorizontalMultiLevelHierarchy"/>
    <dgm:cxn modelId="{EB2D57EA-9CBB-4C39-9A65-57437D84819E}" type="presParOf" srcId="{128A2CAF-0F74-4467-B590-5899C13E4201}" destId="{AC70DAC0-F8A8-4D3B-B5B7-E2CC40323189}" srcOrd="5" destOrd="0" presId="urn:microsoft.com/office/officeart/2008/layout/HorizontalMultiLevelHierarchy"/>
    <dgm:cxn modelId="{9F16C65A-A4CC-4CAD-8A63-E5AD99C487B4}" type="presParOf" srcId="{AC70DAC0-F8A8-4D3B-B5B7-E2CC40323189}" destId="{2D4808E5-6C5B-4863-98CE-A1ACDEBB263A}" srcOrd="0" destOrd="0" presId="urn:microsoft.com/office/officeart/2008/layout/HorizontalMultiLevelHierarchy"/>
    <dgm:cxn modelId="{9D36E46D-B89D-480F-83E7-539FF6A1C3E7}" type="presParOf" srcId="{AC70DAC0-F8A8-4D3B-B5B7-E2CC40323189}" destId="{EAB652D2-6431-461C-9720-7524EADC824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31E10E-164E-4404-B37B-663C32579851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88F82B8-4685-4807-B8CE-E3D8D5F94C9B}">
      <dgm:prSet phldrT="[Текст]" custT="1"/>
      <dgm:spPr/>
      <dgm:t>
        <a:bodyPr/>
        <a:lstStyle/>
        <a:p>
          <a:r>
            <a:rPr lang="ru-RU" sz="1800" b="1" dirty="0" smtClean="0">
              <a:latin typeface="Calibri" panose="020F0502020204030204" pitchFamily="34" charset="0"/>
            </a:rPr>
            <a:t>Общие педагогические принципы</a:t>
          </a:r>
          <a:endParaRPr lang="ru-RU" sz="1800" b="1" dirty="0">
            <a:latin typeface="Calibri" panose="020F0502020204030204" pitchFamily="34" charset="0"/>
          </a:endParaRPr>
        </a:p>
      </dgm:t>
    </dgm:pt>
    <dgm:pt modelId="{98689091-22EB-49B9-BA54-293B7216145F}" type="parTrans" cxnId="{D7BFB054-497A-42A5-A910-3C37D4617802}">
      <dgm:prSet/>
      <dgm:spPr/>
      <dgm:t>
        <a:bodyPr/>
        <a:lstStyle/>
        <a:p>
          <a:endParaRPr lang="ru-RU"/>
        </a:p>
      </dgm:t>
    </dgm:pt>
    <dgm:pt modelId="{078B7F1C-05A4-457F-B0EE-2326695CBC4A}" type="sibTrans" cxnId="{D7BFB054-497A-42A5-A910-3C37D4617802}">
      <dgm:prSet/>
      <dgm:spPr/>
      <dgm:t>
        <a:bodyPr/>
        <a:lstStyle/>
        <a:p>
          <a:endParaRPr lang="ru-RU"/>
        </a:p>
      </dgm:t>
    </dgm:pt>
    <dgm:pt modelId="{A5FCB921-45B9-4428-8212-C5ED78FA4201}">
      <dgm:prSet phldrT="[Текст]" custT="1"/>
      <dgm:spPr>
        <a:solidFill>
          <a:srgbClr val="4BDD71"/>
        </a:solidFill>
      </dgm:spPr>
      <dgm:t>
        <a:bodyPr/>
        <a:lstStyle/>
        <a:p>
          <a:r>
            <a:rPr lang="ru-RU" sz="1600" b="1" dirty="0" smtClean="0">
              <a:latin typeface="Calibri" panose="020F0502020204030204" pitchFamily="34" charset="0"/>
            </a:rPr>
            <a:t>Доступность</a:t>
          </a:r>
          <a:endParaRPr lang="ru-RU" sz="1600" b="1" dirty="0">
            <a:latin typeface="Calibri" panose="020F0502020204030204" pitchFamily="34" charset="0"/>
          </a:endParaRPr>
        </a:p>
      </dgm:t>
    </dgm:pt>
    <dgm:pt modelId="{DC1BD1A5-351A-4096-B5D7-6A1195CE1C16}" type="parTrans" cxnId="{02B7D39F-A7E4-4F05-8767-23DFCBBCA00B}">
      <dgm:prSet/>
      <dgm:spPr/>
      <dgm:t>
        <a:bodyPr/>
        <a:lstStyle/>
        <a:p>
          <a:endParaRPr lang="ru-RU"/>
        </a:p>
      </dgm:t>
    </dgm:pt>
    <dgm:pt modelId="{D88A0DF9-039E-4323-ACBE-60803F411E01}" type="sibTrans" cxnId="{02B7D39F-A7E4-4F05-8767-23DFCBBCA00B}">
      <dgm:prSet/>
      <dgm:spPr/>
      <dgm:t>
        <a:bodyPr/>
        <a:lstStyle/>
        <a:p>
          <a:endParaRPr lang="ru-RU"/>
        </a:p>
      </dgm:t>
    </dgm:pt>
    <dgm:pt modelId="{E652FEF1-EC32-4F01-9C8A-CA533FF6C23E}">
      <dgm:prSet phldrT="[Текст]" custT="1"/>
      <dgm:spPr>
        <a:solidFill>
          <a:srgbClr val="50C1D8"/>
        </a:solidFill>
      </dgm:spPr>
      <dgm:t>
        <a:bodyPr/>
        <a:lstStyle/>
        <a:p>
          <a:r>
            <a:rPr lang="ru-RU" sz="1600" b="1" dirty="0" smtClean="0">
              <a:latin typeface="Calibri" panose="020F0502020204030204" pitchFamily="34" charset="0"/>
            </a:rPr>
            <a:t>Целостность</a:t>
          </a:r>
          <a:endParaRPr lang="ru-RU" sz="1600" b="1" dirty="0">
            <a:latin typeface="Calibri" panose="020F0502020204030204" pitchFamily="34" charset="0"/>
          </a:endParaRPr>
        </a:p>
      </dgm:t>
    </dgm:pt>
    <dgm:pt modelId="{13DD925B-AFB3-45AD-A5D7-49FE814BA10C}" type="parTrans" cxnId="{1D6D0C11-C8BA-4EC1-963C-DBA9E88A7230}">
      <dgm:prSet/>
      <dgm:spPr/>
      <dgm:t>
        <a:bodyPr/>
        <a:lstStyle/>
        <a:p>
          <a:endParaRPr lang="ru-RU"/>
        </a:p>
      </dgm:t>
    </dgm:pt>
    <dgm:pt modelId="{5C569286-7526-47A0-B5EF-66F915D808BE}" type="sibTrans" cxnId="{1D6D0C11-C8BA-4EC1-963C-DBA9E88A7230}">
      <dgm:prSet/>
      <dgm:spPr/>
      <dgm:t>
        <a:bodyPr/>
        <a:lstStyle/>
        <a:p>
          <a:endParaRPr lang="ru-RU"/>
        </a:p>
      </dgm:t>
    </dgm:pt>
    <dgm:pt modelId="{3155503F-4D97-48A5-8220-C1B11B76CE0A}">
      <dgm:prSet phldrT="[Текст]" custT="1"/>
      <dgm:spPr>
        <a:solidFill>
          <a:srgbClr val="F890A1"/>
        </a:solidFill>
      </dgm:spPr>
      <dgm:t>
        <a:bodyPr/>
        <a:lstStyle/>
        <a:p>
          <a:r>
            <a:rPr lang="ru-RU" sz="1600" b="1" dirty="0" smtClean="0">
              <a:latin typeface="Calibri" panose="020F0502020204030204" pitchFamily="34" charset="0"/>
            </a:rPr>
            <a:t>Системность</a:t>
          </a:r>
          <a:endParaRPr lang="ru-RU" sz="1600" b="1" dirty="0">
            <a:latin typeface="Calibri" panose="020F0502020204030204" pitchFamily="34" charset="0"/>
          </a:endParaRPr>
        </a:p>
      </dgm:t>
    </dgm:pt>
    <dgm:pt modelId="{03F1A2D9-9149-4F88-BECE-B8C9F90C8DD1}" type="parTrans" cxnId="{CEBA9904-B326-4299-BEF5-2C921ED4E2A2}">
      <dgm:prSet/>
      <dgm:spPr/>
      <dgm:t>
        <a:bodyPr/>
        <a:lstStyle/>
        <a:p>
          <a:endParaRPr lang="ru-RU"/>
        </a:p>
      </dgm:t>
    </dgm:pt>
    <dgm:pt modelId="{E1DDF111-5B4E-482E-BAC7-0CA2360A39AD}" type="sibTrans" cxnId="{CEBA9904-B326-4299-BEF5-2C921ED4E2A2}">
      <dgm:prSet/>
      <dgm:spPr/>
      <dgm:t>
        <a:bodyPr/>
        <a:lstStyle/>
        <a:p>
          <a:endParaRPr lang="ru-RU"/>
        </a:p>
      </dgm:t>
    </dgm:pt>
    <dgm:pt modelId="{0AF26B7E-7952-402F-BC76-CCC2EC516AB7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600" b="1" dirty="0" smtClean="0">
              <a:latin typeface="Calibri" panose="020F0502020204030204" pitchFamily="34" charset="0"/>
            </a:rPr>
            <a:t>Непрерывность</a:t>
          </a:r>
          <a:endParaRPr lang="ru-RU" sz="1600" b="1" dirty="0">
            <a:latin typeface="Calibri" panose="020F0502020204030204" pitchFamily="34" charset="0"/>
          </a:endParaRPr>
        </a:p>
      </dgm:t>
    </dgm:pt>
    <dgm:pt modelId="{1C64DFDF-DEBC-4526-9EC8-526E0E3D1EF9}" type="parTrans" cxnId="{DF4E3EA6-C14B-4622-B300-047FAF615260}">
      <dgm:prSet/>
      <dgm:spPr/>
      <dgm:t>
        <a:bodyPr/>
        <a:lstStyle/>
        <a:p>
          <a:endParaRPr lang="ru-RU"/>
        </a:p>
      </dgm:t>
    </dgm:pt>
    <dgm:pt modelId="{F379CC79-CFC0-4E08-9A19-030390792646}" type="sibTrans" cxnId="{DF4E3EA6-C14B-4622-B300-047FAF615260}">
      <dgm:prSet/>
      <dgm:spPr/>
      <dgm:t>
        <a:bodyPr/>
        <a:lstStyle/>
        <a:p>
          <a:endParaRPr lang="ru-RU"/>
        </a:p>
      </dgm:t>
    </dgm:pt>
    <dgm:pt modelId="{DF09C8B6-9115-4089-A08E-D693C927995C}">
      <dgm:prSet phldrT="[Текст]" custT="1"/>
      <dgm:spPr>
        <a:solidFill>
          <a:srgbClr val="BC64AF"/>
        </a:solidFill>
      </dgm:spPr>
      <dgm:t>
        <a:bodyPr/>
        <a:lstStyle/>
        <a:p>
          <a:r>
            <a:rPr lang="ru-RU" sz="1600" b="1" dirty="0" smtClean="0">
              <a:latin typeface="Calibri" panose="020F0502020204030204" pitchFamily="34" charset="0"/>
            </a:rPr>
            <a:t>Научность</a:t>
          </a:r>
          <a:endParaRPr lang="ru-RU" sz="1600" b="1" dirty="0">
            <a:latin typeface="Calibri" panose="020F0502020204030204" pitchFamily="34" charset="0"/>
          </a:endParaRPr>
        </a:p>
      </dgm:t>
    </dgm:pt>
    <dgm:pt modelId="{F30AC136-EF1F-458C-AB80-C48B9153563A}" type="parTrans" cxnId="{ACD85C0F-09B4-41F2-B538-312921C5E8EB}">
      <dgm:prSet/>
      <dgm:spPr/>
      <dgm:t>
        <a:bodyPr/>
        <a:lstStyle/>
        <a:p>
          <a:endParaRPr lang="ru-RU"/>
        </a:p>
      </dgm:t>
    </dgm:pt>
    <dgm:pt modelId="{3103EB4C-EA18-4E2D-B167-92A87ECD00B2}" type="sibTrans" cxnId="{ACD85C0F-09B4-41F2-B538-312921C5E8EB}">
      <dgm:prSet/>
      <dgm:spPr/>
      <dgm:t>
        <a:bodyPr/>
        <a:lstStyle/>
        <a:p>
          <a:endParaRPr lang="ru-RU"/>
        </a:p>
      </dgm:t>
    </dgm:pt>
    <dgm:pt modelId="{588D6DB4-0D55-4B1A-8744-537E12465712}">
      <dgm:prSet phldrT="[Текст]" custT="1"/>
      <dgm:spPr/>
      <dgm:t>
        <a:bodyPr/>
        <a:lstStyle/>
        <a:p>
          <a:r>
            <a:rPr lang="ru-RU" sz="1600" b="1" dirty="0" smtClean="0">
              <a:latin typeface="Calibri" panose="020F0502020204030204" pitchFamily="34" charset="0"/>
            </a:rPr>
            <a:t>Преемственность</a:t>
          </a:r>
          <a:endParaRPr lang="ru-RU" sz="1600" b="1" dirty="0">
            <a:latin typeface="Calibri" panose="020F0502020204030204" pitchFamily="34" charset="0"/>
          </a:endParaRPr>
        </a:p>
      </dgm:t>
    </dgm:pt>
    <dgm:pt modelId="{39511A89-EE49-43C4-8AFD-87C4F1D57160}" type="parTrans" cxnId="{8CCF1AE8-CECE-4247-96C8-054C14F0B28D}">
      <dgm:prSet/>
      <dgm:spPr/>
      <dgm:t>
        <a:bodyPr/>
        <a:lstStyle/>
        <a:p>
          <a:endParaRPr lang="ru-RU"/>
        </a:p>
      </dgm:t>
    </dgm:pt>
    <dgm:pt modelId="{74449BCC-4F9D-437F-BA0B-629F9A519751}" type="sibTrans" cxnId="{8CCF1AE8-CECE-4247-96C8-054C14F0B28D}">
      <dgm:prSet/>
      <dgm:spPr/>
      <dgm:t>
        <a:bodyPr/>
        <a:lstStyle/>
        <a:p>
          <a:endParaRPr lang="ru-RU"/>
        </a:p>
      </dgm:t>
    </dgm:pt>
    <dgm:pt modelId="{2937C69D-10DB-44DD-B98D-70FAF8A4C8B2}">
      <dgm:prSet phldrT="[Текст]" custT="1"/>
      <dgm:spPr/>
      <dgm:t>
        <a:bodyPr/>
        <a:lstStyle/>
        <a:p>
          <a:r>
            <a:rPr lang="ru-RU" sz="1600" b="1" dirty="0" smtClean="0">
              <a:latin typeface="Calibri" panose="020F0502020204030204" pitchFamily="34" charset="0"/>
            </a:rPr>
            <a:t>Занимательность</a:t>
          </a:r>
          <a:endParaRPr lang="ru-RU" sz="1600" b="1" dirty="0">
            <a:latin typeface="Calibri" panose="020F0502020204030204" pitchFamily="34" charset="0"/>
          </a:endParaRPr>
        </a:p>
      </dgm:t>
    </dgm:pt>
    <dgm:pt modelId="{AF21669D-FDB7-459C-A866-C75648F5182A}" type="parTrans" cxnId="{7C0DD903-9399-4FF0-BFD9-EFB1F79B03BE}">
      <dgm:prSet/>
      <dgm:spPr/>
      <dgm:t>
        <a:bodyPr/>
        <a:lstStyle/>
        <a:p>
          <a:endParaRPr lang="ru-RU"/>
        </a:p>
      </dgm:t>
    </dgm:pt>
    <dgm:pt modelId="{C6187344-9B0C-45BE-BBCC-2F391CF4E2F5}" type="sibTrans" cxnId="{7C0DD903-9399-4FF0-BFD9-EFB1F79B03BE}">
      <dgm:prSet/>
      <dgm:spPr/>
      <dgm:t>
        <a:bodyPr/>
        <a:lstStyle/>
        <a:p>
          <a:endParaRPr lang="ru-RU"/>
        </a:p>
      </dgm:t>
    </dgm:pt>
    <dgm:pt modelId="{EAA58D5B-0B7C-426E-B8F7-85B05E134F6F}">
      <dgm:prSet phldrT="[Текст]" custT="1"/>
      <dgm:spPr/>
      <dgm:t>
        <a:bodyPr/>
        <a:lstStyle/>
        <a:p>
          <a:r>
            <a:rPr lang="ru-RU" sz="1600" b="1" dirty="0" smtClean="0">
              <a:latin typeface="Calibri" panose="020F0502020204030204" pitchFamily="34" charset="0"/>
            </a:rPr>
            <a:t>Интеграция</a:t>
          </a:r>
          <a:endParaRPr lang="ru-RU" sz="1600" b="1" dirty="0">
            <a:latin typeface="Calibri" panose="020F0502020204030204" pitchFamily="34" charset="0"/>
          </a:endParaRPr>
        </a:p>
      </dgm:t>
    </dgm:pt>
    <dgm:pt modelId="{85E78544-7CD1-4A91-9DD5-FA2E65D9A4F6}" type="parTrans" cxnId="{112A584E-A6CB-4E74-BB69-335D6CE3CE04}">
      <dgm:prSet/>
      <dgm:spPr/>
      <dgm:t>
        <a:bodyPr/>
        <a:lstStyle/>
        <a:p>
          <a:endParaRPr lang="ru-RU"/>
        </a:p>
      </dgm:t>
    </dgm:pt>
    <dgm:pt modelId="{B4F8E8E1-4F2C-41B4-ABC6-974DC4D6938B}" type="sibTrans" cxnId="{112A584E-A6CB-4E74-BB69-335D6CE3CE04}">
      <dgm:prSet/>
      <dgm:spPr/>
      <dgm:t>
        <a:bodyPr/>
        <a:lstStyle/>
        <a:p>
          <a:endParaRPr lang="ru-RU"/>
        </a:p>
      </dgm:t>
    </dgm:pt>
    <dgm:pt modelId="{E4625051-E9DA-498A-97D5-5C503D191727}" type="pres">
      <dgm:prSet presAssocID="{8A31E10E-164E-4404-B37B-663C3257985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DE17C7-8D75-49C2-8A2E-6C565F6422B9}" type="pres">
      <dgm:prSet presAssocID="{388F82B8-4685-4807-B8CE-E3D8D5F94C9B}" presName="centerShape" presStyleLbl="node0" presStyleIdx="0" presStyleCnt="1" custScaleX="148894"/>
      <dgm:spPr/>
      <dgm:t>
        <a:bodyPr/>
        <a:lstStyle/>
        <a:p>
          <a:endParaRPr lang="ru-RU"/>
        </a:p>
      </dgm:t>
    </dgm:pt>
    <dgm:pt modelId="{1E94E75D-42F6-4F7F-8C2B-E452B0033E9D}" type="pres">
      <dgm:prSet presAssocID="{A5FCB921-45B9-4428-8212-C5ED78FA4201}" presName="node" presStyleLbl="node1" presStyleIdx="0" presStyleCnt="8" custScaleX="1725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91AB64-3DC3-4284-A4AB-AAF6F1D0AB09}" type="pres">
      <dgm:prSet presAssocID="{A5FCB921-45B9-4428-8212-C5ED78FA4201}" presName="dummy" presStyleCnt="0"/>
      <dgm:spPr/>
    </dgm:pt>
    <dgm:pt modelId="{A2D270E5-9EAF-4599-BC64-75199CED8C66}" type="pres">
      <dgm:prSet presAssocID="{D88A0DF9-039E-4323-ACBE-60803F411E01}" presName="sibTrans" presStyleLbl="sibTrans2D1" presStyleIdx="0" presStyleCnt="8"/>
      <dgm:spPr/>
      <dgm:t>
        <a:bodyPr/>
        <a:lstStyle/>
        <a:p>
          <a:endParaRPr lang="ru-RU"/>
        </a:p>
      </dgm:t>
    </dgm:pt>
    <dgm:pt modelId="{2D78918B-D989-44E2-8964-0E9EE10F3444}" type="pres">
      <dgm:prSet presAssocID="{E652FEF1-EC32-4F01-9C8A-CA533FF6C23E}" presName="node" presStyleLbl="node1" presStyleIdx="1" presStyleCnt="8" custScaleX="1725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602F31-6131-42F4-9F62-8A4E3D2B7965}" type="pres">
      <dgm:prSet presAssocID="{E652FEF1-EC32-4F01-9C8A-CA533FF6C23E}" presName="dummy" presStyleCnt="0"/>
      <dgm:spPr/>
    </dgm:pt>
    <dgm:pt modelId="{FFA737D6-A0A3-42E1-973B-E9872D7D1CFB}" type="pres">
      <dgm:prSet presAssocID="{5C569286-7526-47A0-B5EF-66F915D808BE}" presName="sibTrans" presStyleLbl="sibTrans2D1" presStyleIdx="1" presStyleCnt="8"/>
      <dgm:spPr/>
      <dgm:t>
        <a:bodyPr/>
        <a:lstStyle/>
        <a:p>
          <a:endParaRPr lang="ru-RU"/>
        </a:p>
      </dgm:t>
    </dgm:pt>
    <dgm:pt modelId="{1D008DBE-4056-4EED-A93D-E1D2F0BC0603}" type="pres">
      <dgm:prSet presAssocID="{3155503F-4D97-48A5-8220-C1B11B76CE0A}" presName="node" presStyleLbl="node1" presStyleIdx="2" presStyleCnt="8" custScaleX="1725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52EC10-B908-42F6-9758-D4EF6CC56313}" type="pres">
      <dgm:prSet presAssocID="{3155503F-4D97-48A5-8220-C1B11B76CE0A}" presName="dummy" presStyleCnt="0"/>
      <dgm:spPr/>
    </dgm:pt>
    <dgm:pt modelId="{9345D853-19F1-45BC-B393-B4CE54BE65FC}" type="pres">
      <dgm:prSet presAssocID="{E1DDF111-5B4E-482E-BAC7-0CA2360A39AD}" presName="sibTrans" presStyleLbl="sibTrans2D1" presStyleIdx="2" presStyleCnt="8"/>
      <dgm:spPr/>
      <dgm:t>
        <a:bodyPr/>
        <a:lstStyle/>
        <a:p>
          <a:endParaRPr lang="ru-RU"/>
        </a:p>
      </dgm:t>
    </dgm:pt>
    <dgm:pt modelId="{C0626306-0648-42F0-B22F-B20D03ABC4AE}" type="pres">
      <dgm:prSet presAssocID="{0AF26B7E-7952-402F-BC76-CCC2EC516AB7}" presName="node" presStyleLbl="node1" presStyleIdx="3" presStyleCnt="8" custScaleX="1725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C73234-7CBF-4DEE-924D-CB51D3C90D03}" type="pres">
      <dgm:prSet presAssocID="{0AF26B7E-7952-402F-BC76-CCC2EC516AB7}" presName="dummy" presStyleCnt="0"/>
      <dgm:spPr/>
    </dgm:pt>
    <dgm:pt modelId="{66A63D4E-75A8-4DCD-8193-25258F106B80}" type="pres">
      <dgm:prSet presAssocID="{F379CC79-CFC0-4E08-9A19-030390792646}" presName="sibTrans" presStyleLbl="sibTrans2D1" presStyleIdx="3" presStyleCnt="8"/>
      <dgm:spPr/>
      <dgm:t>
        <a:bodyPr/>
        <a:lstStyle/>
        <a:p>
          <a:endParaRPr lang="ru-RU"/>
        </a:p>
      </dgm:t>
    </dgm:pt>
    <dgm:pt modelId="{6C16C12F-4B1D-4EB7-A463-56F4D928B16B}" type="pres">
      <dgm:prSet presAssocID="{DF09C8B6-9115-4089-A08E-D693C927995C}" presName="node" presStyleLbl="node1" presStyleIdx="4" presStyleCnt="8" custScaleX="1725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6AF0FD-BEE6-408B-A7BB-356EB1F8E651}" type="pres">
      <dgm:prSet presAssocID="{DF09C8B6-9115-4089-A08E-D693C927995C}" presName="dummy" presStyleCnt="0"/>
      <dgm:spPr/>
    </dgm:pt>
    <dgm:pt modelId="{5B7EF31F-F1C5-44F1-9040-343095306AF4}" type="pres">
      <dgm:prSet presAssocID="{3103EB4C-EA18-4E2D-B167-92A87ECD00B2}" presName="sibTrans" presStyleLbl="sibTrans2D1" presStyleIdx="4" presStyleCnt="8"/>
      <dgm:spPr/>
      <dgm:t>
        <a:bodyPr/>
        <a:lstStyle/>
        <a:p>
          <a:endParaRPr lang="ru-RU"/>
        </a:p>
      </dgm:t>
    </dgm:pt>
    <dgm:pt modelId="{4EAD0C1F-D4AE-4967-9F09-F119AEC48EDF}" type="pres">
      <dgm:prSet presAssocID="{588D6DB4-0D55-4B1A-8744-537E12465712}" presName="node" presStyleLbl="node1" presStyleIdx="5" presStyleCnt="8" custScaleX="1725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1B12EA-2B2F-44DE-BF82-9B0905B4769B}" type="pres">
      <dgm:prSet presAssocID="{588D6DB4-0D55-4B1A-8744-537E12465712}" presName="dummy" presStyleCnt="0"/>
      <dgm:spPr/>
    </dgm:pt>
    <dgm:pt modelId="{1E996A4B-0604-4805-97B1-608CF7910588}" type="pres">
      <dgm:prSet presAssocID="{74449BCC-4F9D-437F-BA0B-629F9A519751}" presName="sibTrans" presStyleLbl="sibTrans2D1" presStyleIdx="5" presStyleCnt="8"/>
      <dgm:spPr/>
      <dgm:t>
        <a:bodyPr/>
        <a:lstStyle/>
        <a:p>
          <a:endParaRPr lang="ru-RU"/>
        </a:p>
      </dgm:t>
    </dgm:pt>
    <dgm:pt modelId="{EE069CDE-CD23-4FB4-A523-041408F9A0A7}" type="pres">
      <dgm:prSet presAssocID="{2937C69D-10DB-44DD-B98D-70FAF8A4C8B2}" presName="node" presStyleLbl="node1" presStyleIdx="6" presStyleCnt="8" custScaleX="1725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7DE2D3-A08C-4F30-87B3-4810EC69C531}" type="pres">
      <dgm:prSet presAssocID="{2937C69D-10DB-44DD-B98D-70FAF8A4C8B2}" presName="dummy" presStyleCnt="0"/>
      <dgm:spPr/>
    </dgm:pt>
    <dgm:pt modelId="{1DF4C1BB-F921-4F58-9EC7-3FCB1321D44F}" type="pres">
      <dgm:prSet presAssocID="{C6187344-9B0C-45BE-BBCC-2F391CF4E2F5}" presName="sibTrans" presStyleLbl="sibTrans2D1" presStyleIdx="6" presStyleCnt="8"/>
      <dgm:spPr/>
      <dgm:t>
        <a:bodyPr/>
        <a:lstStyle/>
        <a:p>
          <a:endParaRPr lang="ru-RU"/>
        </a:p>
      </dgm:t>
    </dgm:pt>
    <dgm:pt modelId="{E8DF4A4F-5C78-4232-BA6F-4AACEF650BC1}" type="pres">
      <dgm:prSet presAssocID="{EAA58D5B-0B7C-426E-B8F7-85B05E134F6F}" presName="node" presStyleLbl="node1" presStyleIdx="7" presStyleCnt="8" custScaleX="1725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B9DD5B-7C99-4E31-A66D-D4488A0C0883}" type="pres">
      <dgm:prSet presAssocID="{EAA58D5B-0B7C-426E-B8F7-85B05E134F6F}" presName="dummy" presStyleCnt="0"/>
      <dgm:spPr/>
    </dgm:pt>
    <dgm:pt modelId="{C34500B6-3F21-4A34-B685-F39FE63F23BB}" type="pres">
      <dgm:prSet presAssocID="{B4F8E8E1-4F2C-41B4-ABC6-974DC4D6938B}" presName="sibTrans" presStyleLbl="sibTrans2D1" presStyleIdx="7" presStyleCnt="8"/>
      <dgm:spPr/>
      <dgm:t>
        <a:bodyPr/>
        <a:lstStyle/>
        <a:p>
          <a:endParaRPr lang="ru-RU"/>
        </a:p>
      </dgm:t>
    </dgm:pt>
  </dgm:ptLst>
  <dgm:cxnLst>
    <dgm:cxn modelId="{62484128-0051-4CD0-9F68-EF57A21E598D}" type="presOf" srcId="{0AF26B7E-7952-402F-BC76-CCC2EC516AB7}" destId="{C0626306-0648-42F0-B22F-B20D03ABC4AE}" srcOrd="0" destOrd="0" presId="urn:microsoft.com/office/officeart/2005/8/layout/radial6"/>
    <dgm:cxn modelId="{D9187307-D741-43CC-B728-D59F06A80518}" type="presOf" srcId="{B4F8E8E1-4F2C-41B4-ABC6-974DC4D6938B}" destId="{C34500B6-3F21-4A34-B685-F39FE63F23BB}" srcOrd="0" destOrd="0" presId="urn:microsoft.com/office/officeart/2005/8/layout/radial6"/>
    <dgm:cxn modelId="{112A584E-A6CB-4E74-BB69-335D6CE3CE04}" srcId="{388F82B8-4685-4807-B8CE-E3D8D5F94C9B}" destId="{EAA58D5B-0B7C-426E-B8F7-85B05E134F6F}" srcOrd="7" destOrd="0" parTransId="{85E78544-7CD1-4A91-9DD5-FA2E65D9A4F6}" sibTransId="{B4F8E8E1-4F2C-41B4-ABC6-974DC4D6938B}"/>
    <dgm:cxn modelId="{8CCF1AE8-CECE-4247-96C8-054C14F0B28D}" srcId="{388F82B8-4685-4807-B8CE-E3D8D5F94C9B}" destId="{588D6DB4-0D55-4B1A-8744-537E12465712}" srcOrd="5" destOrd="0" parTransId="{39511A89-EE49-43C4-8AFD-87C4F1D57160}" sibTransId="{74449BCC-4F9D-437F-BA0B-629F9A519751}"/>
    <dgm:cxn modelId="{54E82678-AFDB-49A4-BB76-E8592EE9261C}" type="presOf" srcId="{DF09C8B6-9115-4089-A08E-D693C927995C}" destId="{6C16C12F-4B1D-4EB7-A463-56F4D928B16B}" srcOrd="0" destOrd="0" presId="urn:microsoft.com/office/officeart/2005/8/layout/radial6"/>
    <dgm:cxn modelId="{41BFD23D-6725-4FDB-B01B-26684217A95B}" type="presOf" srcId="{D88A0DF9-039E-4323-ACBE-60803F411E01}" destId="{A2D270E5-9EAF-4599-BC64-75199CED8C66}" srcOrd="0" destOrd="0" presId="urn:microsoft.com/office/officeart/2005/8/layout/radial6"/>
    <dgm:cxn modelId="{68897B46-ED7B-45CB-93C9-2C7CC79B61A9}" type="presOf" srcId="{588D6DB4-0D55-4B1A-8744-537E12465712}" destId="{4EAD0C1F-D4AE-4967-9F09-F119AEC48EDF}" srcOrd="0" destOrd="0" presId="urn:microsoft.com/office/officeart/2005/8/layout/radial6"/>
    <dgm:cxn modelId="{7C0DD903-9399-4FF0-BFD9-EFB1F79B03BE}" srcId="{388F82B8-4685-4807-B8CE-E3D8D5F94C9B}" destId="{2937C69D-10DB-44DD-B98D-70FAF8A4C8B2}" srcOrd="6" destOrd="0" parTransId="{AF21669D-FDB7-459C-A866-C75648F5182A}" sibTransId="{C6187344-9B0C-45BE-BBCC-2F391CF4E2F5}"/>
    <dgm:cxn modelId="{31ED093A-DAE5-438A-964B-AF21DEBC2160}" type="presOf" srcId="{8A31E10E-164E-4404-B37B-663C32579851}" destId="{E4625051-E9DA-498A-97D5-5C503D191727}" srcOrd="0" destOrd="0" presId="urn:microsoft.com/office/officeart/2005/8/layout/radial6"/>
    <dgm:cxn modelId="{DF4E3EA6-C14B-4622-B300-047FAF615260}" srcId="{388F82B8-4685-4807-B8CE-E3D8D5F94C9B}" destId="{0AF26B7E-7952-402F-BC76-CCC2EC516AB7}" srcOrd="3" destOrd="0" parTransId="{1C64DFDF-DEBC-4526-9EC8-526E0E3D1EF9}" sibTransId="{F379CC79-CFC0-4E08-9A19-030390792646}"/>
    <dgm:cxn modelId="{21ACE758-AB6A-4E2A-AA27-65598F0BAF2B}" type="presOf" srcId="{3155503F-4D97-48A5-8220-C1B11B76CE0A}" destId="{1D008DBE-4056-4EED-A93D-E1D2F0BC0603}" srcOrd="0" destOrd="0" presId="urn:microsoft.com/office/officeart/2005/8/layout/radial6"/>
    <dgm:cxn modelId="{02B7D39F-A7E4-4F05-8767-23DFCBBCA00B}" srcId="{388F82B8-4685-4807-B8CE-E3D8D5F94C9B}" destId="{A5FCB921-45B9-4428-8212-C5ED78FA4201}" srcOrd="0" destOrd="0" parTransId="{DC1BD1A5-351A-4096-B5D7-6A1195CE1C16}" sibTransId="{D88A0DF9-039E-4323-ACBE-60803F411E01}"/>
    <dgm:cxn modelId="{D7BFB054-497A-42A5-A910-3C37D4617802}" srcId="{8A31E10E-164E-4404-B37B-663C32579851}" destId="{388F82B8-4685-4807-B8CE-E3D8D5F94C9B}" srcOrd="0" destOrd="0" parTransId="{98689091-22EB-49B9-BA54-293B7216145F}" sibTransId="{078B7F1C-05A4-457F-B0EE-2326695CBC4A}"/>
    <dgm:cxn modelId="{A30F82D3-1208-494B-876D-72B692C296DE}" type="presOf" srcId="{3103EB4C-EA18-4E2D-B167-92A87ECD00B2}" destId="{5B7EF31F-F1C5-44F1-9040-343095306AF4}" srcOrd="0" destOrd="0" presId="urn:microsoft.com/office/officeart/2005/8/layout/radial6"/>
    <dgm:cxn modelId="{AD4A3E27-C66A-4438-8AB5-741C94634A24}" type="presOf" srcId="{2937C69D-10DB-44DD-B98D-70FAF8A4C8B2}" destId="{EE069CDE-CD23-4FB4-A523-041408F9A0A7}" srcOrd="0" destOrd="0" presId="urn:microsoft.com/office/officeart/2005/8/layout/radial6"/>
    <dgm:cxn modelId="{B088D503-D5CD-4F0E-96D0-AEB0C009E4E8}" type="presOf" srcId="{A5FCB921-45B9-4428-8212-C5ED78FA4201}" destId="{1E94E75D-42F6-4F7F-8C2B-E452B0033E9D}" srcOrd="0" destOrd="0" presId="urn:microsoft.com/office/officeart/2005/8/layout/radial6"/>
    <dgm:cxn modelId="{AE22AB1E-1E78-4DB2-9673-F51080356334}" type="presOf" srcId="{388F82B8-4685-4807-B8CE-E3D8D5F94C9B}" destId="{99DE17C7-8D75-49C2-8A2E-6C565F6422B9}" srcOrd="0" destOrd="0" presId="urn:microsoft.com/office/officeart/2005/8/layout/radial6"/>
    <dgm:cxn modelId="{ACD85C0F-09B4-41F2-B538-312921C5E8EB}" srcId="{388F82B8-4685-4807-B8CE-E3D8D5F94C9B}" destId="{DF09C8B6-9115-4089-A08E-D693C927995C}" srcOrd="4" destOrd="0" parTransId="{F30AC136-EF1F-458C-AB80-C48B9153563A}" sibTransId="{3103EB4C-EA18-4E2D-B167-92A87ECD00B2}"/>
    <dgm:cxn modelId="{920A2070-B683-417C-B1C3-1FF6C666D4E2}" type="presOf" srcId="{F379CC79-CFC0-4E08-9A19-030390792646}" destId="{66A63D4E-75A8-4DCD-8193-25258F106B80}" srcOrd="0" destOrd="0" presId="urn:microsoft.com/office/officeart/2005/8/layout/radial6"/>
    <dgm:cxn modelId="{A49A38A7-6DF5-4C90-B265-5FFB0EB7BFBB}" type="presOf" srcId="{5C569286-7526-47A0-B5EF-66F915D808BE}" destId="{FFA737D6-A0A3-42E1-973B-E9872D7D1CFB}" srcOrd="0" destOrd="0" presId="urn:microsoft.com/office/officeart/2005/8/layout/radial6"/>
    <dgm:cxn modelId="{1D6D0C11-C8BA-4EC1-963C-DBA9E88A7230}" srcId="{388F82B8-4685-4807-B8CE-E3D8D5F94C9B}" destId="{E652FEF1-EC32-4F01-9C8A-CA533FF6C23E}" srcOrd="1" destOrd="0" parTransId="{13DD925B-AFB3-45AD-A5D7-49FE814BA10C}" sibTransId="{5C569286-7526-47A0-B5EF-66F915D808BE}"/>
    <dgm:cxn modelId="{EA4C0210-E91C-4ABE-82C3-FA09298A8F52}" type="presOf" srcId="{C6187344-9B0C-45BE-BBCC-2F391CF4E2F5}" destId="{1DF4C1BB-F921-4F58-9EC7-3FCB1321D44F}" srcOrd="0" destOrd="0" presId="urn:microsoft.com/office/officeart/2005/8/layout/radial6"/>
    <dgm:cxn modelId="{A69C57D1-C9A3-4589-8A6A-61B85DFBCE8A}" type="presOf" srcId="{E1DDF111-5B4E-482E-BAC7-0CA2360A39AD}" destId="{9345D853-19F1-45BC-B393-B4CE54BE65FC}" srcOrd="0" destOrd="0" presId="urn:microsoft.com/office/officeart/2005/8/layout/radial6"/>
    <dgm:cxn modelId="{8BAB9658-D0DC-4182-B17A-EA3178D6785E}" type="presOf" srcId="{E652FEF1-EC32-4F01-9C8A-CA533FF6C23E}" destId="{2D78918B-D989-44E2-8964-0E9EE10F3444}" srcOrd="0" destOrd="0" presId="urn:microsoft.com/office/officeart/2005/8/layout/radial6"/>
    <dgm:cxn modelId="{CEBA9904-B326-4299-BEF5-2C921ED4E2A2}" srcId="{388F82B8-4685-4807-B8CE-E3D8D5F94C9B}" destId="{3155503F-4D97-48A5-8220-C1B11B76CE0A}" srcOrd="2" destOrd="0" parTransId="{03F1A2D9-9149-4F88-BECE-B8C9F90C8DD1}" sibTransId="{E1DDF111-5B4E-482E-BAC7-0CA2360A39AD}"/>
    <dgm:cxn modelId="{B3869697-E25B-47F5-AF5D-57AE21A924DB}" type="presOf" srcId="{EAA58D5B-0B7C-426E-B8F7-85B05E134F6F}" destId="{E8DF4A4F-5C78-4232-BA6F-4AACEF650BC1}" srcOrd="0" destOrd="0" presId="urn:microsoft.com/office/officeart/2005/8/layout/radial6"/>
    <dgm:cxn modelId="{D5D8AFC7-CBFB-4D04-95C1-A0608FDB2310}" type="presOf" srcId="{74449BCC-4F9D-437F-BA0B-629F9A519751}" destId="{1E996A4B-0604-4805-97B1-608CF7910588}" srcOrd="0" destOrd="0" presId="urn:microsoft.com/office/officeart/2005/8/layout/radial6"/>
    <dgm:cxn modelId="{43AF0DCB-4E23-4988-AB27-8C7AC293C598}" type="presParOf" srcId="{E4625051-E9DA-498A-97D5-5C503D191727}" destId="{99DE17C7-8D75-49C2-8A2E-6C565F6422B9}" srcOrd="0" destOrd="0" presId="urn:microsoft.com/office/officeart/2005/8/layout/radial6"/>
    <dgm:cxn modelId="{1BF73B0B-6ADA-4E7E-8923-D600479E4CD2}" type="presParOf" srcId="{E4625051-E9DA-498A-97D5-5C503D191727}" destId="{1E94E75D-42F6-4F7F-8C2B-E452B0033E9D}" srcOrd="1" destOrd="0" presId="urn:microsoft.com/office/officeart/2005/8/layout/radial6"/>
    <dgm:cxn modelId="{C706F841-FC55-4058-9E7F-A546A5EB76FA}" type="presParOf" srcId="{E4625051-E9DA-498A-97D5-5C503D191727}" destId="{3E91AB64-3DC3-4284-A4AB-AAF6F1D0AB09}" srcOrd="2" destOrd="0" presId="urn:microsoft.com/office/officeart/2005/8/layout/radial6"/>
    <dgm:cxn modelId="{7EE8CDD4-03D8-4A97-A08D-BA8643AE7342}" type="presParOf" srcId="{E4625051-E9DA-498A-97D5-5C503D191727}" destId="{A2D270E5-9EAF-4599-BC64-75199CED8C66}" srcOrd="3" destOrd="0" presId="urn:microsoft.com/office/officeart/2005/8/layout/radial6"/>
    <dgm:cxn modelId="{15CA47E0-C0CD-43C1-AA73-D1ED777A5ECF}" type="presParOf" srcId="{E4625051-E9DA-498A-97D5-5C503D191727}" destId="{2D78918B-D989-44E2-8964-0E9EE10F3444}" srcOrd="4" destOrd="0" presId="urn:microsoft.com/office/officeart/2005/8/layout/radial6"/>
    <dgm:cxn modelId="{DF2958C2-722B-4723-9CB5-8395A01CB982}" type="presParOf" srcId="{E4625051-E9DA-498A-97D5-5C503D191727}" destId="{2C602F31-6131-42F4-9F62-8A4E3D2B7965}" srcOrd="5" destOrd="0" presId="urn:microsoft.com/office/officeart/2005/8/layout/radial6"/>
    <dgm:cxn modelId="{01E07272-5FBC-4305-8A93-8657960B357D}" type="presParOf" srcId="{E4625051-E9DA-498A-97D5-5C503D191727}" destId="{FFA737D6-A0A3-42E1-973B-E9872D7D1CFB}" srcOrd="6" destOrd="0" presId="urn:microsoft.com/office/officeart/2005/8/layout/radial6"/>
    <dgm:cxn modelId="{B495F052-EAFB-40D3-934B-04C84C5FF8CC}" type="presParOf" srcId="{E4625051-E9DA-498A-97D5-5C503D191727}" destId="{1D008DBE-4056-4EED-A93D-E1D2F0BC0603}" srcOrd="7" destOrd="0" presId="urn:microsoft.com/office/officeart/2005/8/layout/radial6"/>
    <dgm:cxn modelId="{7AF9A935-5D82-4423-8FE0-EB37F172806F}" type="presParOf" srcId="{E4625051-E9DA-498A-97D5-5C503D191727}" destId="{9452EC10-B908-42F6-9758-D4EF6CC56313}" srcOrd="8" destOrd="0" presId="urn:microsoft.com/office/officeart/2005/8/layout/radial6"/>
    <dgm:cxn modelId="{C8DA01CB-42D5-456A-BE39-2142F66A8C60}" type="presParOf" srcId="{E4625051-E9DA-498A-97D5-5C503D191727}" destId="{9345D853-19F1-45BC-B393-B4CE54BE65FC}" srcOrd="9" destOrd="0" presId="urn:microsoft.com/office/officeart/2005/8/layout/radial6"/>
    <dgm:cxn modelId="{70C0B6D2-20C2-4367-B652-B56E6AC2E59E}" type="presParOf" srcId="{E4625051-E9DA-498A-97D5-5C503D191727}" destId="{C0626306-0648-42F0-B22F-B20D03ABC4AE}" srcOrd="10" destOrd="0" presId="urn:microsoft.com/office/officeart/2005/8/layout/radial6"/>
    <dgm:cxn modelId="{D101BC61-5A50-4715-976E-8ACCA50EDAE2}" type="presParOf" srcId="{E4625051-E9DA-498A-97D5-5C503D191727}" destId="{F8C73234-7CBF-4DEE-924D-CB51D3C90D03}" srcOrd="11" destOrd="0" presId="urn:microsoft.com/office/officeart/2005/8/layout/radial6"/>
    <dgm:cxn modelId="{E09BB262-243A-43C1-9415-D5959F425895}" type="presParOf" srcId="{E4625051-E9DA-498A-97D5-5C503D191727}" destId="{66A63D4E-75A8-4DCD-8193-25258F106B80}" srcOrd="12" destOrd="0" presId="urn:microsoft.com/office/officeart/2005/8/layout/radial6"/>
    <dgm:cxn modelId="{843BFD2D-8124-49E5-BF1A-5CFB52E4D77B}" type="presParOf" srcId="{E4625051-E9DA-498A-97D5-5C503D191727}" destId="{6C16C12F-4B1D-4EB7-A463-56F4D928B16B}" srcOrd="13" destOrd="0" presId="urn:microsoft.com/office/officeart/2005/8/layout/radial6"/>
    <dgm:cxn modelId="{90BB6FF3-A2F1-4051-9EAB-1DA7FB0B0757}" type="presParOf" srcId="{E4625051-E9DA-498A-97D5-5C503D191727}" destId="{696AF0FD-BEE6-408B-A7BB-356EB1F8E651}" srcOrd="14" destOrd="0" presId="urn:microsoft.com/office/officeart/2005/8/layout/radial6"/>
    <dgm:cxn modelId="{679BC296-06C4-453D-BCDD-8C4204ED2832}" type="presParOf" srcId="{E4625051-E9DA-498A-97D5-5C503D191727}" destId="{5B7EF31F-F1C5-44F1-9040-343095306AF4}" srcOrd="15" destOrd="0" presId="urn:microsoft.com/office/officeart/2005/8/layout/radial6"/>
    <dgm:cxn modelId="{D0786D54-48AB-43B7-9C54-FEF200BCDF82}" type="presParOf" srcId="{E4625051-E9DA-498A-97D5-5C503D191727}" destId="{4EAD0C1F-D4AE-4967-9F09-F119AEC48EDF}" srcOrd="16" destOrd="0" presId="urn:microsoft.com/office/officeart/2005/8/layout/radial6"/>
    <dgm:cxn modelId="{0126F81A-8572-40AE-93C1-0341FE49185A}" type="presParOf" srcId="{E4625051-E9DA-498A-97D5-5C503D191727}" destId="{641B12EA-2B2F-44DE-BF82-9B0905B4769B}" srcOrd="17" destOrd="0" presId="urn:microsoft.com/office/officeart/2005/8/layout/radial6"/>
    <dgm:cxn modelId="{C238B4F2-6775-4939-BE61-1571D87E8A0D}" type="presParOf" srcId="{E4625051-E9DA-498A-97D5-5C503D191727}" destId="{1E996A4B-0604-4805-97B1-608CF7910588}" srcOrd="18" destOrd="0" presId="urn:microsoft.com/office/officeart/2005/8/layout/radial6"/>
    <dgm:cxn modelId="{31C8FEB3-1F01-43A9-80E6-AE2243BB56A0}" type="presParOf" srcId="{E4625051-E9DA-498A-97D5-5C503D191727}" destId="{EE069CDE-CD23-4FB4-A523-041408F9A0A7}" srcOrd="19" destOrd="0" presId="urn:microsoft.com/office/officeart/2005/8/layout/radial6"/>
    <dgm:cxn modelId="{05C8DC8B-2F32-4040-A43A-C496D0338A4C}" type="presParOf" srcId="{E4625051-E9DA-498A-97D5-5C503D191727}" destId="{917DE2D3-A08C-4F30-87B3-4810EC69C531}" srcOrd="20" destOrd="0" presId="urn:microsoft.com/office/officeart/2005/8/layout/radial6"/>
    <dgm:cxn modelId="{A88DAC86-0614-4BDA-B439-41101E3B8694}" type="presParOf" srcId="{E4625051-E9DA-498A-97D5-5C503D191727}" destId="{1DF4C1BB-F921-4F58-9EC7-3FCB1321D44F}" srcOrd="21" destOrd="0" presId="urn:microsoft.com/office/officeart/2005/8/layout/radial6"/>
    <dgm:cxn modelId="{6E9543E8-DA11-4EB7-BFF2-2BA0F4504F64}" type="presParOf" srcId="{E4625051-E9DA-498A-97D5-5C503D191727}" destId="{E8DF4A4F-5C78-4232-BA6F-4AACEF650BC1}" srcOrd="22" destOrd="0" presId="urn:microsoft.com/office/officeart/2005/8/layout/radial6"/>
    <dgm:cxn modelId="{4820C100-9DCA-4FAD-852C-9774B83486B8}" type="presParOf" srcId="{E4625051-E9DA-498A-97D5-5C503D191727}" destId="{22B9DD5B-7C99-4E31-A66D-D4488A0C0883}" srcOrd="23" destOrd="0" presId="urn:microsoft.com/office/officeart/2005/8/layout/radial6"/>
    <dgm:cxn modelId="{B09DE7B7-08FB-48AD-B6A1-A370F0939874}" type="presParOf" srcId="{E4625051-E9DA-498A-97D5-5C503D191727}" destId="{C34500B6-3F21-4A34-B685-F39FE63F23BB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2834BE-0F44-4FFB-A505-CE75CE94FB23}" type="doc">
      <dgm:prSet loTypeId="urn:microsoft.com/office/officeart/2005/8/layout/lProcess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FD3001D-F12F-4D21-8859-8B0D11EEF55B}">
      <dgm:prSet phldrT="[Текст]" custT="1"/>
      <dgm:spPr/>
      <dgm:t>
        <a:bodyPr/>
        <a:lstStyle/>
        <a:p>
          <a:r>
            <a:rPr lang="ru-RU" sz="4000" b="1" dirty="0" smtClean="0">
              <a:latin typeface="Calibri" panose="020F0502020204030204" pitchFamily="34" charset="0"/>
            </a:rPr>
            <a:t>ФЭМП</a:t>
          </a:r>
          <a:endParaRPr lang="ru-RU" sz="4000" b="1" dirty="0">
            <a:latin typeface="Calibri" panose="020F0502020204030204" pitchFamily="34" charset="0"/>
          </a:endParaRPr>
        </a:p>
      </dgm:t>
    </dgm:pt>
    <dgm:pt modelId="{9AA51E1D-C59F-4E8D-88C5-EED1DA4BDC40}" type="parTrans" cxnId="{8C19F28D-6D4B-48B2-843E-3CFA9878702A}">
      <dgm:prSet/>
      <dgm:spPr/>
      <dgm:t>
        <a:bodyPr/>
        <a:lstStyle/>
        <a:p>
          <a:endParaRPr lang="ru-RU" b="1">
            <a:latin typeface="Calibri" panose="020F0502020204030204" pitchFamily="34" charset="0"/>
          </a:endParaRPr>
        </a:p>
      </dgm:t>
    </dgm:pt>
    <dgm:pt modelId="{EA013FC4-65F4-4CEA-90A7-8F163DD7412A}" type="sibTrans" cxnId="{8C19F28D-6D4B-48B2-843E-3CFA9878702A}">
      <dgm:prSet/>
      <dgm:spPr/>
      <dgm:t>
        <a:bodyPr/>
        <a:lstStyle/>
        <a:p>
          <a:endParaRPr lang="ru-RU" b="1">
            <a:latin typeface="Calibri" panose="020F0502020204030204" pitchFamily="34" charset="0"/>
          </a:endParaRPr>
        </a:p>
      </dgm:t>
    </dgm:pt>
    <dgm:pt modelId="{DA414590-8C19-41DB-A6AE-4EB74B138946}">
      <dgm:prSet phldrT="[Текст]"/>
      <dgm:spPr>
        <a:solidFill>
          <a:srgbClr val="F890A1"/>
        </a:solidFill>
      </dgm:spPr>
      <dgm:t>
        <a:bodyPr/>
        <a:lstStyle/>
        <a:p>
          <a:r>
            <a:rPr lang="ru-RU" b="1" dirty="0" smtClean="0">
              <a:latin typeface="Calibri" panose="020F0502020204030204" pitchFamily="34" charset="0"/>
            </a:rPr>
            <a:t>Музыка</a:t>
          </a:r>
          <a:endParaRPr lang="ru-RU" b="1" dirty="0">
            <a:latin typeface="Calibri" panose="020F0502020204030204" pitchFamily="34" charset="0"/>
          </a:endParaRPr>
        </a:p>
      </dgm:t>
    </dgm:pt>
    <dgm:pt modelId="{FBB8C7BA-E931-464C-82C1-972F0564CE69}" type="parTrans" cxnId="{8AC0CB0D-D361-4AEE-8A41-8177D8385F2F}">
      <dgm:prSet/>
      <dgm:spPr/>
      <dgm:t>
        <a:bodyPr/>
        <a:lstStyle/>
        <a:p>
          <a:endParaRPr lang="ru-RU" b="1">
            <a:latin typeface="Calibri" panose="020F0502020204030204" pitchFamily="34" charset="0"/>
          </a:endParaRPr>
        </a:p>
      </dgm:t>
    </dgm:pt>
    <dgm:pt modelId="{68FD9511-CA08-4DB2-B82C-CB3EBE5EC1A6}" type="sibTrans" cxnId="{8AC0CB0D-D361-4AEE-8A41-8177D8385F2F}">
      <dgm:prSet/>
      <dgm:spPr/>
      <dgm:t>
        <a:bodyPr/>
        <a:lstStyle/>
        <a:p>
          <a:endParaRPr lang="ru-RU" b="1">
            <a:latin typeface="Calibri" panose="020F0502020204030204" pitchFamily="34" charset="0"/>
          </a:endParaRPr>
        </a:p>
      </dgm:t>
    </dgm:pt>
    <dgm:pt modelId="{7FE63682-D9F7-4616-8F56-0F1A1EE5DF7B}">
      <dgm:prSet phldrT="[Текст]"/>
      <dgm:spPr>
        <a:solidFill>
          <a:srgbClr val="BC64AF"/>
        </a:solidFill>
      </dgm:spPr>
      <dgm:t>
        <a:bodyPr/>
        <a:lstStyle/>
        <a:p>
          <a:r>
            <a:rPr lang="ru-RU" b="1" dirty="0" smtClean="0">
              <a:latin typeface="Calibri" panose="020F0502020204030204" pitchFamily="34" charset="0"/>
            </a:rPr>
            <a:t>Худ. творчество</a:t>
          </a:r>
          <a:endParaRPr lang="ru-RU" b="1" dirty="0">
            <a:latin typeface="Calibri" panose="020F0502020204030204" pitchFamily="34" charset="0"/>
          </a:endParaRPr>
        </a:p>
      </dgm:t>
    </dgm:pt>
    <dgm:pt modelId="{1F27C4E9-EE68-4C12-AF3F-F17971574256}" type="parTrans" cxnId="{EF5EAD76-7CC0-4BAA-B35B-3D7F63C2FF51}">
      <dgm:prSet/>
      <dgm:spPr/>
      <dgm:t>
        <a:bodyPr/>
        <a:lstStyle/>
        <a:p>
          <a:endParaRPr lang="ru-RU" b="1">
            <a:latin typeface="Calibri" panose="020F0502020204030204" pitchFamily="34" charset="0"/>
          </a:endParaRPr>
        </a:p>
      </dgm:t>
    </dgm:pt>
    <dgm:pt modelId="{58D4EB78-FE1E-4113-AC67-A9A0FFF0A5EF}" type="sibTrans" cxnId="{EF5EAD76-7CC0-4BAA-B35B-3D7F63C2FF51}">
      <dgm:prSet/>
      <dgm:spPr/>
      <dgm:t>
        <a:bodyPr/>
        <a:lstStyle/>
        <a:p>
          <a:endParaRPr lang="ru-RU" b="1">
            <a:latin typeface="Calibri" panose="020F0502020204030204" pitchFamily="34" charset="0"/>
          </a:endParaRPr>
        </a:p>
      </dgm:t>
    </dgm:pt>
    <dgm:pt modelId="{B8901F9C-8B7B-4EFC-84F8-3149B2D90B25}">
      <dgm:prSet phldrT="[Текст]" custT="1"/>
      <dgm:spPr/>
      <dgm:t>
        <a:bodyPr/>
        <a:lstStyle/>
        <a:p>
          <a:r>
            <a:rPr lang="ru-RU" sz="4000" b="1" dirty="0" smtClean="0">
              <a:latin typeface="Calibri" panose="020F0502020204030204" pitchFamily="34" charset="0"/>
            </a:rPr>
            <a:t>ФЭМП</a:t>
          </a:r>
          <a:endParaRPr lang="ru-RU" sz="4000" b="1" dirty="0">
            <a:latin typeface="Calibri" panose="020F0502020204030204" pitchFamily="34" charset="0"/>
          </a:endParaRPr>
        </a:p>
      </dgm:t>
    </dgm:pt>
    <dgm:pt modelId="{3D0BC94D-75F7-46B6-8C81-514E8C1B1930}" type="parTrans" cxnId="{233CC16F-CB38-4887-AB83-79D9818D87E4}">
      <dgm:prSet/>
      <dgm:spPr/>
      <dgm:t>
        <a:bodyPr/>
        <a:lstStyle/>
        <a:p>
          <a:endParaRPr lang="ru-RU" b="1">
            <a:latin typeface="Calibri" panose="020F0502020204030204" pitchFamily="34" charset="0"/>
          </a:endParaRPr>
        </a:p>
      </dgm:t>
    </dgm:pt>
    <dgm:pt modelId="{AF54159C-1FC6-4FB7-9847-7B15C1D7E5E5}" type="sibTrans" cxnId="{233CC16F-CB38-4887-AB83-79D9818D87E4}">
      <dgm:prSet/>
      <dgm:spPr/>
      <dgm:t>
        <a:bodyPr/>
        <a:lstStyle/>
        <a:p>
          <a:endParaRPr lang="ru-RU" b="1">
            <a:latin typeface="Calibri" panose="020F0502020204030204" pitchFamily="34" charset="0"/>
          </a:endParaRPr>
        </a:p>
      </dgm:t>
    </dgm:pt>
    <dgm:pt modelId="{788BCF8D-7B76-4B10-AD02-78B6F95A7469}">
      <dgm:prSet phldrT="[Текст]"/>
      <dgm:spPr>
        <a:solidFill>
          <a:srgbClr val="E9661A"/>
        </a:solidFill>
      </dgm:spPr>
      <dgm:t>
        <a:bodyPr/>
        <a:lstStyle/>
        <a:p>
          <a:r>
            <a:rPr lang="ru-RU" b="1" dirty="0" smtClean="0">
              <a:latin typeface="Calibri" panose="020F0502020204030204" pitchFamily="34" charset="0"/>
            </a:rPr>
            <a:t>ФЦКМ</a:t>
          </a:r>
          <a:endParaRPr lang="ru-RU" b="1" dirty="0">
            <a:latin typeface="Calibri" panose="020F0502020204030204" pitchFamily="34" charset="0"/>
          </a:endParaRPr>
        </a:p>
      </dgm:t>
    </dgm:pt>
    <dgm:pt modelId="{53B72A84-AFF7-4729-AACE-4AAC8252E037}" type="parTrans" cxnId="{C128A1FE-29C7-4618-AB09-C572BC4F7DC9}">
      <dgm:prSet/>
      <dgm:spPr/>
      <dgm:t>
        <a:bodyPr/>
        <a:lstStyle/>
        <a:p>
          <a:endParaRPr lang="ru-RU" b="1">
            <a:latin typeface="Calibri" panose="020F0502020204030204" pitchFamily="34" charset="0"/>
          </a:endParaRPr>
        </a:p>
      </dgm:t>
    </dgm:pt>
    <dgm:pt modelId="{6C0879FA-351B-401A-AF2C-FB726D3B9CAB}" type="sibTrans" cxnId="{C128A1FE-29C7-4618-AB09-C572BC4F7DC9}">
      <dgm:prSet/>
      <dgm:spPr/>
      <dgm:t>
        <a:bodyPr/>
        <a:lstStyle/>
        <a:p>
          <a:endParaRPr lang="ru-RU" b="1">
            <a:latin typeface="Calibri" panose="020F0502020204030204" pitchFamily="34" charset="0"/>
          </a:endParaRPr>
        </a:p>
      </dgm:t>
    </dgm:pt>
    <dgm:pt modelId="{DB78A1CC-E179-4D13-A999-D81B709599C6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latin typeface="Calibri" panose="020F0502020204030204" pitchFamily="34" charset="0"/>
            </a:rPr>
            <a:t>Развитие речи</a:t>
          </a:r>
          <a:endParaRPr lang="ru-RU" b="1" dirty="0">
            <a:latin typeface="Calibri" panose="020F0502020204030204" pitchFamily="34" charset="0"/>
          </a:endParaRPr>
        </a:p>
      </dgm:t>
    </dgm:pt>
    <dgm:pt modelId="{D69B263A-1D09-4A7E-811A-540C9CB0CE27}" type="parTrans" cxnId="{AF46EF8C-8438-4033-AE98-E2728A8B50D2}">
      <dgm:prSet/>
      <dgm:spPr/>
      <dgm:t>
        <a:bodyPr/>
        <a:lstStyle/>
        <a:p>
          <a:endParaRPr lang="ru-RU" b="1">
            <a:latin typeface="Calibri" panose="020F0502020204030204" pitchFamily="34" charset="0"/>
          </a:endParaRPr>
        </a:p>
      </dgm:t>
    </dgm:pt>
    <dgm:pt modelId="{C78A69F6-1C10-41D3-98BB-95637F03679A}" type="sibTrans" cxnId="{AF46EF8C-8438-4033-AE98-E2728A8B50D2}">
      <dgm:prSet/>
      <dgm:spPr/>
      <dgm:t>
        <a:bodyPr/>
        <a:lstStyle/>
        <a:p>
          <a:endParaRPr lang="ru-RU" b="1">
            <a:latin typeface="Calibri" panose="020F0502020204030204" pitchFamily="34" charset="0"/>
          </a:endParaRPr>
        </a:p>
      </dgm:t>
    </dgm:pt>
    <dgm:pt modelId="{54713397-126D-48E1-89A5-D429BA3623E5}">
      <dgm:prSet phldrT="[Текст]" custT="1"/>
      <dgm:spPr/>
      <dgm:t>
        <a:bodyPr/>
        <a:lstStyle/>
        <a:p>
          <a:r>
            <a:rPr lang="ru-RU" sz="4000" b="1" dirty="0" smtClean="0">
              <a:latin typeface="Calibri" panose="020F0502020204030204" pitchFamily="34" charset="0"/>
            </a:rPr>
            <a:t>ФЭМП</a:t>
          </a:r>
          <a:endParaRPr lang="ru-RU" sz="4000" b="1" dirty="0">
            <a:latin typeface="Calibri" panose="020F0502020204030204" pitchFamily="34" charset="0"/>
          </a:endParaRPr>
        </a:p>
      </dgm:t>
    </dgm:pt>
    <dgm:pt modelId="{74E5705A-9C65-47C0-9426-0CA1014E64B5}" type="parTrans" cxnId="{C850A2C8-EFBB-4911-BBB3-5CF1669163CD}">
      <dgm:prSet/>
      <dgm:spPr/>
      <dgm:t>
        <a:bodyPr/>
        <a:lstStyle/>
        <a:p>
          <a:endParaRPr lang="ru-RU" b="1">
            <a:latin typeface="Calibri" panose="020F0502020204030204" pitchFamily="34" charset="0"/>
          </a:endParaRPr>
        </a:p>
      </dgm:t>
    </dgm:pt>
    <dgm:pt modelId="{D8965F05-B397-447C-AD45-6D0D4CA745CA}" type="sibTrans" cxnId="{C850A2C8-EFBB-4911-BBB3-5CF1669163CD}">
      <dgm:prSet/>
      <dgm:spPr/>
      <dgm:t>
        <a:bodyPr/>
        <a:lstStyle/>
        <a:p>
          <a:endParaRPr lang="ru-RU" b="1">
            <a:latin typeface="Calibri" panose="020F0502020204030204" pitchFamily="34" charset="0"/>
          </a:endParaRPr>
        </a:p>
      </dgm:t>
    </dgm:pt>
    <dgm:pt modelId="{D9C1D129-8665-4143-A447-7B2C69D9D670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latin typeface="Calibri" panose="020F0502020204030204" pitchFamily="34" charset="0"/>
            </a:rPr>
            <a:t>Развитие речи</a:t>
          </a:r>
          <a:endParaRPr lang="ru-RU" b="1" dirty="0">
            <a:latin typeface="Calibri" panose="020F0502020204030204" pitchFamily="34" charset="0"/>
          </a:endParaRPr>
        </a:p>
      </dgm:t>
    </dgm:pt>
    <dgm:pt modelId="{B2DDF17E-A877-400F-8168-AD4F3CF26F0D}" type="parTrans" cxnId="{05FDAA01-4E42-4D14-96C5-373B03228F7A}">
      <dgm:prSet/>
      <dgm:spPr/>
      <dgm:t>
        <a:bodyPr/>
        <a:lstStyle/>
        <a:p>
          <a:endParaRPr lang="ru-RU" b="1">
            <a:latin typeface="Calibri" panose="020F0502020204030204" pitchFamily="34" charset="0"/>
          </a:endParaRPr>
        </a:p>
      </dgm:t>
    </dgm:pt>
    <dgm:pt modelId="{65A9C9EE-3D54-402A-9E58-E0D01D3AD5D1}" type="sibTrans" cxnId="{05FDAA01-4E42-4D14-96C5-373B03228F7A}">
      <dgm:prSet/>
      <dgm:spPr/>
      <dgm:t>
        <a:bodyPr/>
        <a:lstStyle/>
        <a:p>
          <a:endParaRPr lang="ru-RU" b="1">
            <a:latin typeface="Calibri" panose="020F0502020204030204" pitchFamily="34" charset="0"/>
          </a:endParaRPr>
        </a:p>
      </dgm:t>
    </dgm:pt>
    <dgm:pt modelId="{E5D2B80B-8DCB-4541-AE92-748FFF43A65F}">
      <dgm:prSet phldrT="[Текст]"/>
      <dgm:spPr>
        <a:solidFill>
          <a:srgbClr val="50C1D8"/>
        </a:solidFill>
      </dgm:spPr>
      <dgm:t>
        <a:bodyPr/>
        <a:lstStyle/>
        <a:p>
          <a:r>
            <a:rPr lang="ru-RU" b="1" dirty="0" smtClean="0">
              <a:latin typeface="Calibri" panose="020F0502020204030204" pitchFamily="34" charset="0"/>
            </a:rPr>
            <a:t>Музыкально-физкультурное</a:t>
          </a:r>
          <a:endParaRPr lang="ru-RU" b="1" dirty="0">
            <a:latin typeface="Calibri" panose="020F0502020204030204" pitchFamily="34" charset="0"/>
          </a:endParaRPr>
        </a:p>
      </dgm:t>
    </dgm:pt>
    <dgm:pt modelId="{22289BCB-0A40-4B40-99BD-83694DB9CAAB}" type="parTrans" cxnId="{E5A274EA-197F-428B-909E-19E354D0D120}">
      <dgm:prSet/>
      <dgm:spPr/>
      <dgm:t>
        <a:bodyPr/>
        <a:lstStyle/>
        <a:p>
          <a:endParaRPr lang="ru-RU" b="1">
            <a:latin typeface="Calibri" panose="020F0502020204030204" pitchFamily="34" charset="0"/>
          </a:endParaRPr>
        </a:p>
      </dgm:t>
    </dgm:pt>
    <dgm:pt modelId="{86B53669-EF38-4346-9105-27C1A2ACD20B}" type="sibTrans" cxnId="{E5A274EA-197F-428B-909E-19E354D0D120}">
      <dgm:prSet/>
      <dgm:spPr/>
      <dgm:t>
        <a:bodyPr/>
        <a:lstStyle/>
        <a:p>
          <a:endParaRPr lang="ru-RU" b="1">
            <a:latin typeface="Calibri" panose="020F0502020204030204" pitchFamily="34" charset="0"/>
          </a:endParaRPr>
        </a:p>
      </dgm:t>
    </dgm:pt>
    <dgm:pt modelId="{D9C3F0E4-4EFB-4DC0-A737-7A2752335064}">
      <dgm:prSet phldrT="[Текст]"/>
      <dgm:spPr>
        <a:solidFill>
          <a:srgbClr val="E9661A"/>
        </a:solidFill>
      </dgm:spPr>
      <dgm:t>
        <a:bodyPr/>
        <a:lstStyle/>
        <a:p>
          <a:r>
            <a:rPr lang="ru-RU" b="1" dirty="0" smtClean="0">
              <a:latin typeface="Calibri" panose="020F0502020204030204" pitchFamily="34" charset="0"/>
            </a:rPr>
            <a:t>ФЦКМ</a:t>
          </a:r>
          <a:endParaRPr lang="ru-RU" b="1" dirty="0">
            <a:latin typeface="Calibri" panose="020F0502020204030204" pitchFamily="34" charset="0"/>
          </a:endParaRPr>
        </a:p>
      </dgm:t>
    </dgm:pt>
    <dgm:pt modelId="{5105EEF2-8EF1-4EA7-AA13-AC2AC279F373}" type="parTrans" cxnId="{F8B52BED-D6F6-4A25-9149-821EC6AE02D3}">
      <dgm:prSet/>
      <dgm:spPr/>
      <dgm:t>
        <a:bodyPr/>
        <a:lstStyle/>
        <a:p>
          <a:endParaRPr lang="ru-RU" b="1">
            <a:latin typeface="Calibri" panose="020F0502020204030204" pitchFamily="34" charset="0"/>
          </a:endParaRPr>
        </a:p>
      </dgm:t>
    </dgm:pt>
    <dgm:pt modelId="{64850FE2-4260-4057-AD9D-4C0C506EA2D6}" type="sibTrans" cxnId="{F8B52BED-D6F6-4A25-9149-821EC6AE02D3}">
      <dgm:prSet/>
      <dgm:spPr/>
      <dgm:t>
        <a:bodyPr/>
        <a:lstStyle/>
        <a:p>
          <a:endParaRPr lang="ru-RU" b="1">
            <a:latin typeface="Calibri" panose="020F0502020204030204" pitchFamily="34" charset="0"/>
          </a:endParaRPr>
        </a:p>
      </dgm:t>
    </dgm:pt>
    <dgm:pt modelId="{112919AD-FE44-406E-B604-E18E4C00FEAF}">
      <dgm:prSet phldrT="[Текст]"/>
      <dgm:spPr>
        <a:solidFill>
          <a:srgbClr val="F890A1"/>
        </a:solidFill>
      </dgm:spPr>
      <dgm:t>
        <a:bodyPr/>
        <a:lstStyle/>
        <a:p>
          <a:r>
            <a:rPr lang="ru-RU" b="1" dirty="0" smtClean="0">
              <a:latin typeface="Calibri" panose="020F0502020204030204" pitchFamily="34" charset="0"/>
            </a:rPr>
            <a:t>Музыка</a:t>
          </a:r>
          <a:endParaRPr lang="ru-RU" b="1" dirty="0">
            <a:latin typeface="Calibri" panose="020F0502020204030204" pitchFamily="34" charset="0"/>
          </a:endParaRPr>
        </a:p>
      </dgm:t>
    </dgm:pt>
    <dgm:pt modelId="{6BBD2E38-751A-4668-9649-157008B983B0}" type="parTrans" cxnId="{F8F5F103-F89E-49A9-AF1A-32015F798658}">
      <dgm:prSet/>
      <dgm:spPr/>
      <dgm:t>
        <a:bodyPr/>
        <a:lstStyle/>
        <a:p>
          <a:endParaRPr lang="ru-RU" b="1">
            <a:latin typeface="Calibri" panose="020F0502020204030204" pitchFamily="34" charset="0"/>
          </a:endParaRPr>
        </a:p>
      </dgm:t>
    </dgm:pt>
    <dgm:pt modelId="{C685BE43-3082-4177-8E05-EA0A2B028390}" type="sibTrans" cxnId="{F8F5F103-F89E-49A9-AF1A-32015F798658}">
      <dgm:prSet/>
      <dgm:spPr/>
      <dgm:t>
        <a:bodyPr/>
        <a:lstStyle/>
        <a:p>
          <a:endParaRPr lang="ru-RU" b="1">
            <a:latin typeface="Calibri" panose="020F0502020204030204" pitchFamily="34" charset="0"/>
          </a:endParaRPr>
        </a:p>
      </dgm:t>
    </dgm:pt>
    <dgm:pt modelId="{24EF92ED-FCE8-428A-ABC2-8F4C39D9DAE5}">
      <dgm:prSet phldrT="[Текст]"/>
      <dgm:spPr>
        <a:solidFill>
          <a:srgbClr val="BC64AF"/>
        </a:solidFill>
      </dgm:spPr>
      <dgm:t>
        <a:bodyPr/>
        <a:lstStyle/>
        <a:p>
          <a:r>
            <a:rPr lang="ru-RU" b="1" dirty="0" smtClean="0">
              <a:latin typeface="Calibri" panose="020F0502020204030204" pitchFamily="34" charset="0"/>
            </a:rPr>
            <a:t>Худ. творчество</a:t>
          </a:r>
          <a:endParaRPr lang="ru-RU" b="1" dirty="0">
            <a:latin typeface="Calibri" panose="020F0502020204030204" pitchFamily="34" charset="0"/>
          </a:endParaRPr>
        </a:p>
      </dgm:t>
    </dgm:pt>
    <dgm:pt modelId="{2A04F887-E62D-43AE-A1FF-EF16769659A2}" type="parTrans" cxnId="{5DA2EFA9-C267-4E8C-BA43-CAC044BB3220}">
      <dgm:prSet/>
      <dgm:spPr/>
      <dgm:t>
        <a:bodyPr/>
        <a:lstStyle/>
        <a:p>
          <a:endParaRPr lang="ru-RU" b="1">
            <a:latin typeface="Calibri" panose="020F0502020204030204" pitchFamily="34" charset="0"/>
          </a:endParaRPr>
        </a:p>
      </dgm:t>
    </dgm:pt>
    <dgm:pt modelId="{01BC76CD-2F8F-439F-9CAD-2A742842A30F}" type="sibTrans" cxnId="{5DA2EFA9-C267-4E8C-BA43-CAC044BB3220}">
      <dgm:prSet/>
      <dgm:spPr/>
      <dgm:t>
        <a:bodyPr/>
        <a:lstStyle/>
        <a:p>
          <a:endParaRPr lang="ru-RU" b="1">
            <a:latin typeface="Calibri" panose="020F0502020204030204" pitchFamily="34" charset="0"/>
          </a:endParaRPr>
        </a:p>
      </dgm:t>
    </dgm:pt>
    <dgm:pt modelId="{56B531AC-1BDC-45C1-9AC0-2E17A58E99B0}">
      <dgm:prSet phldrT="[Текст]"/>
      <dgm:spPr>
        <a:solidFill>
          <a:srgbClr val="BC64AF"/>
        </a:solidFill>
      </dgm:spPr>
      <dgm:t>
        <a:bodyPr/>
        <a:lstStyle/>
        <a:p>
          <a:r>
            <a:rPr lang="ru-RU" b="1" dirty="0" smtClean="0">
              <a:latin typeface="Calibri" panose="020F0502020204030204" pitchFamily="34" charset="0"/>
            </a:rPr>
            <a:t>Худ. творчество</a:t>
          </a:r>
          <a:endParaRPr lang="ru-RU" b="1" dirty="0">
            <a:latin typeface="Calibri" panose="020F0502020204030204" pitchFamily="34" charset="0"/>
          </a:endParaRPr>
        </a:p>
      </dgm:t>
    </dgm:pt>
    <dgm:pt modelId="{A91EEFDC-5538-4F61-8891-8F892A98EC22}" type="parTrans" cxnId="{86D6041F-7E69-428C-B700-BDEBE81890E7}">
      <dgm:prSet/>
      <dgm:spPr/>
      <dgm:t>
        <a:bodyPr/>
        <a:lstStyle/>
        <a:p>
          <a:endParaRPr lang="ru-RU" b="1">
            <a:latin typeface="Calibri" panose="020F0502020204030204" pitchFamily="34" charset="0"/>
          </a:endParaRPr>
        </a:p>
      </dgm:t>
    </dgm:pt>
    <dgm:pt modelId="{4454D95B-CF42-4C4B-9EE5-EDED625EFEC7}" type="sibTrans" cxnId="{86D6041F-7E69-428C-B700-BDEBE81890E7}">
      <dgm:prSet/>
      <dgm:spPr/>
      <dgm:t>
        <a:bodyPr/>
        <a:lstStyle/>
        <a:p>
          <a:endParaRPr lang="ru-RU" b="1">
            <a:latin typeface="Calibri" panose="020F0502020204030204" pitchFamily="34" charset="0"/>
          </a:endParaRPr>
        </a:p>
      </dgm:t>
    </dgm:pt>
    <dgm:pt modelId="{CB52F313-AB88-4A62-B3E6-336E59CF85C6}" type="pres">
      <dgm:prSet presAssocID="{6B2834BE-0F44-4FFB-A505-CE75CE94FB2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50A005-6ADF-4DF5-B0A7-55EC87BD6AD6}" type="pres">
      <dgm:prSet presAssocID="{EFD3001D-F12F-4D21-8859-8B0D11EEF55B}" presName="compNode" presStyleCnt="0"/>
      <dgm:spPr/>
      <dgm:t>
        <a:bodyPr/>
        <a:lstStyle/>
        <a:p>
          <a:endParaRPr lang="ru-RU"/>
        </a:p>
      </dgm:t>
    </dgm:pt>
    <dgm:pt modelId="{93061F64-28AE-4D15-A07A-C4CDE3943442}" type="pres">
      <dgm:prSet presAssocID="{EFD3001D-F12F-4D21-8859-8B0D11EEF55B}" presName="aNode" presStyleLbl="bgShp" presStyleIdx="0" presStyleCnt="3"/>
      <dgm:spPr/>
      <dgm:t>
        <a:bodyPr/>
        <a:lstStyle/>
        <a:p>
          <a:endParaRPr lang="ru-RU"/>
        </a:p>
      </dgm:t>
    </dgm:pt>
    <dgm:pt modelId="{EDCC08C3-67E1-4E12-95FD-BF098216C4D2}" type="pres">
      <dgm:prSet presAssocID="{EFD3001D-F12F-4D21-8859-8B0D11EEF55B}" presName="textNode" presStyleLbl="bgShp" presStyleIdx="0" presStyleCnt="3"/>
      <dgm:spPr/>
      <dgm:t>
        <a:bodyPr/>
        <a:lstStyle/>
        <a:p>
          <a:endParaRPr lang="ru-RU"/>
        </a:p>
      </dgm:t>
    </dgm:pt>
    <dgm:pt modelId="{0D31933A-4BFF-4DAE-9887-B3007E5E2C3C}" type="pres">
      <dgm:prSet presAssocID="{EFD3001D-F12F-4D21-8859-8B0D11EEF55B}" presName="compChildNode" presStyleCnt="0"/>
      <dgm:spPr/>
      <dgm:t>
        <a:bodyPr/>
        <a:lstStyle/>
        <a:p>
          <a:endParaRPr lang="ru-RU"/>
        </a:p>
      </dgm:t>
    </dgm:pt>
    <dgm:pt modelId="{EB76228D-DACE-4D45-B3D7-EDB7937E6014}" type="pres">
      <dgm:prSet presAssocID="{EFD3001D-F12F-4D21-8859-8B0D11EEF55B}" presName="theInnerList" presStyleCnt="0"/>
      <dgm:spPr/>
      <dgm:t>
        <a:bodyPr/>
        <a:lstStyle/>
        <a:p>
          <a:endParaRPr lang="ru-RU"/>
        </a:p>
      </dgm:t>
    </dgm:pt>
    <dgm:pt modelId="{D740C080-BF9B-4D3C-B85D-B2ED750EBA2F}" type="pres">
      <dgm:prSet presAssocID="{D9C3F0E4-4EFB-4DC0-A737-7A2752335064}" presName="child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001D15-0683-4E71-9590-88DF716D9D56}" type="pres">
      <dgm:prSet presAssocID="{D9C3F0E4-4EFB-4DC0-A737-7A2752335064}" presName="aSpace2" presStyleCnt="0"/>
      <dgm:spPr/>
      <dgm:t>
        <a:bodyPr/>
        <a:lstStyle/>
        <a:p>
          <a:endParaRPr lang="ru-RU"/>
        </a:p>
      </dgm:t>
    </dgm:pt>
    <dgm:pt modelId="{3FFBE2B2-ECDF-4443-8D13-AEDC34ACB263}" type="pres">
      <dgm:prSet presAssocID="{DA414590-8C19-41DB-A6AE-4EB74B138946}" presName="child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CEF631-C5F3-4CBD-B9BE-761D3645872A}" type="pres">
      <dgm:prSet presAssocID="{DA414590-8C19-41DB-A6AE-4EB74B138946}" presName="aSpace2" presStyleCnt="0"/>
      <dgm:spPr/>
      <dgm:t>
        <a:bodyPr/>
        <a:lstStyle/>
        <a:p>
          <a:endParaRPr lang="ru-RU"/>
        </a:p>
      </dgm:t>
    </dgm:pt>
    <dgm:pt modelId="{3730C93D-66FB-4F8B-8250-2E3262B8E098}" type="pres">
      <dgm:prSet presAssocID="{7FE63682-D9F7-4616-8F56-0F1A1EE5DF7B}" presName="child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73FD1-133A-4EF9-9615-90EBBECD65A6}" type="pres">
      <dgm:prSet presAssocID="{EFD3001D-F12F-4D21-8859-8B0D11EEF55B}" presName="aSpace" presStyleCnt="0"/>
      <dgm:spPr/>
      <dgm:t>
        <a:bodyPr/>
        <a:lstStyle/>
        <a:p>
          <a:endParaRPr lang="ru-RU"/>
        </a:p>
      </dgm:t>
    </dgm:pt>
    <dgm:pt modelId="{071DA534-3B96-403A-8A15-8847374271FC}" type="pres">
      <dgm:prSet presAssocID="{B8901F9C-8B7B-4EFC-84F8-3149B2D90B25}" presName="compNode" presStyleCnt="0"/>
      <dgm:spPr/>
      <dgm:t>
        <a:bodyPr/>
        <a:lstStyle/>
        <a:p>
          <a:endParaRPr lang="ru-RU"/>
        </a:p>
      </dgm:t>
    </dgm:pt>
    <dgm:pt modelId="{6A64FE56-64E0-485C-AF85-41AF01778F02}" type="pres">
      <dgm:prSet presAssocID="{B8901F9C-8B7B-4EFC-84F8-3149B2D90B25}" presName="aNode" presStyleLbl="bgShp" presStyleIdx="1" presStyleCnt="3"/>
      <dgm:spPr/>
      <dgm:t>
        <a:bodyPr/>
        <a:lstStyle/>
        <a:p>
          <a:endParaRPr lang="ru-RU"/>
        </a:p>
      </dgm:t>
    </dgm:pt>
    <dgm:pt modelId="{C744A0AC-EFF7-4F00-B814-636B41D4CAF7}" type="pres">
      <dgm:prSet presAssocID="{B8901F9C-8B7B-4EFC-84F8-3149B2D90B25}" presName="textNode" presStyleLbl="bgShp" presStyleIdx="1" presStyleCnt="3"/>
      <dgm:spPr/>
      <dgm:t>
        <a:bodyPr/>
        <a:lstStyle/>
        <a:p>
          <a:endParaRPr lang="ru-RU"/>
        </a:p>
      </dgm:t>
    </dgm:pt>
    <dgm:pt modelId="{CEFC325D-9569-4748-B5CD-C82C59A7A2D0}" type="pres">
      <dgm:prSet presAssocID="{B8901F9C-8B7B-4EFC-84F8-3149B2D90B25}" presName="compChildNode" presStyleCnt="0"/>
      <dgm:spPr/>
      <dgm:t>
        <a:bodyPr/>
        <a:lstStyle/>
        <a:p>
          <a:endParaRPr lang="ru-RU"/>
        </a:p>
      </dgm:t>
    </dgm:pt>
    <dgm:pt modelId="{BA68C19B-1F17-4802-84FB-9FB4667C76C3}" type="pres">
      <dgm:prSet presAssocID="{B8901F9C-8B7B-4EFC-84F8-3149B2D90B25}" presName="theInnerList" presStyleCnt="0"/>
      <dgm:spPr/>
      <dgm:t>
        <a:bodyPr/>
        <a:lstStyle/>
        <a:p>
          <a:endParaRPr lang="ru-RU"/>
        </a:p>
      </dgm:t>
    </dgm:pt>
    <dgm:pt modelId="{5EBC13BE-4D84-4A61-8761-595FFA8C9995}" type="pres">
      <dgm:prSet presAssocID="{788BCF8D-7B76-4B10-AD02-78B6F95A7469}" presName="child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044A42-7B98-4064-9576-B12F14229BB8}" type="pres">
      <dgm:prSet presAssocID="{788BCF8D-7B76-4B10-AD02-78B6F95A7469}" presName="aSpace2" presStyleCnt="0"/>
      <dgm:spPr/>
      <dgm:t>
        <a:bodyPr/>
        <a:lstStyle/>
        <a:p>
          <a:endParaRPr lang="ru-RU"/>
        </a:p>
      </dgm:t>
    </dgm:pt>
    <dgm:pt modelId="{B701B67B-83C9-435C-89F7-F03262A0986E}" type="pres">
      <dgm:prSet presAssocID="{DB78A1CC-E179-4D13-A999-D81B709599C6}" presName="child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3508BC-3BA9-4CFD-B4A1-812EAFE6C849}" type="pres">
      <dgm:prSet presAssocID="{DB78A1CC-E179-4D13-A999-D81B709599C6}" presName="aSpace2" presStyleCnt="0"/>
      <dgm:spPr/>
      <dgm:t>
        <a:bodyPr/>
        <a:lstStyle/>
        <a:p>
          <a:endParaRPr lang="ru-RU"/>
        </a:p>
      </dgm:t>
    </dgm:pt>
    <dgm:pt modelId="{1D0203C7-B7B3-4982-871C-C23234C7CAAB}" type="pres">
      <dgm:prSet presAssocID="{112919AD-FE44-406E-B604-E18E4C00FEAF}" presName="child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19AE60-5870-43A0-B823-98F63E41C777}" type="pres">
      <dgm:prSet presAssocID="{112919AD-FE44-406E-B604-E18E4C00FEAF}" presName="aSpace2" presStyleCnt="0"/>
      <dgm:spPr/>
      <dgm:t>
        <a:bodyPr/>
        <a:lstStyle/>
        <a:p>
          <a:endParaRPr lang="ru-RU"/>
        </a:p>
      </dgm:t>
    </dgm:pt>
    <dgm:pt modelId="{8B5497BE-8FF5-4E73-87BF-BBD4D8512F97}" type="pres">
      <dgm:prSet presAssocID="{24EF92ED-FCE8-428A-ABC2-8F4C39D9DAE5}" presName="child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047815-FC4E-42BB-9840-EF57BE1F3154}" type="pres">
      <dgm:prSet presAssocID="{B8901F9C-8B7B-4EFC-84F8-3149B2D90B25}" presName="aSpace" presStyleCnt="0"/>
      <dgm:spPr/>
      <dgm:t>
        <a:bodyPr/>
        <a:lstStyle/>
        <a:p>
          <a:endParaRPr lang="ru-RU"/>
        </a:p>
      </dgm:t>
    </dgm:pt>
    <dgm:pt modelId="{ADBD3EAC-1DD8-4508-8358-21B90A5DA569}" type="pres">
      <dgm:prSet presAssocID="{54713397-126D-48E1-89A5-D429BA3623E5}" presName="compNode" presStyleCnt="0"/>
      <dgm:spPr/>
      <dgm:t>
        <a:bodyPr/>
        <a:lstStyle/>
        <a:p>
          <a:endParaRPr lang="ru-RU"/>
        </a:p>
      </dgm:t>
    </dgm:pt>
    <dgm:pt modelId="{14669A44-281C-42A4-A49A-69137D0A0E62}" type="pres">
      <dgm:prSet presAssocID="{54713397-126D-48E1-89A5-D429BA3623E5}" presName="aNode" presStyleLbl="bgShp" presStyleIdx="2" presStyleCnt="3"/>
      <dgm:spPr/>
      <dgm:t>
        <a:bodyPr/>
        <a:lstStyle/>
        <a:p>
          <a:endParaRPr lang="ru-RU"/>
        </a:p>
      </dgm:t>
    </dgm:pt>
    <dgm:pt modelId="{E919DAD6-B133-4E17-835D-AA38CC270C9E}" type="pres">
      <dgm:prSet presAssocID="{54713397-126D-48E1-89A5-D429BA3623E5}" presName="textNode" presStyleLbl="bgShp" presStyleIdx="2" presStyleCnt="3"/>
      <dgm:spPr/>
      <dgm:t>
        <a:bodyPr/>
        <a:lstStyle/>
        <a:p>
          <a:endParaRPr lang="ru-RU"/>
        </a:p>
      </dgm:t>
    </dgm:pt>
    <dgm:pt modelId="{DFFD8983-C096-427D-AF96-C20C709F6DD3}" type="pres">
      <dgm:prSet presAssocID="{54713397-126D-48E1-89A5-D429BA3623E5}" presName="compChildNode" presStyleCnt="0"/>
      <dgm:spPr/>
      <dgm:t>
        <a:bodyPr/>
        <a:lstStyle/>
        <a:p>
          <a:endParaRPr lang="ru-RU"/>
        </a:p>
      </dgm:t>
    </dgm:pt>
    <dgm:pt modelId="{26BC0E1B-E5E1-4CC1-BE15-24278AACF9C5}" type="pres">
      <dgm:prSet presAssocID="{54713397-126D-48E1-89A5-D429BA3623E5}" presName="theInnerList" presStyleCnt="0"/>
      <dgm:spPr/>
      <dgm:t>
        <a:bodyPr/>
        <a:lstStyle/>
        <a:p>
          <a:endParaRPr lang="ru-RU"/>
        </a:p>
      </dgm:t>
    </dgm:pt>
    <dgm:pt modelId="{3B651261-B5F5-46D8-B809-2410D3B445F7}" type="pres">
      <dgm:prSet presAssocID="{D9C1D129-8665-4143-A447-7B2C69D9D670}" presName="child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1822C3-7AE0-4D18-A29C-8E5BAE3CEF23}" type="pres">
      <dgm:prSet presAssocID="{D9C1D129-8665-4143-A447-7B2C69D9D670}" presName="aSpace2" presStyleCnt="0"/>
      <dgm:spPr/>
      <dgm:t>
        <a:bodyPr/>
        <a:lstStyle/>
        <a:p>
          <a:endParaRPr lang="ru-RU"/>
        </a:p>
      </dgm:t>
    </dgm:pt>
    <dgm:pt modelId="{6B920FBF-9D03-4C70-95C8-B352855C72AD}" type="pres">
      <dgm:prSet presAssocID="{E5D2B80B-8DCB-4541-AE92-748FFF43A65F}" presName="child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413E40-FC1A-4C18-B3C6-8C6542D6E20C}" type="pres">
      <dgm:prSet presAssocID="{E5D2B80B-8DCB-4541-AE92-748FFF43A65F}" presName="aSpace2" presStyleCnt="0"/>
      <dgm:spPr/>
      <dgm:t>
        <a:bodyPr/>
        <a:lstStyle/>
        <a:p>
          <a:endParaRPr lang="ru-RU"/>
        </a:p>
      </dgm:t>
    </dgm:pt>
    <dgm:pt modelId="{997199C0-7703-43BF-B5E5-8FBF927C1539}" type="pres">
      <dgm:prSet presAssocID="{56B531AC-1BDC-45C1-9AC0-2E17A58E99B0}" presName="child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19F28D-6D4B-48B2-843E-3CFA9878702A}" srcId="{6B2834BE-0F44-4FFB-A505-CE75CE94FB23}" destId="{EFD3001D-F12F-4D21-8859-8B0D11EEF55B}" srcOrd="0" destOrd="0" parTransId="{9AA51E1D-C59F-4E8D-88C5-EED1DA4BDC40}" sibTransId="{EA013FC4-65F4-4CEA-90A7-8F163DD7412A}"/>
    <dgm:cxn modelId="{F8B52BED-D6F6-4A25-9149-821EC6AE02D3}" srcId="{EFD3001D-F12F-4D21-8859-8B0D11EEF55B}" destId="{D9C3F0E4-4EFB-4DC0-A737-7A2752335064}" srcOrd="0" destOrd="0" parTransId="{5105EEF2-8EF1-4EA7-AA13-AC2AC279F373}" sibTransId="{64850FE2-4260-4057-AD9D-4C0C506EA2D6}"/>
    <dgm:cxn modelId="{AF46EF8C-8438-4033-AE98-E2728A8B50D2}" srcId="{B8901F9C-8B7B-4EFC-84F8-3149B2D90B25}" destId="{DB78A1CC-E179-4D13-A999-D81B709599C6}" srcOrd="1" destOrd="0" parTransId="{D69B263A-1D09-4A7E-811A-540C9CB0CE27}" sibTransId="{C78A69F6-1C10-41D3-98BB-95637F03679A}"/>
    <dgm:cxn modelId="{4D52F318-9B85-4A4D-92D6-D0C11664032B}" type="presOf" srcId="{B8901F9C-8B7B-4EFC-84F8-3149B2D90B25}" destId="{C744A0AC-EFF7-4F00-B814-636B41D4CAF7}" srcOrd="1" destOrd="0" presId="urn:microsoft.com/office/officeart/2005/8/layout/lProcess2"/>
    <dgm:cxn modelId="{2E8840D9-F6D0-4F13-8F8E-89A21FD7130B}" type="presOf" srcId="{7FE63682-D9F7-4616-8F56-0F1A1EE5DF7B}" destId="{3730C93D-66FB-4F8B-8250-2E3262B8E098}" srcOrd="0" destOrd="0" presId="urn:microsoft.com/office/officeart/2005/8/layout/lProcess2"/>
    <dgm:cxn modelId="{82E27E98-5B53-4373-B92C-B024EF251A0C}" type="presOf" srcId="{56B531AC-1BDC-45C1-9AC0-2E17A58E99B0}" destId="{997199C0-7703-43BF-B5E5-8FBF927C1539}" srcOrd="0" destOrd="0" presId="urn:microsoft.com/office/officeart/2005/8/layout/lProcess2"/>
    <dgm:cxn modelId="{F47DB6BF-E870-40A6-85C1-A1E75F01EB5E}" type="presOf" srcId="{DB78A1CC-E179-4D13-A999-D81B709599C6}" destId="{B701B67B-83C9-435C-89F7-F03262A0986E}" srcOrd="0" destOrd="0" presId="urn:microsoft.com/office/officeart/2005/8/layout/lProcess2"/>
    <dgm:cxn modelId="{8E9B6351-E4DD-4870-B78C-8000244E4E8C}" type="presOf" srcId="{112919AD-FE44-406E-B604-E18E4C00FEAF}" destId="{1D0203C7-B7B3-4982-871C-C23234C7CAAB}" srcOrd="0" destOrd="0" presId="urn:microsoft.com/office/officeart/2005/8/layout/lProcess2"/>
    <dgm:cxn modelId="{D3D05437-FD20-4781-900E-DF48E7808935}" type="presOf" srcId="{E5D2B80B-8DCB-4541-AE92-748FFF43A65F}" destId="{6B920FBF-9D03-4C70-95C8-B352855C72AD}" srcOrd="0" destOrd="0" presId="urn:microsoft.com/office/officeart/2005/8/layout/lProcess2"/>
    <dgm:cxn modelId="{233CC16F-CB38-4887-AB83-79D9818D87E4}" srcId="{6B2834BE-0F44-4FFB-A505-CE75CE94FB23}" destId="{B8901F9C-8B7B-4EFC-84F8-3149B2D90B25}" srcOrd="1" destOrd="0" parTransId="{3D0BC94D-75F7-46B6-8C81-514E8C1B1930}" sibTransId="{AF54159C-1FC6-4FB7-9847-7B15C1D7E5E5}"/>
    <dgm:cxn modelId="{9D2D902A-3EAB-48E5-B779-1FDFE564CF76}" type="presOf" srcId="{6B2834BE-0F44-4FFB-A505-CE75CE94FB23}" destId="{CB52F313-AB88-4A62-B3E6-336E59CF85C6}" srcOrd="0" destOrd="0" presId="urn:microsoft.com/office/officeart/2005/8/layout/lProcess2"/>
    <dgm:cxn modelId="{5DA2EFA9-C267-4E8C-BA43-CAC044BB3220}" srcId="{B8901F9C-8B7B-4EFC-84F8-3149B2D90B25}" destId="{24EF92ED-FCE8-428A-ABC2-8F4C39D9DAE5}" srcOrd="3" destOrd="0" parTransId="{2A04F887-E62D-43AE-A1FF-EF16769659A2}" sibTransId="{01BC76CD-2F8F-439F-9CAD-2A742842A30F}"/>
    <dgm:cxn modelId="{C128A1FE-29C7-4618-AB09-C572BC4F7DC9}" srcId="{B8901F9C-8B7B-4EFC-84F8-3149B2D90B25}" destId="{788BCF8D-7B76-4B10-AD02-78B6F95A7469}" srcOrd="0" destOrd="0" parTransId="{53B72A84-AFF7-4729-AACE-4AAC8252E037}" sibTransId="{6C0879FA-351B-401A-AF2C-FB726D3B9CAB}"/>
    <dgm:cxn modelId="{D3795AA2-F777-48F2-A2DD-D8B13C087EFA}" type="presOf" srcId="{EFD3001D-F12F-4D21-8859-8B0D11EEF55B}" destId="{EDCC08C3-67E1-4E12-95FD-BF098216C4D2}" srcOrd="1" destOrd="0" presId="urn:microsoft.com/office/officeart/2005/8/layout/lProcess2"/>
    <dgm:cxn modelId="{10BDDCAE-FC02-477F-9D02-3452C1E7650F}" type="presOf" srcId="{EFD3001D-F12F-4D21-8859-8B0D11EEF55B}" destId="{93061F64-28AE-4D15-A07A-C4CDE3943442}" srcOrd="0" destOrd="0" presId="urn:microsoft.com/office/officeart/2005/8/layout/lProcess2"/>
    <dgm:cxn modelId="{9BE6C3FE-AD83-4B28-9213-698086266E12}" type="presOf" srcId="{24EF92ED-FCE8-428A-ABC2-8F4C39D9DAE5}" destId="{8B5497BE-8FF5-4E73-87BF-BBD4D8512F97}" srcOrd="0" destOrd="0" presId="urn:microsoft.com/office/officeart/2005/8/layout/lProcess2"/>
    <dgm:cxn modelId="{C850A2C8-EFBB-4911-BBB3-5CF1669163CD}" srcId="{6B2834BE-0F44-4FFB-A505-CE75CE94FB23}" destId="{54713397-126D-48E1-89A5-D429BA3623E5}" srcOrd="2" destOrd="0" parTransId="{74E5705A-9C65-47C0-9426-0CA1014E64B5}" sibTransId="{D8965F05-B397-447C-AD45-6D0D4CA745CA}"/>
    <dgm:cxn modelId="{E5A274EA-197F-428B-909E-19E354D0D120}" srcId="{54713397-126D-48E1-89A5-D429BA3623E5}" destId="{E5D2B80B-8DCB-4541-AE92-748FFF43A65F}" srcOrd="1" destOrd="0" parTransId="{22289BCB-0A40-4B40-99BD-83694DB9CAAB}" sibTransId="{86B53669-EF38-4346-9105-27C1A2ACD20B}"/>
    <dgm:cxn modelId="{9919EAB6-D3D1-43F3-9ED7-FB26F4743D42}" type="presOf" srcId="{54713397-126D-48E1-89A5-D429BA3623E5}" destId="{14669A44-281C-42A4-A49A-69137D0A0E62}" srcOrd="0" destOrd="0" presId="urn:microsoft.com/office/officeart/2005/8/layout/lProcess2"/>
    <dgm:cxn modelId="{1CD7BE08-0659-4291-99F6-E65C7ACB664B}" type="presOf" srcId="{54713397-126D-48E1-89A5-D429BA3623E5}" destId="{E919DAD6-B133-4E17-835D-AA38CC270C9E}" srcOrd="1" destOrd="0" presId="urn:microsoft.com/office/officeart/2005/8/layout/lProcess2"/>
    <dgm:cxn modelId="{28058F45-8969-4A8F-9E63-E9301B28395B}" type="presOf" srcId="{DA414590-8C19-41DB-A6AE-4EB74B138946}" destId="{3FFBE2B2-ECDF-4443-8D13-AEDC34ACB263}" srcOrd="0" destOrd="0" presId="urn:microsoft.com/office/officeart/2005/8/layout/lProcess2"/>
    <dgm:cxn modelId="{F8F5F103-F89E-49A9-AF1A-32015F798658}" srcId="{B8901F9C-8B7B-4EFC-84F8-3149B2D90B25}" destId="{112919AD-FE44-406E-B604-E18E4C00FEAF}" srcOrd="2" destOrd="0" parTransId="{6BBD2E38-751A-4668-9649-157008B983B0}" sibTransId="{C685BE43-3082-4177-8E05-EA0A2B028390}"/>
    <dgm:cxn modelId="{0555CF09-1B9C-4BF9-A2D0-E5F6E365DF7E}" type="presOf" srcId="{D9C1D129-8665-4143-A447-7B2C69D9D670}" destId="{3B651261-B5F5-46D8-B809-2410D3B445F7}" srcOrd="0" destOrd="0" presId="urn:microsoft.com/office/officeart/2005/8/layout/lProcess2"/>
    <dgm:cxn modelId="{05FDAA01-4E42-4D14-96C5-373B03228F7A}" srcId="{54713397-126D-48E1-89A5-D429BA3623E5}" destId="{D9C1D129-8665-4143-A447-7B2C69D9D670}" srcOrd="0" destOrd="0" parTransId="{B2DDF17E-A877-400F-8168-AD4F3CF26F0D}" sibTransId="{65A9C9EE-3D54-402A-9E58-E0D01D3AD5D1}"/>
    <dgm:cxn modelId="{2932A349-6008-48B3-A92E-206906D53B40}" type="presOf" srcId="{D9C3F0E4-4EFB-4DC0-A737-7A2752335064}" destId="{D740C080-BF9B-4D3C-B85D-B2ED750EBA2F}" srcOrd="0" destOrd="0" presId="urn:microsoft.com/office/officeart/2005/8/layout/lProcess2"/>
    <dgm:cxn modelId="{CB860F92-F7F3-4AB6-801F-D37755113924}" type="presOf" srcId="{788BCF8D-7B76-4B10-AD02-78B6F95A7469}" destId="{5EBC13BE-4D84-4A61-8761-595FFA8C9995}" srcOrd="0" destOrd="0" presId="urn:microsoft.com/office/officeart/2005/8/layout/lProcess2"/>
    <dgm:cxn modelId="{8AC0CB0D-D361-4AEE-8A41-8177D8385F2F}" srcId="{EFD3001D-F12F-4D21-8859-8B0D11EEF55B}" destId="{DA414590-8C19-41DB-A6AE-4EB74B138946}" srcOrd="1" destOrd="0" parTransId="{FBB8C7BA-E931-464C-82C1-972F0564CE69}" sibTransId="{68FD9511-CA08-4DB2-B82C-CB3EBE5EC1A6}"/>
    <dgm:cxn modelId="{811246B0-E932-469F-AF7D-D54995349374}" type="presOf" srcId="{B8901F9C-8B7B-4EFC-84F8-3149B2D90B25}" destId="{6A64FE56-64E0-485C-AF85-41AF01778F02}" srcOrd="0" destOrd="0" presId="urn:microsoft.com/office/officeart/2005/8/layout/lProcess2"/>
    <dgm:cxn modelId="{86D6041F-7E69-428C-B700-BDEBE81890E7}" srcId="{54713397-126D-48E1-89A5-D429BA3623E5}" destId="{56B531AC-1BDC-45C1-9AC0-2E17A58E99B0}" srcOrd="2" destOrd="0" parTransId="{A91EEFDC-5538-4F61-8891-8F892A98EC22}" sibTransId="{4454D95B-CF42-4C4B-9EE5-EDED625EFEC7}"/>
    <dgm:cxn modelId="{EF5EAD76-7CC0-4BAA-B35B-3D7F63C2FF51}" srcId="{EFD3001D-F12F-4D21-8859-8B0D11EEF55B}" destId="{7FE63682-D9F7-4616-8F56-0F1A1EE5DF7B}" srcOrd="2" destOrd="0" parTransId="{1F27C4E9-EE68-4C12-AF3F-F17971574256}" sibTransId="{58D4EB78-FE1E-4113-AC67-A9A0FFF0A5EF}"/>
    <dgm:cxn modelId="{F54B8AAD-461C-4CFD-8946-1E7CBC681821}" type="presParOf" srcId="{CB52F313-AB88-4A62-B3E6-336E59CF85C6}" destId="{0250A005-6ADF-4DF5-B0A7-55EC87BD6AD6}" srcOrd="0" destOrd="0" presId="urn:microsoft.com/office/officeart/2005/8/layout/lProcess2"/>
    <dgm:cxn modelId="{0DB56DDA-E10C-4DEF-984A-FEDCBABBA962}" type="presParOf" srcId="{0250A005-6ADF-4DF5-B0A7-55EC87BD6AD6}" destId="{93061F64-28AE-4D15-A07A-C4CDE3943442}" srcOrd="0" destOrd="0" presId="urn:microsoft.com/office/officeart/2005/8/layout/lProcess2"/>
    <dgm:cxn modelId="{A04A4172-6C56-49B0-805B-317E47622B50}" type="presParOf" srcId="{0250A005-6ADF-4DF5-B0A7-55EC87BD6AD6}" destId="{EDCC08C3-67E1-4E12-95FD-BF098216C4D2}" srcOrd="1" destOrd="0" presId="urn:microsoft.com/office/officeart/2005/8/layout/lProcess2"/>
    <dgm:cxn modelId="{67E0F133-08B5-40AC-B96F-224F882F217F}" type="presParOf" srcId="{0250A005-6ADF-4DF5-B0A7-55EC87BD6AD6}" destId="{0D31933A-4BFF-4DAE-9887-B3007E5E2C3C}" srcOrd="2" destOrd="0" presId="urn:microsoft.com/office/officeart/2005/8/layout/lProcess2"/>
    <dgm:cxn modelId="{1F325739-5CDC-4C7B-9EF1-B1CE18B7B641}" type="presParOf" srcId="{0D31933A-4BFF-4DAE-9887-B3007E5E2C3C}" destId="{EB76228D-DACE-4D45-B3D7-EDB7937E6014}" srcOrd="0" destOrd="0" presId="urn:microsoft.com/office/officeart/2005/8/layout/lProcess2"/>
    <dgm:cxn modelId="{3CF18F23-C1D5-4893-A49A-51B14428FCBD}" type="presParOf" srcId="{EB76228D-DACE-4D45-B3D7-EDB7937E6014}" destId="{D740C080-BF9B-4D3C-B85D-B2ED750EBA2F}" srcOrd="0" destOrd="0" presId="urn:microsoft.com/office/officeart/2005/8/layout/lProcess2"/>
    <dgm:cxn modelId="{A4888A6C-AC20-4D20-8F85-7ABC3BDA34CF}" type="presParOf" srcId="{EB76228D-DACE-4D45-B3D7-EDB7937E6014}" destId="{49001D15-0683-4E71-9590-88DF716D9D56}" srcOrd="1" destOrd="0" presId="urn:microsoft.com/office/officeart/2005/8/layout/lProcess2"/>
    <dgm:cxn modelId="{C039673E-08B6-4A5F-ACDB-FE473BDCFD13}" type="presParOf" srcId="{EB76228D-DACE-4D45-B3D7-EDB7937E6014}" destId="{3FFBE2B2-ECDF-4443-8D13-AEDC34ACB263}" srcOrd="2" destOrd="0" presId="urn:microsoft.com/office/officeart/2005/8/layout/lProcess2"/>
    <dgm:cxn modelId="{3C510267-073D-4C15-8804-2586D8AB02F8}" type="presParOf" srcId="{EB76228D-DACE-4D45-B3D7-EDB7937E6014}" destId="{C0CEF631-C5F3-4CBD-B9BE-761D3645872A}" srcOrd="3" destOrd="0" presId="urn:microsoft.com/office/officeart/2005/8/layout/lProcess2"/>
    <dgm:cxn modelId="{25741A6A-74AC-4F33-87B4-105B47CAF884}" type="presParOf" srcId="{EB76228D-DACE-4D45-B3D7-EDB7937E6014}" destId="{3730C93D-66FB-4F8B-8250-2E3262B8E098}" srcOrd="4" destOrd="0" presId="urn:microsoft.com/office/officeart/2005/8/layout/lProcess2"/>
    <dgm:cxn modelId="{34313CD7-4857-47F9-8B37-B52B0EE9A33F}" type="presParOf" srcId="{CB52F313-AB88-4A62-B3E6-336E59CF85C6}" destId="{2EE73FD1-133A-4EF9-9615-90EBBECD65A6}" srcOrd="1" destOrd="0" presId="urn:microsoft.com/office/officeart/2005/8/layout/lProcess2"/>
    <dgm:cxn modelId="{F7F29D09-BFA8-4C8F-8F9E-C359106BC865}" type="presParOf" srcId="{CB52F313-AB88-4A62-B3E6-336E59CF85C6}" destId="{071DA534-3B96-403A-8A15-8847374271FC}" srcOrd="2" destOrd="0" presId="urn:microsoft.com/office/officeart/2005/8/layout/lProcess2"/>
    <dgm:cxn modelId="{4C1ECFBB-16E8-41C5-957A-3D9B97FD8ED1}" type="presParOf" srcId="{071DA534-3B96-403A-8A15-8847374271FC}" destId="{6A64FE56-64E0-485C-AF85-41AF01778F02}" srcOrd="0" destOrd="0" presId="urn:microsoft.com/office/officeart/2005/8/layout/lProcess2"/>
    <dgm:cxn modelId="{646BE9E3-1CB0-4516-8E4A-1441F791471E}" type="presParOf" srcId="{071DA534-3B96-403A-8A15-8847374271FC}" destId="{C744A0AC-EFF7-4F00-B814-636B41D4CAF7}" srcOrd="1" destOrd="0" presId="urn:microsoft.com/office/officeart/2005/8/layout/lProcess2"/>
    <dgm:cxn modelId="{49D387D2-36EC-468F-98C6-B23131A10884}" type="presParOf" srcId="{071DA534-3B96-403A-8A15-8847374271FC}" destId="{CEFC325D-9569-4748-B5CD-C82C59A7A2D0}" srcOrd="2" destOrd="0" presId="urn:microsoft.com/office/officeart/2005/8/layout/lProcess2"/>
    <dgm:cxn modelId="{A41B5F15-2422-471E-97D2-B3A0BC2A1CC8}" type="presParOf" srcId="{CEFC325D-9569-4748-B5CD-C82C59A7A2D0}" destId="{BA68C19B-1F17-4802-84FB-9FB4667C76C3}" srcOrd="0" destOrd="0" presId="urn:microsoft.com/office/officeart/2005/8/layout/lProcess2"/>
    <dgm:cxn modelId="{093E162F-DE42-4764-A4A0-F35DFBD0DB32}" type="presParOf" srcId="{BA68C19B-1F17-4802-84FB-9FB4667C76C3}" destId="{5EBC13BE-4D84-4A61-8761-595FFA8C9995}" srcOrd="0" destOrd="0" presId="urn:microsoft.com/office/officeart/2005/8/layout/lProcess2"/>
    <dgm:cxn modelId="{886330C0-08C3-4958-8FF6-60127D361533}" type="presParOf" srcId="{BA68C19B-1F17-4802-84FB-9FB4667C76C3}" destId="{3D044A42-7B98-4064-9576-B12F14229BB8}" srcOrd="1" destOrd="0" presId="urn:microsoft.com/office/officeart/2005/8/layout/lProcess2"/>
    <dgm:cxn modelId="{4D4C7473-488A-4510-9949-DD1C179C9830}" type="presParOf" srcId="{BA68C19B-1F17-4802-84FB-9FB4667C76C3}" destId="{B701B67B-83C9-435C-89F7-F03262A0986E}" srcOrd="2" destOrd="0" presId="urn:microsoft.com/office/officeart/2005/8/layout/lProcess2"/>
    <dgm:cxn modelId="{ACC73F98-B21C-45DB-9C4F-A228952D598F}" type="presParOf" srcId="{BA68C19B-1F17-4802-84FB-9FB4667C76C3}" destId="{293508BC-3BA9-4CFD-B4A1-812EAFE6C849}" srcOrd="3" destOrd="0" presId="urn:microsoft.com/office/officeart/2005/8/layout/lProcess2"/>
    <dgm:cxn modelId="{15CCEA3A-EAF2-4186-844E-34A6F3D59D4B}" type="presParOf" srcId="{BA68C19B-1F17-4802-84FB-9FB4667C76C3}" destId="{1D0203C7-B7B3-4982-871C-C23234C7CAAB}" srcOrd="4" destOrd="0" presId="urn:microsoft.com/office/officeart/2005/8/layout/lProcess2"/>
    <dgm:cxn modelId="{E8C82A39-3494-4D78-85A0-EF92D99A2EDA}" type="presParOf" srcId="{BA68C19B-1F17-4802-84FB-9FB4667C76C3}" destId="{AB19AE60-5870-43A0-B823-98F63E41C777}" srcOrd="5" destOrd="0" presId="urn:microsoft.com/office/officeart/2005/8/layout/lProcess2"/>
    <dgm:cxn modelId="{F396CD9C-39F3-430A-BEF2-C080ACA5D966}" type="presParOf" srcId="{BA68C19B-1F17-4802-84FB-9FB4667C76C3}" destId="{8B5497BE-8FF5-4E73-87BF-BBD4D8512F97}" srcOrd="6" destOrd="0" presId="urn:microsoft.com/office/officeart/2005/8/layout/lProcess2"/>
    <dgm:cxn modelId="{E7A4C709-0581-4721-BEF8-C97376F95CB9}" type="presParOf" srcId="{CB52F313-AB88-4A62-B3E6-336E59CF85C6}" destId="{69047815-FC4E-42BB-9840-EF57BE1F3154}" srcOrd="3" destOrd="0" presId="urn:microsoft.com/office/officeart/2005/8/layout/lProcess2"/>
    <dgm:cxn modelId="{3C76748B-5147-49A6-BBA1-2FB470AB8323}" type="presParOf" srcId="{CB52F313-AB88-4A62-B3E6-336E59CF85C6}" destId="{ADBD3EAC-1DD8-4508-8358-21B90A5DA569}" srcOrd="4" destOrd="0" presId="urn:microsoft.com/office/officeart/2005/8/layout/lProcess2"/>
    <dgm:cxn modelId="{77126743-2C10-4D41-A55A-6F4A8AA0A613}" type="presParOf" srcId="{ADBD3EAC-1DD8-4508-8358-21B90A5DA569}" destId="{14669A44-281C-42A4-A49A-69137D0A0E62}" srcOrd="0" destOrd="0" presId="urn:microsoft.com/office/officeart/2005/8/layout/lProcess2"/>
    <dgm:cxn modelId="{7ED388A0-8E15-466D-BD42-91C6D5EA41FE}" type="presParOf" srcId="{ADBD3EAC-1DD8-4508-8358-21B90A5DA569}" destId="{E919DAD6-B133-4E17-835D-AA38CC270C9E}" srcOrd="1" destOrd="0" presId="urn:microsoft.com/office/officeart/2005/8/layout/lProcess2"/>
    <dgm:cxn modelId="{A3253044-F547-40B8-8E1D-9A14A062EF96}" type="presParOf" srcId="{ADBD3EAC-1DD8-4508-8358-21B90A5DA569}" destId="{DFFD8983-C096-427D-AF96-C20C709F6DD3}" srcOrd="2" destOrd="0" presId="urn:microsoft.com/office/officeart/2005/8/layout/lProcess2"/>
    <dgm:cxn modelId="{0B6CD49A-241B-42BD-B3CB-D1514220192F}" type="presParOf" srcId="{DFFD8983-C096-427D-AF96-C20C709F6DD3}" destId="{26BC0E1B-E5E1-4CC1-BE15-24278AACF9C5}" srcOrd="0" destOrd="0" presId="urn:microsoft.com/office/officeart/2005/8/layout/lProcess2"/>
    <dgm:cxn modelId="{EBF48207-BED6-4B19-A9A3-A4C1B31B876B}" type="presParOf" srcId="{26BC0E1B-E5E1-4CC1-BE15-24278AACF9C5}" destId="{3B651261-B5F5-46D8-B809-2410D3B445F7}" srcOrd="0" destOrd="0" presId="urn:microsoft.com/office/officeart/2005/8/layout/lProcess2"/>
    <dgm:cxn modelId="{6F1FC8A0-AA3E-4612-963D-424843099378}" type="presParOf" srcId="{26BC0E1B-E5E1-4CC1-BE15-24278AACF9C5}" destId="{231822C3-7AE0-4D18-A29C-8E5BAE3CEF23}" srcOrd="1" destOrd="0" presId="urn:microsoft.com/office/officeart/2005/8/layout/lProcess2"/>
    <dgm:cxn modelId="{E129821C-1D79-498A-8520-7BD51A0E2AAF}" type="presParOf" srcId="{26BC0E1B-E5E1-4CC1-BE15-24278AACF9C5}" destId="{6B920FBF-9D03-4C70-95C8-B352855C72AD}" srcOrd="2" destOrd="0" presId="urn:microsoft.com/office/officeart/2005/8/layout/lProcess2"/>
    <dgm:cxn modelId="{0FB74B93-12EB-4C0D-A67E-BE3D12C98539}" type="presParOf" srcId="{26BC0E1B-E5E1-4CC1-BE15-24278AACF9C5}" destId="{25413E40-FC1A-4C18-B3C6-8C6542D6E20C}" srcOrd="3" destOrd="0" presId="urn:microsoft.com/office/officeart/2005/8/layout/lProcess2"/>
    <dgm:cxn modelId="{62CE8755-2E16-43E6-8EB6-E80E75446590}" type="presParOf" srcId="{26BC0E1B-E5E1-4CC1-BE15-24278AACF9C5}" destId="{997199C0-7703-43BF-B5E5-8FBF927C1539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5ED3B04-5F3C-4CD3-B997-1DA57D31B2C9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E26E2F5-205B-497B-95CD-C1CB8BB608F0}">
      <dgm:prSet phldrT="[Текст]" custT="1"/>
      <dgm:spPr/>
      <dgm:t>
        <a:bodyPr/>
        <a:lstStyle/>
        <a:p>
          <a:r>
            <a:rPr lang="ru-RU" sz="3200" b="1" dirty="0" smtClean="0">
              <a:latin typeface="Calibri" panose="020F0502020204030204" pitchFamily="34" charset="0"/>
            </a:rPr>
            <a:t>Методы и приемы</a:t>
          </a:r>
          <a:endParaRPr lang="ru-RU" sz="3200" b="1" dirty="0">
            <a:latin typeface="Calibri" panose="020F0502020204030204" pitchFamily="34" charset="0"/>
          </a:endParaRPr>
        </a:p>
      </dgm:t>
    </dgm:pt>
    <dgm:pt modelId="{006CC675-D318-43E3-936F-62F333D93E20}" type="parTrans" cxnId="{40C36CE0-0728-4153-9285-558187B430B0}">
      <dgm:prSet/>
      <dgm:spPr/>
      <dgm:t>
        <a:bodyPr/>
        <a:lstStyle/>
        <a:p>
          <a:endParaRPr lang="ru-RU" sz="2000" b="1">
            <a:latin typeface="Calibri" panose="020F0502020204030204" pitchFamily="34" charset="0"/>
          </a:endParaRPr>
        </a:p>
      </dgm:t>
    </dgm:pt>
    <dgm:pt modelId="{AB693DA2-98CA-4B72-A736-E958810C3926}" type="sibTrans" cxnId="{40C36CE0-0728-4153-9285-558187B430B0}">
      <dgm:prSet/>
      <dgm:spPr/>
      <dgm:t>
        <a:bodyPr/>
        <a:lstStyle/>
        <a:p>
          <a:endParaRPr lang="ru-RU" sz="2000" b="1">
            <a:latin typeface="Calibri" panose="020F0502020204030204" pitchFamily="34" charset="0"/>
          </a:endParaRPr>
        </a:p>
      </dgm:t>
    </dgm:pt>
    <dgm:pt modelId="{53F58BAA-AAF8-4FF9-B13C-E0D9E4E50EBE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400" b="1" dirty="0" smtClean="0">
              <a:latin typeface="Calibri" panose="020F0502020204030204" pitchFamily="34" charset="0"/>
            </a:rPr>
            <a:t>Наглядно-действенные</a:t>
          </a:r>
          <a:endParaRPr lang="ru-RU" sz="1400" b="1" dirty="0">
            <a:latin typeface="Calibri" panose="020F0502020204030204" pitchFamily="34" charset="0"/>
          </a:endParaRPr>
        </a:p>
      </dgm:t>
    </dgm:pt>
    <dgm:pt modelId="{EAF82F9C-E24B-4816-996C-C160FC9E6D0D}" type="parTrans" cxnId="{0CF80519-29BB-452C-8405-BD4142EAD4EF}">
      <dgm:prSet/>
      <dgm:spPr/>
      <dgm:t>
        <a:bodyPr/>
        <a:lstStyle/>
        <a:p>
          <a:endParaRPr lang="ru-RU" sz="2000" b="1">
            <a:latin typeface="Calibri" panose="020F0502020204030204" pitchFamily="34" charset="0"/>
          </a:endParaRPr>
        </a:p>
      </dgm:t>
    </dgm:pt>
    <dgm:pt modelId="{EED0D259-53EA-41CE-BC07-8836D0F8454E}" type="sibTrans" cxnId="{0CF80519-29BB-452C-8405-BD4142EAD4EF}">
      <dgm:prSet/>
      <dgm:spPr/>
      <dgm:t>
        <a:bodyPr/>
        <a:lstStyle/>
        <a:p>
          <a:endParaRPr lang="ru-RU" sz="2000" b="1">
            <a:latin typeface="Calibri" panose="020F0502020204030204" pitchFamily="34" charset="0"/>
          </a:endParaRPr>
        </a:p>
      </dgm:t>
    </dgm:pt>
    <dgm:pt modelId="{0E51B3A2-EBB2-4F7F-B3FD-75D49E270547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200" b="1" dirty="0" smtClean="0">
              <a:latin typeface="Calibri" panose="020F0502020204030204" pitchFamily="34" charset="0"/>
            </a:rPr>
            <a:t>Показ образца</a:t>
          </a:r>
          <a:endParaRPr lang="ru-RU" sz="1200" b="1" dirty="0">
            <a:latin typeface="Calibri" panose="020F0502020204030204" pitchFamily="34" charset="0"/>
          </a:endParaRPr>
        </a:p>
      </dgm:t>
    </dgm:pt>
    <dgm:pt modelId="{7DBC6241-8D68-410A-84EE-94A2AE4609BA}" type="parTrans" cxnId="{814DD34B-A363-4161-AAAC-710B18106893}">
      <dgm:prSet/>
      <dgm:spPr/>
      <dgm:t>
        <a:bodyPr/>
        <a:lstStyle/>
        <a:p>
          <a:endParaRPr lang="ru-RU" sz="2000" b="1">
            <a:latin typeface="Calibri" panose="020F0502020204030204" pitchFamily="34" charset="0"/>
          </a:endParaRPr>
        </a:p>
      </dgm:t>
    </dgm:pt>
    <dgm:pt modelId="{D95F9D38-F228-4591-80DF-E20013CEFE25}" type="sibTrans" cxnId="{814DD34B-A363-4161-AAAC-710B18106893}">
      <dgm:prSet/>
      <dgm:spPr/>
      <dgm:t>
        <a:bodyPr/>
        <a:lstStyle/>
        <a:p>
          <a:endParaRPr lang="ru-RU" sz="2000" b="1">
            <a:latin typeface="Calibri" panose="020F0502020204030204" pitchFamily="34" charset="0"/>
          </a:endParaRPr>
        </a:p>
      </dgm:t>
    </dgm:pt>
    <dgm:pt modelId="{824314DC-CC46-4A1A-A648-0E4B4250949D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200" b="1" dirty="0" smtClean="0">
              <a:latin typeface="Calibri" panose="020F0502020204030204" pitchFamily="34" charset="0"/>
            </a:rPr>
            <a:t>Показ действия</a:t>
          </a:r>
          <a:endParaRPr lang="ru-RU" sz="1200" b="1" dirty="0">
            <a:latin typeface="Calibri" panose="020F0502020204030204" pitchFamily="34" charset="0"/>
          </a:endParaRPr>
        </a:p>
      </dgm:t>
    </dgm:pt>
    <dgm:pt modelId="{9DDAFA74-4073-4B3B-9582-85C0EEA6366F}" type="parTrans" cxnId="{DB31E40C-233F-43C9-B9E9-6CBE097F61B0}">
      <dgm:prSet/>
      <dgm:spPr/>
      <dgm:t>
        <a:bodyPr/>
        <a:lstStyle/>
        <a:p>
          <a:endParaRPr lang="ru-RU" sz="2000" b="1">
            <a:latin typeface="Calibri" panose="020F0502020204030204" pitchFamily="34" charset="0"/>
          </a:endParaRPr>
        </a:p>
      </dgm:t>
    </dgm:pt>
    <dgm:pt modelId="{0E3603AE-4ACA-4DDC-B25B-39BBE4AD616D}" type="sibTrans" cxnId="{DB31E40C-233F-43C9-B9E9-6CBE097F61B0}">
      <dgm:prSet/>
      <dgm:spPr/>
      <dgm:t>
        <a:bodyPr/>
        <a:lstStyle/>
        <a:p>
          <a:endParaRPr lang="ru-RU" sz="2000" b="1">
            <a:latin typeface="Calibri" panose="020F0502020204030204" pitchFamily="34" charset="0"/>
          </a:endParaRPr>
        </a:p>
      </dgm:t>
    </dgm:pt>
    <dgm:pt modelId="{F38E964D-F9E4-49DB-8709-45C4EB4CCD02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400" b="1" dirty="0" smtClean="0">
              <a:latin typeface="Calibri" panose="020F0502020204030204" pitchFamily="34" charset="0"/>
            </a:rPr>
            <a:t>Словесные</a:t>
          </a:r>
          <a:endParaRPr lang="ru-RU" sz="1400" b="1" dirty="0">
            <a:latin typeface="Calibri" panose="020F0502020204030204" pitchFamily="34" charset="0"/>
          </a:endParaRPr>
        </a:p>
      </dgm:t>
    </dgm:pt>
    <dgm:pt modelId="{7D9F1623-791E-45DC-8110-E22D52C6A512}" type="parTrans" cxnId="{B5927021-6F12-4EDD-9247-18EF298E9D66}">
      <dgm:prSet/>
      <dgm:spPr/>
      <dgm:t>
        <a:bodyPr/>
        <a:lstStyle/>
        <a:p>
          <a:endParaRPr lang="ru-RU" sz="2000" b="1">
            <a:latin typeface="Calibri" panose="020F0502020204030204" pitchFamily="34" charset="0"/>
          </a:endParaRPr>
        </a:p>
      </dgm:t>
    </dgm:pt>
    <dgm:pt modelId="{A27BD9F2-13AD-4355-B19E-F6FBA499AFD3}" type="sibTrans" cxnId="{B5927021-6F12-4EDD-9247-18EF298E9D66}">
      <dgm:prSet/>
      <dgm:spPr/>
      <dgm:t>
        <a:bodyPr/>
        <a:lstStyle/>
        <a:p>
          <a:endParaRPr lang="ru-RU" sz="2000" b="1">
            <a:latin typeface="Calibri" panose="020F0502020204030204" pitchFamily="34" charset="0"/>
          </a:endParaRPr>
        </a:p>
      </dgm:t>
    </dgm:pt>
    <dgm:pt modelId="{345310E3-CADE-4236-8E5D-1611FDCF7437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200" b="1" dirty="0" smtClean="0">
              <a:latin typeface="Calibri" panose="020F0502020204030204" pitchFamily="34" charset="0"/>
            </a:rPr>
            <a:t>Указание</a:t>
          </a:r>
          <a:endParaRPr lang="ru-RU" sz="1200" b="1" dirty="0">
            <a:latin typeface="Calibri" panose="020F0502020204030204" pitchFamily="34" charset="0"/>
          </a:endParaRPr>
        </a:p>
      </dgm:t>
    </dgm:pt>
    <dgm:pt modelId="{28A456FF-56E5-48E5-89A4-CE747EB8D1F4}" type="parTrans" cxnId="{A9F61EF2-2DF3-4424-AD17-EFEFF3E34BC1}">
      <dgm:prSet/>
      <dgm:spPr/>
      <dgm:t>
        <a:bodyPr/>
        <a:lstStyle/>
        <a:p>
          <a:endParaRPr lang="ru-RU" sz="2000" b="1">
            <a:latin typeface="Calibri" panose="020F0502020204030204" pitchFamily="34" charset="0"/>
          </a:endParaRPr>
        </a:p>
      </dgm:t>
    </dgm:pt>
    <dgm:pt modelId="{8965278A-23C0-4F09-9551-C48039C5E7F9}" type="sibTrans" cxnId="{A9F61EF2-2DF3-4424-AD17-EFEFF3E34BC1}">
      <dgm:prSet/>
      <dgm:spPr/>
      <dgm:t>
        <a:bodyPr/>
        <a:lstStyle/>
        <a:p>
          <a:endParaRPr lang="ru-RU" sz="2000" b="1">
            <a:latin typeface="Calibri" panose="020F0502020204030204" pitchFamily="34" charset="0"/>
          </a:endParaRPr>
        </a:p>
      </dgm:t>
    </dgm:pt>
    <dgm:pt modelId="{46268D6F-C3A5-46E1-ABB5-52DFB0588875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200" b="1" dirty="0" smtClean="0">
              <a:latin typeface="Calibri" panose="020F0502020204030204" pitchFamily="34" charset="0"/>
            </a:rPr>
            <a:t>Пояснение</a:t>
          </a:r>
          <a:endParaRPr lang="ru-RU" sz="1200" b="1" dirty="0">
            <a:latin typeface="Calibri" panose="020F0502020204030204" pitchFamily="34" charset="0"/>
          </a:endParaRPr>
        </a:p>
      </dgm:t>
    </dgm:pt>
    <dgm:pt modelId="{4CA31893-A31A-49E5-ABC9-90AD5C41BFC0}" type="parTrans" cxnId="{7DB38C68-F6A4-4536-BA8E-82327B4C7F38}">
      <dgm:prSet/>
      <dgm:spPr/>
      <dgm:t>
        <a:bodyPr/>
        <a:lstStyle/>
        <a:p>
          <a:endParaRPr lang="ru-RU" sz="2000" b="1">
            <a:latin typeface="Calibri" panose="020F0502020204030204" pitchFamily="34" charset="0"/>
          </a:endParaRPr>
        </a:p>
      </dgm:t>
    </dgm:pt>
    <dgm:pt modelId="{58AE0CCA-B219-46A8-8DA2-BBE559E90476}" type="sibTrans" cxnId="{7DB38C68-F6A4-4536-BA8E-82327B4C7F38}">
      <dgm:prSet/>
      <dgm:spPr/>
      <dgm:t>
        <a:bodyPr/>
        <a:lstStyle/>
        <a:p>
          <a:endParaRPr lang="ru-RU" sz="2000" b="1">
            <a:latin typeface="Calibri" panose="020F0502020204030204" pitchFamily="34" charset="0"/>
          </a:endParaRPr>
        </a:p>
      </dgm:t>
    </dgm:pt>
    <dgm:pt modelId="{F07D38F6-49CE-4D9A-8467-69A77205EB6C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200" b="1" dirty="0" smtClean="0">
              <a:latin typeface="Calibri" panose="020F0502020204030204" pitchFamily="34" charset="0"/>
            </a:rPr>
            <a:t>Вопросы</a:t>
          </a:r>
          <a:endParaRPr lang="ru-RU" sz="1200" b="1" dirty="0">
            <a:latin typeface="Calibri" panose="020F0502020204030204" pitchFamily="34" charset="0"/>
          </a:endParaRPr>
        </a:p>
      </dgm:t>
    </dgm:pt>
    <dgm:pt modelId="{E23EDD01-7206-4BAB-83B6-C29A5CC25065}" type="parTrans" cxnId="{290F47FD-02C5-40A5-AD0C-26579AE81407}">
      <dgm:prSet/>
      <dgm:spPr/>
      <dgm:t>
        <a:bodyPr/>
        <a:lstStyle/>
        <a:p>
          <a:endParaRPr lang="ru-RU" sz="2000" b="1">
            <a:latin typeface="Calibri" panose="020F0502020204030204" pitchFamily="34" charset="0"/>
          </a:endParaRPr>
        </a:p>
      </dgm:t>
    </dgm:pt>
    <dgm:pt modelId="{A3B722E0-5EFD-4039-B810-239A92814C00}" type="sibTrans" cxnId="{290F47FD-02C5-40A5-AD0C-26579AE81407}">
      <dgm:prSet/>
      <dgm:spPr/>
      <dgm:t>
        <a:bodyPr/>
        <a:lstStyle/>
        <a:p>
          <a:endParaRPr lang="ru-RU" sz="2000" b="1">
            <a:latin typeface="Calibri" panose="020F0502020204030204" pitchFamily="34" charset="0"/>
          </a:endParaRPr>
        </a:p>
      </dgm:t>
    </dgm:pt>
    <dgm:pt modelId="{CF792720-3F68-405F-965D-C995BF2EA602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200" b="1" dirty="0" smtClean="0">
              <a:latin typeface="Calibri" panose="020F0502020204030204" pitchFamily="34" charset="0"/>
            </a:rPr>
            <a:t>Стихи</a:t>
          </a:r>
          <a:endParaRPr lang="ru-RU" sz="1200" b="1" dirty="0">
            <a:latin typeface="Calibri" panose="020F0502020204030204" pitchFamily="34" charset="0"/>
          </a:endParaRPr>
        </a:p>
      </dgm:t>
    </dgm:pt>
    <dgm:pt modelId="{1973F78F-BE8B-411B-8E8C-9800BCD0FD00}" type="parTrans" cxnId="{82EA152C-D87B-4423-8C43-C37896064262}">
      <dgm:prSet/>
      <dgm:spPr/>
      <dgm:t>
        <a:bodyPr/>
        <a:lstStyle/>
        <a:p>
          <a:endParaRPr lang="ru-RU" sz="2000" b="1">
            <a:latin typeface="Calibri" panose="020F0502020204030204" pitchFamily="34" charset="0"/>
          </a:endParaRPr>
        </a:p>
      </dgm:t>
    </dgm:pt>
    <dgm:pt modelId="{48A9FE10-6763-4E0C-BE10-92189DE831DB}" type="sibTrans" cxnId="{82EA152C-D87B-4423-8C43-C37896064262}">
      <dgm:prSet/>
      <dgm:spPr/>
      <dgm:t>
        <a:bodyPr/>
        <a:lstStyle/>
        <a:p>
          <a:endParaRPr lang="ru-RU" sz="2000" b="1">
            <a:latin typeface="Calibri" panose="020F0502020204030204" pitchFamily="34" charset="0"/>
          </a:endParaRPr>
        </a:p>
      </dgm:t>
    </dgm:pt>
    <dgm:pt modelId="{B8F6B451-4621-43AE-963B-E39B5B40CA23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200" b="1" dirty="0" smtClean="0">
              <a:latin typeface="Calibri" panose="020F0502020204030204" pitchFamily="34" charset="0"/>
            </a:rPr>
            <a:t>Загадки</a:t>
          </a:r>
          <a:endParaRPr lang="ru-RU" sz="1200" b="1" dirty="0">
            <a:latin typeface="Calibri" panose="020F0502020204030204" pitchFamily="34" charset="0"/>
          </a:endParaRPr>
        </a:p>
      </dgm:t>
    </dgm:pt>
    <dgm:pt modelId="{28996BFE-6CAC-46E0-98C6-65614D38A404}" type="parTrans" cxnId="{04D4E1EB-C352-4C11-BB06-0E011F86D349}">
      <dgm:prSet/>
      <dgm:spPr/>
      <dgm:t>
        <a:bodyPr/>
        <a:lstStyle/>
        <a:p>
          <a:endParaRPr lang="ru-RU" sz="2000" b="1">
            <a:latin typeface="Calibri" panose="020F0502020204030204" pitchFamily="34" charset="0"/>
          </a:endParaRPr>
        </a:p>
      </dgm:t>
    </dgm:pt>
    <dgm:pt modelId="{A1924646-FF8C-4C6C-93F8-22B055C0F1BA}" type="sibTrans" cxnId="{04D4E1EB-C352-4C11-BB06-0E011F86D349}">
      <dgm:prSet/>
      <dgm:spPr/>
      <dgm:t>
        <a:bodyPr/>
        <a:lstStyle/>
        <a:p>
          <a:endParaRPr lang="ru-RU" sz="2000" b="1">
            <a:latin typeface="Calibri" panose="020F0502020204030204" pitchFamily="34" charset="0"/>
          </a:endParaRPr>
        </a:p>
      </dgm:t>
    </dgm:pt>
    <dgm:pt modelId="{5A3538E7-4091-4D01-85C8-DDDC2760AF6C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200" b="1" dirty="0" smtClean="0">
              <a:latin typeface="Calibri" panose="020F0502020204030204" pitchFamily="34" charset="0"/>
            </a:rPr>
            <a:t>Беседы</a:t>
          </a:r>
          <a:endParaRPr lang="ru-RU" sz="1200" b="1" dirty="0">
            <a:latin typeface="Calibri" panose="020F0502020204030204" pitchFamily="34" charset="0"/>
          </a:endParaRPr>
        </a:p>
      </dgm:t>
    </dgm:pt>
    <dgm:pt modelId="{E486EB93-554D-4123-B28D-2827C568543A}" type="parTrans" cxnId="{3DE91024-596C-4CE1-B059-6B5D5E485AD9}">
      <dgm:prSet/>
      <dgm:spPr/>
      <dgm:t>
        <a:bodyPr/>
        <a:lstStyle/>
        <a:p>
          <a:endParaRPr lang="ru-RU" sz="2000" b="1">
            <a:latin typeface="Calibri" panose="020F0502020204030204" pitchFamily="34" charset="0"/>
          </a:endParaRPr>
        </a:p>
      </dgm:t>
    </dgm:pt>
    <dgm:pt modelId="{E9AFC4C5-A9B3-4AC8-8FDB-2CA59E0F3F4C}" type="sibTrans" cxnId="{3DE91024-596C-4CE1-B059-6B5D5E485AD9}">
      <dgm:prSet/>
      <dgm:spPr/>
      <dgm:t>
        <a:bodyPr/>
        <a:lstStyle/>
        <a:p>
          <a:endParaRPr lang="ru-RU" sz="2000" b="1">
            <a:latin typeface="Calibri" panose="020F0502020204030204" pitchFamily="34" charset="0"/>
          </a:endParaRPr>
        </a:p>
      </dgm:t>
    </dgm:pt>
    <dgm:pt modelId="{793B334F-6457-4C8F-8ED1-9201A6B82186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200" b="1" dirty="0" smtClean="0">
              <a:latin typeface="Calibri" panose="020F0502020204030204" pitchFamily="34" charset="0"/>
            </a:rPr>
            <a:t>Задачи</a:t>
          </a:r>
          <a:endParaRPr lang="ru-RU" sz="1200" b="1" dirty="0">
            <a:latin typeface="Calibri" panose="020F0502020204030204" pitchFamily="34" charset="0"/>
          </a:endParaRPr>
        </a:p>
      </dgm:t>
    </dgm:pt>
    <dgm:pt modelId="{785D37EB-3574-437C-8EA6-44BAB0666FD5}" type="parTrans" cxnId="{62CBC606-8780-4CB9-9B47-026C88628526}">
      <dgm:prSet/>
      <dgm:spPr/>
      <dgm:t>
        <a:bodyPr/>
        <a:lstStyle/>
        <a:p>
          <a:endParaRPr lang="ru-RU" sz="2000" b="1">
            <a:latin typeface="Calibri" panose="020F0502020204030204" pitchFamily="34" charset="0"/>
          </a:endParaRPr>
        </a:p>
      </dgm:t>
    </dgm:pt>
    <dgm:pt modelId="{44268A2F-1965-4291-9BD5-DCB6FD78C875}" type="sibTrans" cxnId="{62CBC606-8780-4CB9-9B47-026C88628526}">
      <dgm:prSet/>
      <dgm:spPr/>
      <dgm:t>
        <a:bodyPr/>
        <a:lstStyle/>
        <a:p>
          <a:endParaRPr lang="ru-RU" sz="2000" b="1">
            <a:latin typeface="Calibri" panose="020F0502020204030204" pitchFamily="34" charset="0"/>
          </a:endParaRPr>
        </a:p>
      </dgm:t>
    </dgm:pt>
    <dgm:pt modelId="{DA74F573-137F-487C-8234-F3B267C575CE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400" b="1" dirty="0" smtClean="0">
              <a:latin typeface="Calibri" panose="020F0502020204030204" pitchFamily="34" charset="0"/>
            </a:rPr>
            <a:t>Практические</a:t>
          </a:r>
          <a:endParaRPr lang="ru-RU" sz="1400" b="1" dirty="0">
            <a:latin typeface="Calibri" panose="020F0502020204030204" pitchFamily="34" charset="0"/>
          </a:endParaRPr>
        </a:p>
      </dgm:t>
    </dgm:pt>
    <dgm:pt modelId="{88B18E0B-2CF6-4345-9C50-539C26372E26}" type="parTrans" cxnId="{67EF6455-DD20-44DA-9894-4733FF634DD2}">
      <dgm:prSet/>
      <dgm:spPr/>
      <dgm:t>
        <a:bodyPr/>
        <a:lstStyle/>
        <a:p>
          <a:endParaRPr lang="ru-RU" sz="2000" b="1">
            <a:latin typeface="Calibri" panose="020F0502020204030204" pitchFamily="34" charset="0"/>
          </a:endParaRPr>
        </a:p>
      </dgm:t>
    </dgm:pt>
    <dgm:pt modelId="{FDC6ABAF-D50A-4009-A58C-E82FEBBB4034}" type="sibTrans" cxnId="{67EF6455-DD20-44DA-9894-4733FF634DD2}">
      <dgm:prSet/>
      <dgm:spPr/>
      <dgm:t>
        <a:bodyPr/>
        <a:lstStyle/>
        <a:p>
          <a:endParaRPr lang="ru-RU" sz="2000" b="1">
            <a:latin typeface="Calibri" panose="020F0502020204030204" pitchFamily="34" charset="0"/>
          </a:endParaRPr>
        </a:p>
      </dgm:t>
    </dgm:pt>
    <dgm:pt modelId="{F1067699-D88A-4B54-B8F8-9B65FC64E544}">
      <dgm:prSet phldrT="[Текст]" custT="1"/>
      <dgm:spPr>
        <a:solidFill>
          <a:srgbClr val="BC64AF"/>
        </a:solidFill>
      </dgm:spPr>
      <dgm:t>
        <a:bodyPr/>
        <a:lstStyle/>
        <a:p>
          <a:r>
            <a:rPr lang="ru-RU" sz="1200" b="1" dirty="0" smtClean="0">
              <a:latin typeface="Calibri" panose="020F0502020204030204" pitchFamily="34" charset="0"/>
            </a:rPr>
            <a:t>Поисково-практические</a:t>
          </a:r>
          <a:endParaRPr lang="ru-RU" sz="1200" b="1" dirty="0">
            <a:latin typeface="Calibri" panose="020F0502020204030204" pitchFamily="34" charset="0"/>
          </a:endParaRPr>
        </a:p>
      </dgm:t>
    </dgm:pt>
    <dgm:pt modelId="{BCA04D7F-4A11-493D-9041-F522EFBA3ED2}" type="parTrans" cxnId="{10BD3D3C-3FF7-4F0A-A378-6AE027EA0478}">
      <dgm:prSet/>
      <dgm:spPr/>
      <dgm:t>
        <a:bodyPr/>
        <a:lstStyle/>
        <a:p>
          <a:endParaRPr lang="ru-RU" sz="2000" b="1">
            <a:latin typeface="Calibri" panose="020F0502020204030204" pitchFamily="34" charset="0"/>
          </a:endParaRPr>
        </a:p>
      </dgm:t>
    </dgm:pt>
    <dgm:pt modelId="{53B6C562-3812-4A1F-A87F-A2F028BE61CE}" type="sibTrans" cxnId="{10BD3D3C-3FF7-4F0A-A378-6AE027EA0478}">
      <dgm:prSet/>
      <dgm:spPr/>
      <dgm:t>
        <a:bodyPr/>
        <a:lstStyle/>
        <a:p>
          <a:endParaRPr lang="ru-RU" sz="2000" b="1">
            <a:latin typeface="Calibri" panose="020F0502020204030204" pitchFamily="34" charset="0"/>
          </a:endParaRPr>
        </a:p>
      </dgm:t>
    </dgm:pt>
    <dgm:pt modelId="{B706439D-6B65-4E26-97E8-DD77910C853E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400" b="1" dirty="0" smtClean="0">
              <a:latin typeface="Calibri" panose="020F0502020204030204" pitchFamily="34" charset="0"/>
            </a:rPr>
            <a:t>Игровые</a:t>
          </a:r>
          <a:endParaRPr lang="ru-RU" sz="1400" b="1" dirty="0">
            <a:latin typeface="Calibri" panose="020F0502020204030204" pitchFamily="34" charset="0"/>
          </a:endParaRPr>
        </a:p>
      </dgm:t>
    </dgm:pt>
    <dgm:pt modelId="{B068C08D-34F1-418D-934F-E20208E16BF5}" type="parTrans" cxnId="{2BCEB82F-27E5-407B-8D8F-3FC567899123}">
      <dgm:prSet/>
      <dgm:spPr/>
      <dgm:t>
        <a:bodyPr/>
        <a:lstStyle/>
        <a:p>
          <a:endParaRPr lang="ru-RU" sz="2000" b="1">
            <a:latin typeface="Calibri" panose="020F0502020204030204" pitchFamily="34" charset="0"/>
          </a:endParaRPr>
        </a:p>
      </dgm:t>
    </dgm:pt>
    <dgm:pt modelId="{C5E71CBE-12AC-41DD-87A7-35D0415F19CB}" type="sibTrans" cxnId="{2BCEB82F-27E5-407B-8D8F-3FC567899123}">
      <dgm:prSet/>
      <dgm:spPr/>
      <dgm:t>
        <a:bodyPr/>
        <a:lstStyle/>
        <a:p>
          <a:endParaRPr lang="ru-RU" sz="2000" b="1">
            <a:latin typeface="Calibri" panose="020F0502020204030204" pitchFamily="34" charset="0"/>
          </a:endParaRPr>
        </a:p>
      </dgm:t>
    </dgm:pt>
    <dgm:pt modelId="{78089817-68E1-44F5-B1F5-A660B05077CB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200" b="1" dirty="0" smtClean="0">
              <a:latin typeface="Calibri" panose="020F0502020204030204" pitchFamily="34" charset="0"/>
            </a:rPr>
            <a:t>Игровые ситуации и упражнения</a:t>
          </a:r>
          <a:endParaRPr lang="ru-RU" sz="1200" b="1" dirty="0">
            <a:latin typeface="Calibri" panose="020F0502020204030204" pitchFamily="34" charset="0"/>
          </a:endParaRPr>
        </a:p>
      </dgm:t>
    </dgm:pt>
    <dgm:pt modelId="{5734B12A-8CF3-473A-A36A-6CA1188CCBE3}" type="parTrans" cxnId="{8FBBF39D-8B4C-4398-B068-758A862F7A6C}">
      <dgm:prSet/>
      <dgm:spPr/>
      <dgm:t>
        <a:bodyPr/>
        <a:lstStyle/>
        <a:p>
          <a:endParaRPr lang="ru-RU" sz="2000" b="1">
            <a:latin typeface="Calibri" panose="020F0502020204030204" pitchFamily="34" charset="0"/>
          </a:endParaRPr>
        </a:p>
      </dgm:t>
    </dgm:pt>
    <dgm:pt modelId="{5DA24442-4B25-4F08-9C83-4B80C25DF7D8}" type="sibTrans" cxnId="{8FBBF39D-8B4C-4398-B068-758A862F7A6C}">
      <dgm:prSet/>
      <dgm:spPr/>
      <dgm:t>
        <a:bodyPr/>
        <a:lstStyle/>
        <a:p>
          <a:endParaRPr lang="ru-RU" sz="2000" b="1">
            <a:latin typeface="Calibri" panose="020F0502020204030204" pitchFamily="34" charset="0"/>
          </a:endParaRPr>
        </a:p>
      </dgm:t>
    </dgm:pt>
    <dgm:pt modelId="{485A5BAE-6AA3-4A32-AF48-8414C0E0E801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200" b="1" dirty="0" smtClean="0">
              <a:latin typeface="Calibri" panose="020F0502020204030204" pitchFamily="34" charset="0"/>
            </a:rPr>
            <a:t>Присутствие сказочного героя</a:t>
          </a:r>
          <a:endParaRPr lang="ru-RU" sz="1200" b="1" dirty="0">
            <a:latin typeface="Calibri" panose="020F0502020204030204" pitchFamily="34" charset="0"/>
          </a:endParaRPr>
        </a:p>
      </dgm:t>
    </dgm:pt>
    <dgm:pt modelId="{6B5E056F-9DD1-4510-BDE4-C90C9E21E74C}" type="parTrans" cxnId="{95C8F3EA-6D8E-4337-8EDC-69E40D6B3E59}">
      <dgm:prSet/>
      <dgm:spPr/>
      <dgm:t>
        <a:bodyPr/>
        <a:lstStyle/>
        <a:p>
          <a:endParaRPr lang="ru-RU" sz="2000" b="1">
            <a:latin typeface="Calibri" panose="020F0502020204030204" pitchFamily="34" charset="0"/>
          </a:endParaRPr>
        </a:p>
      </dgm:t>
    </dgm:pt>
    <dgm:pt modelId="{E3B81443-6C54-4D48-A467-EE322977E5F2}" type="sibTrans" cxnId="{95C8F3EA-6D8E-4337-8EDC-69E40D6B3E59}">
      <dgm:prSet/>
      <dgm:spPr/>
      <dgm:t>
        <a:bodyPr/>
        <a:lstStyle/>
        <a:p>
          <a:endParaRPr lang="ru-RU" sz="2000" b="1">
            <a:latin typeface="Calibri" panose="020F0502020204030204" pitchFamily="34" charset="0"/>
          </a:endParaRPr>
        </a:p>
      </dgm:t>
    </dgm:pt>
    <dgm:pt modelId="{1D7D2A54-3B8C-492B-A648-3DC05BEC3699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200" b="1" dirty="0" smtClean="0">
              <a:latin typeface="Calibri" panose="020F0502020204030204" pitchFamily="34" charset="0"/>
            </a:rPr>
            <a:t>Театрализация сказки</a:t>
          </a:r>
          <a:endParaRPr lang="ru-RU" sz="1200" b="1" dirty="0">
            <a:latin typeface="Calibri" panose="020F0502020204030204" pitchFamily="34" charset="0"/>
          </a:endParaRPr>
        </a:p>
      </dgm:t>
    </dgm:pt>
    <dgm:pt modelId="{C74402B7-8B95-416E-9AA0-455F3787F951}" type="parTrans" cxnId="{36A62DC8-6A1D-4E9B-9A2C-883EBE971CC3}">
      <dgm:prSet/>
      <dgm:spPr/>
      <dgm:t>
        <a:bodyPr/>
        <a:lstStyle/>
        <a:p>
          <a:endParaRPr lang="ru-RU" sz="2000" b="1">
            <a:latin typeface="Calibri" panose="020F0502020204030204" pitchFamily="34" charset="0"/>
          </a:endParaRPr>
        </a:p>
      </dgm:t>
    </dgm:pt>
    <dgm:pt modelId="{5BF3E64B-0ADD-482D-ADA0-3A7B1F83F266}" type="sibTrans" cxnId="{36A62DC8-6A1D-4E9B-9A2C-883EBE971CC3}">
      <dgm:prSet/>
      <dgm:spPr/>
      <dgm:t>
        <a:bodyPr/>
        <a:lstStyle/>
        <a:p>
          <a:endParaRPr lang="ru-RU" sz="2000" b="1">
            <a:latin typeface="Calibri" panose="020F0502020204030204" pitchFamily="34" charset="0"/>
          </a:endParaRPr>
        </a:p>
      </dgm:t>
    </dgm:pt>
    <dgm:pt modelId="{59D5ABD1-7969-45D8-8A8F-E7B62CD83935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200" b="1" dirty="0" smtClean="0">
              <a:latin typeface="Calibri" panose="020F0502020204030204" pitchFamily="34" charset="0"/>
            </a:rPr>
            <a:t>Сюрпризный момент</a:t>
          </a:r>
          <a:endParaRPr lang="ru-RU" sz="1200" b="1" dirty="0">
            <a:latin typeface="Calibri" panose="020F0502020204030204" pitchFamily="34" charset="0"/>
          </a:endParaRPr>
        </a:p>
      </dgm:t>
    </dgm:pt>
    <dgm:pt modelId="{59D6D58C-E449-4724-B45A-BEF9DE212CC7}" type="parTrans" cxnId="{A6AE7A4B-270D-4CED-AE07-352039257492}">
      <dgm:prSet/>
      <dgm:spPr/>
      <dgm:t>
        <a:bodyPr/>
        <a:lstStyle/>
        <a:p>
          <a:endParaRPr lang="ru-RU" sz="2000" b="1">
            <a:latin typeface="Calibri" panose="020F0502020204030204" pitchFamily="34" charset="0"/>
          </a:endParaRPr>
        </a:p>
      </dgm:t>
    </dgm:pt>
    <dgm:pt modelId="{B5089CEB-3583-4B42-807B-7FE2174AB7D1}" type="sibTrans" cxnId="{A6AE7A4B-270D-4CED-AE07-352039257492}">
      <dgm:prSet/>
      <dgm:spPr/>
      <dgm:t>
        <a:bodyPr/>
        <a:lstStyle/>
        <a:p>
          <a:endParaRPr lang="ru-RU" sz="2000" b="1">
            <a:latin typeface="Calibri" panose="020F0502020204030204" pitchFamily="34" charset="0"/>
          </a:endParaRPr>
        </a:p>
      </dgm:t>
    </dgm:pt>
    <dgm:pt modelId="{CEB3083F-BA48-4A53-ABF3-D0F243FC7CFD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200" b="1" dirty="0" smtClean="0">
              <a:latin typeface="Calibri" panose="020F0502020204030204" pitchFamily="34" charset="0"/>
            </a:rPr>
            <a:t>Использование игрушки</a:t>
          </a:r>
          <a:endParaRPr lang="ru-RU" sz="1200" b="1" dirty="0">
            <a:latin typeface="Calibri" panose="020F0502020204030204" pitchFamily="34" charset="0"/>
          </a:endParaRPr>
        </a:p>
      </dgm:t>
    </dgm:pt>
    <dgm:pt modelId="{BDF634FF-D30F-45FC-AD2D-D1061528C070}" type="parTrans" cxnId="{E551996A-7BFB-45B5-A950-01639A74A696}">
      <dgm:prSet/>
      <dgm:spPr/>
      <dgm:t>
        <a:bodyPr/>
        <a:lstStyle/>
        <a:p>
          <a:endParaRPr lang="ru-RU" sz="2000" b="1">
            <a:latin typeface="Calibri" panose="020F0502020204030204" pitchFamily="34" charset="0"/>
          </a:endParaRPr>
        </a:p>
      </dgm:t>
    </dgm:pt>
    <dgm:pt modelId="{9B854D05-B906-40BE-8DB2-F9DDA8C42705}" type="sibTrans" cxnId="{E551996A-7BFB-45B5-A950-01639A74A696}">
      <dgm:prSet/>
      <dgm:spPr/>
      <dgm:t>
        <a:bodyPr/>
        <a:lstStyle/>
        <a:p>
          <a:endParaRPr lang="ru-RU" sz="2000" b="1">
            <a:latin typeface="Calibri" panose="020F0502020204030204" pitchFamily="34" charset="0"/>
          </a:endParaRPr>
        </a:p>
      </dgm:t>
    </dgm:pt>
    <dgm:pt modelId="{7D93C548-4ADE-459C-91D5-6D11C8ED8E22}">
      <dgm:prSet phldrT="[Текст]" custT="1"/>
      <dgm:spPr>
        <a:solidFill>
          <a:srgbClr val="BC64AF"/>
        </a:solidFill>
      </dgm:spPr>
      <dgm:t>
        <a:bodyPr/>
        <a:lstStyle/>
        <a:p>
          <a:r>
            <a:rPr lang="ru-RU" sz="1200" b="1" dirty="0" smtClean="0">
              <a:latin typeface="Calibri" panose="020F0502020204030204" pitchFamily="34" charset="0"/>
            </a:rPr>
            <a:t>Графические</a:t>
          </a:r>
          <a:endParaRPr lang="ru-RU" sz="1200" b="1" dirty="0">
            <a:latin typeface="Calibri" panose="020F0502020204030204" pitchFamily="34" charset="0"/>
          </a:endParaRPr>
        </a:p>
      </dgm:t>
    </dgm:pt>
    <dgm:pt modelId="{4E1E2D48-C8FD-42E6-A4E3-2A51964EFB89}" type="parTrans" cxnId="{0B7F8FB1-92A4-4989-8D9F-122B3D012A06}">
      <dgm:prSet/>
      <dgm:spPr/>
      <dgm:t>
        <a:bodyPr/>
        <a:lstStyle/>
        <a:p>
          <a:endParaRPr lang="ru-RU" sz="2000" b="1">
            <a:latin typeface="Calibri" panose="020F0502020204030204" pitchFamily="34" charset="0"/>
          </a:endParaRPr>
        </a:p>
      </dgm:t>
    </dgm:pt>
    <dgm:pt modelId="{0686CF31-F459-47E4-8A02-6384D28B02AE}" type="sibTrans" cxnId="{0B7F8FB1-92A4-4989-8D9F-122B3D012A06}">
      <dgm:prSet/>
      <dgm:spPr/>
      <dgm:t>
        <a:bodyPr/>
        <a:lstStyle/>
        <a:p>
          <a:endParaRPr lang="ru-RU" sz="2000" b="1">
            <a:latin typeface="Calibri" panose="020F0502020204030204" pitchFamily="34" charset="0"/>
          </a:endParaRPr>
        </a:p>
      </dgm:t>
    </dgm:pt>
    <dgm:pt modelId="{CD92FEB3-1692-4304-9069-006A9B426B73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200" b="1" dirty="0" smtClean="0">
              <a:latin typeface="Calibri" panose="020F0502020204030204" pitchFamily="34" charset="0"/>
            </a:rPr>
            <a:t>Зарисовка</a:t>
          </a:r>
          <a:endParaRPr lang="ru-RU" sz="1200" b="1" dirty="0">
            <a:latin typeface="Calibri" panose="020F0502020204030204" pitchFamily="34" charset="0"/>
          </a:endParaRPr>
        </a:p>
      </dgm:t>
    </dgm:pt>
    <dgm:pt modelId="{155F6BD2-3964-42CA-BCF4-794B021C6A1D}" type="parTrans" cxnId="{D1E19C84-A9CE-4D30-B413-BF10A1E14BB0}">
      <dgm:prSet/>
      <dgm:spPr/>
      <dgm:t>
        <a:bodyPr/>
        <a:lstStyle/>
        <a:p>
          <a:endParaRPr lang="ru-RU" sz="2000" b="1">
            <a:latin typeface="Calibri" panose="020F0502020204030204" pitchFamily="34" charset="0"/>
          </a:endParaRPr>
        </a:p>
      </dgm:t>
    </dgm:pt>
    <dgm:pt modelId="{11441B60-A40F-40E4-8952-D671E62F4CED}" type="sibTrans" cxnId="{D1E19C84-A9CE-4D30-B413-BF10A1E14BB0}">
      <dgm:prSet/>
      <dgm:spPr/>
      <dgm:t>
        <a:bodyPr/>
        <a:lstStyle/>
        <a:p>
          <a:endParaRPr lang="ru-RU" sz="2000" b="1">
            <a:latin typeface="Calibri" panose="020F0502020204030204" pitchFamily="34" charset="0"/>
          </a:endParaRPr>
        </a:p>
      </dgm:t>
    </dgm:pt>
    <dgm:pt modelId="{DA8D7C7F-F775-4F0E-AD8E-87755016A078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200" b="1" dirty="0" smtClean="0">
              <a:latin typeface="Calibri" panose="020F0502020204030204" pitchFamily="34" charset="0"/>
            </a:rPr>
            <a:t>Подрисовка</a:t>
          </a:r>
          <a:endParaRPr lang="ru-RU" sz="1200" b="1" dirty="0">
            <a:latin typeface="Calibri" panose="020F0502020204030204" pitchFamily="34" charset="0"/>
          </a:endParaRPr>
        </a:p>
      </dgm:t>
    </dgm:pt>
    <dgm:pt modelId="{63DC9DAF-3DC9-423A-9AB2-807A14667C9C}" type="parTrans" cxnId="{C0CAD619-3EE7-4857-A448-3A350D3FD001}">
      <dgm:prSet/>
      <dgm:spPr/>
      <dgm:t>
        <a:bodyPr/>
        <a:lstStyle/>
        <a:p>
          <a:endParaRPr lang="ru-RU" sz="2000" b="1">
            <a:latin typeface="Calibri" panose="020F0502020204030204" pitchFamily="34" charset="0"/>
          </a:endParaRPr>
        </a:p>
      </dgm:t>
    </dgm:pt>
    <dgm:pt modelId="{4EEBF5E5-407D-40EE-892F-38D71BE0FC40}" type="sibTrans" cxnId="{C0CAD619-3EE7-4857-A448-3A350D3FD001}">
      <dgm:prSet/>
      <dgm:spPr/>
      <dgm:t>
        <a:bodyPr/>
        <a:lstStyle/>
        <a:p>
          <a:endParaRPr lang="ru-RU" sz="2000" b="1">
            <a:latin typeface="Calibri" panose="020F0502020204030204" pitchFamily="34" charset="0"/>
          </a:endParaRPr>
        </a:p>
      </dgm:t>
    </dgm:pt>
    <dgm:pt modelId="{A298110D-A873-4783-B82D-2A2EBB40E96A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200" b="1" dirty="0" smtClean="0">
              <a:latin typeface="Calibri" panose="020F0502020204030204" pitchFamily="34" charset="0"/>
            </a:rPr>
            <a:t>Штриховка</a:t>
          </a:r>
          <a:endParaRPr lang="ru-RU" sz="1200" b="1" dirty="0">
            <a:latin typeface="Calibri" panose="020F0502020204030204" pitchFamily="34" charset="0"/>
          </a:endParaRPr>
        </a:p>
      </dgm:t>
    </dgm:pt>
    <dgm:pt modelId="{9DBBE34F-3D10-4B46-A64F-0E33E608BE3F}" type="parTrans" cxnId="{47E8C46D-4E11-42EF-8542-0991440DF068}">
      <dgm:prSet/>
      <dgm:spPr/>
      <dgm:t>
        <a:bodyPr/>
        <a:lstStyle/>
        <a:p>
          <a:endParaRPr lang="ru-RU" sz="2000" b="1">
            <a:latin typeface="Calibri" panose="020F0502020204030204" pitchFamily="34" charset="0"/>
          </a:endParaRPr>
        </a:p>
      </dgm:t>
    </dgm:pt>
    <dgm:pt modelId="{7EDC5286-6100-44EF-B4A8-E9F342019849}" type="sibTrans" cxnId="{47E8C46D-4E11-42EF-8542-0991440DF068}">
      <dgm:prSet/>
      <dgm:spPr/>
      <dgm:t>
        <a:bodyPr/>
        <a:lstStyle/>
        <a:p>
          <a:endParaRPr lang="ru-RU" sz="2000" b="1">
            <a:latin typeface="Calibri" panose="020F0502020204030204" pitchFamily="34" charset="0"/>
          </a:endParaRPr>
        </a:p>
      </dgm:t>
    </dgm:pt>
    <dgm:pt modelId="{6E81F656-F3C7-42C4-8261-ABC4FB6FD3E1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200" b="1" dirty="0" smtClean="0">
              <a:latin typeface="Calibri" panose="020F0502020204030204" pitchFamily="34" charset="0"/>
            </a:rPr>
            <a:t>Печатание</a:t>
          </a:r>
          <a:endParaRPr lang="ru-RU" sz="1200" b="1" dirty="0">
            <a:latin typeface="Calibri" panose="020F0502020204030204" pitchFamily="34" charset="0"/>
          </a:endParaRPr>
        </a:p>
      </dgm:t>
    </dgm:pt>
    <dgm:pt modelId="{B2CEBD8D-D71C-49EC-AA32-F605768A730F}" type="parTrans" cxnId="{070CA50E-9A00-426F-8EBE-09141E6A5A35}">
      <dgm:prSet/>
      <dgm:spPr/>
      <dgm:t>
        <a:bodyPr/>
        <a:lstStyle/>
        <a:p>
          <a:endParaRPr lang="ru-RU" sz="2000" b="1">
            <a:latin typeface="Calibri" panose="020F0502020204030204" pitchFamily="34" charset="0"/>
          </a:endParaRPr>
        </a:p>
      </dgm:t>
    </dgm:pt>
    <dgm:pt modelId="{55A64CE0-BC56-42A5-886C-E174D86E1F6A}" type="sibTrans" cxnId="{070CA50E-9A00-426F-8EBE-09141E6A5A35}">
      <dgm:prSet/>
      <dgm:spPr/>
      <dgm:t>
        <a:bodyPr/>
        <a:lstStyle/>
        <a:p>
          <a:endParaRPr lang="ru-RU" sz="2000" b="1">
            <a:latin typeface="Calibri" panose="020F0502020204030204" pitchFamily="34" charset="0"/>
          </a:endParaRPr>
        </a:p>
      </dgm:t>
    </dgm:pt>
    <dgm:pt modelId="{5869EA88-4A07-3A47-B31A-B455FF7CDD1B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400" b="1" dirty="0" smtClean="0">
              <a:latin typeface="Calibri" panose="020F0502020204030204" pitchFamily="34" charset="0"/>
            </a:rPr>
            <a:t>Проблемно-поисковые</a:t>
          </a:r>
          <a:endParaRPr lang="ru-RU" sz="1400" b="1" dirty="0">
            <a:latin typeface="Calibri" panose="020F0502020204030204" pitchFamily="34" charset="0"/>
          </a:endParaRPr>
        </a:p>
      </dgm:t>
    </dgm:pt>
    <dgm:pt modelId="{2DCE4ED5-A8C2-9244-9237-FBFCF3AA3DD5}" type="parTrans" cxnId="{CB9FCE65-76A5-6548-A593-256369BEE59A}">
      <dgm:prSet/>
      <dgm:spPr/>
      <dgm:t>
        <a:bodyPr/>
        <a:lstStyle/>
        <a:p>
          <a:endParaRPr lang="ru-RU" sz="2000" b="1">
            <a:latin typeface="Calibri" panose="020F0502020204030204" pitchFamily="34" charset="0"/>
          </a:endParaRPr>
        </a:p>
      </dgm:t>
    </dgm:pt>
    <dgm:pt modelId="{DEBE84A4-68B3-D546-B59C-5CEFE7FDE237}" type="sibTrans" cxnId="{CB9FCE65-76A5-6548-A593-256369BEE59A}">
      <dgm:prSet/>
      <dgm:spPr/>
      <dgm:t>
        <a:bodyPr/>
        <a:lstStyle/>
        <a:p>
          <a:endParaRPr lang="ru-RU" sz="2000" b="1">
            <a:latin typeface="Calibri" panose="020F0502020204030204" pitchFamily="34" charset="0"/>
          </a:endParaRPr>
        </a:p>
      </dgm:t>
    </dgm:pt>
    <dgm:pt modelId="{686B1DB3-D0A3-4C62-A692-DCF174E1520D}" type="pres">
      <dgm:prSet presAssocID="{A5ED3B04-5F3C-4CD3-B997-1DA57D31B2C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124132F-D45F-4E95-98DD-544FBFD64676}" type="pres">
      <dgm:prSet presAssocID="{3E26E2F5-205B-497B-95CD-C1CB8BB608F0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3EE482C5-6A81-45F0-A693-450E19C22512}" type="pres">
      <dgm:prSet presAssocID="{3E26E2F5-205B-497B-95CD-C1CB8BB608F0}" presName="rootComposite1" presStyleCnt="0"/>
      <dgm:spPr/>
      <dgm:t>
        <a:bodyPr/>
        <a:lstStyle/>
        <a:p>
          <a:endParaRPr lang="ru-RU"/>
        </a:p>
      </dgm:t>
    </dgm:pt>
    <dgm:pt modelId="{AF1C66C4-2797-4A1B-A2D2-212F19F82160}" type="pres">
      <dgm:prSet presAssocID="{3E26E2F5-205B-497B-95CD-C1CB8BB608F0}" presName="rootText1" presStyleLbl="node0" presStyleIdx="0" presStyleCnt="1" custScaleX="3767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8EA042-22C3-4809-B85A-3361D64DD7AF}" type="pres">
      <dgm:prSet presAssocID="{3E26E2F5-205B-497B-95CD-C1CB8BB608F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EA25B21-78EF-445C-8DA7-A829F96E76E2}" type="pres">
      <dgm:prSet presAssocID="{3E26E2F5-205B-497B-95CD-C1CB8BB608F0}" presName="hierChild2" presStyleCnt="0"/>
      <dgm:spPr/>
      <dgm:t>
        <a:bodyPr/>
        <a:lstStyle/>
        <a:p>
          <a:endParaRPr lang="ru-RU"/>
        </a:p>
      </dgm:t>
    </dgm:pt>
    <dgm:pt modelId="{AA347D2A-0670-43C7-9D0C-9E9EC81B0493}" type="pres">
      <dgm:prSet presAssocID="{EAF82F9C-E24B-4816-996C-C160FC9E6D0D}" presName="Name37" presStyleLbl="parChTrans1D2" presStyleIdx="0" presStyleCnt="5"/>
      <dgm:spPr/>
      <dgm:t>
        <a:bodyPr/>
        <a:lstStyle/>
        <a:p>
          <a:endParaRPr lang="ru-RU"/>
        </a:p>
      </dgm:t>
    </dgm:pt>
    <dgm:pt modelId="{B163BFEF-3A9C-439E-8CF3-4CED6674022E}" type="pres">
      <dgm:prSet presAssocID="{53F58BAA-AAF8-4FF9-B13C-E0D9E4E50EBE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C3D43DE9-1B86-42F9-B1F9-037B962B8870}" type="pres">
      <dgm:prSet presAssocID="{53F58BAA-AAF8-4FF9-B13C-E0D9E4E50EBE}" presName="rootComposite" presStyleCnt="0"/>
      <dgm:spPr/>
      <dgm:t>
        <a:bodyPr/>
        <a:lstStyle/>
        <a:p>
          <a:endParaRPr lang="ru-RU"/>
        </a:p>
      </dgm:t>
    </dgm:pt>
    <dgm:pt modelId="{64D883F6-77D5-465B-8A2B-A5E909782C67}" type="pres">
      <dgm:prSet presAssocID="{53F58BAA-AAF8-4FF9-B13C-E0D9E4E50EBE}" presName="rootText" presStyleLbl="node2" presStyleIdx="0" presStyleCnt="5" custScaleX="1163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15F6B3-4AAE-4000-9DA8-FA275DBE7E5C}" type="pres">
      <dgm:prSet presAssocID="{53F58BAA-AAF8-4FF9-B13C-E0D9E4E50EBE}" presName="rootConnector" presStyleLbl="node2" presStyleIdx="0" presStyleCnt="5"/>
      <dgm:spPr/>
      <dgm:t>
        <a:bodyPr/>
        <a:lstStyle/>
        <a:p>
          <a:endParaRPr lang="ru-RU"/>
        </a:p>
      </dgm:t>
    </dgm:pt>
    <dgm:pt modelId="{ACA2A502-51B9-42F3-9017-5C6C0DB71838}" type="pres">
      <dgm:prSet presAssocID="{53F58BAA-AAF8-4FF9-B13C-E0D9E4E50EBE}" presName="hierChild4" presStyleCnt="0"/>
      <dgm:spPr/>
      <dgm:t>
        <a:bodyPr/>
        <a:lstStyle/>
        <a:p>
          <a:endParaRPr lang="ru-RU"/>
        </a:p>
      </dgm:t>
    </dgm:pt>
    <dgm:pt modelId="{20661C2C-9FB7-4D93-85FC-B354719251D1}" type="pres">
      <dgm:prSet presAssocID="{7DBC6241-8D68-410A-84EE-94A2AE4609BA}" presName="Name37" presStyleLbl="parChTrans1D3" presStyleIdx="0" presStyleCnt="16"/>
      <dgm:spPr/>
      <dgm:t>
        <a:bodyPr/>
        <a:lstStyle/>
        <a:p>
          <a:endParaRPr lang="ru-RU"/>
        </a:p>
      </dgm:t>
    </dgm:pt>
    <dgm:pt modelId="{9649CEB6-D3DB-4475-9EAE-BF52A2C9697A}" type="pres">
      <dgm:prSet presAssocID="{0E51B3A2-EBB2-4F7F-B3FD-75D49E270547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B5BCCB6-4083-4371-8C9F-25A017B0B822}" type="pres">
      <dgm:prSet presAssocID="{0E51B3A2-EBB2-4F7F-B3FD-75D49E270547}" presName="rootComposite" presStyleCnt="0"/>
      <dgm:spPr/>
      <dgm:t>
        <a:bodyPr/>
        <a:lstStyle/>
        <a:p>
          <a:endParaRPr lang="ru-RU"/>
        </a:p>
      </dgm:t>
    </dgm:pt>
    <dgm:pt modelId="{0D7DEE64-9C7E-47F9-A385-8F29C2338C9F}" type="pres">
      <dgm:prSet presAssocID="{0E51B3A2-EBB2-4F7F-B3FD-75D49E270547}" presName="rootText" presStyleLbl="node3" presStyleIdx="0" presStyleCnt="16" custLinFactNeighborX="2117" custLinFactNeighborY="147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D8CF91E-902A-4CEE-B069-80BE3B8D5162}" type="pres">
      <dgm:prSet presAssocID="{0E51B3A2-EBB2-4F7F-B3FD-75D49E270547}" presName="rootConnector" presStyleLbl="node3" presStyleIdx="0" presStyleCnt="16"/>
      <dgm:spPr/>
      <dgm:t>
        <a:bodyPr/>
        <a:lstStyle/>
        <a:p>
          <a:endParaRPr lang="ru-RU"/>
        </a:p>
      </dgm:t>
    </dgm:pt>
    <dgm:pt modelId="{28917714-5323-4FC8-A218-7A11CECE45C4}" type="pres">
      <dgm:prSet presAssocID="{0E51B3A2-EBB2-4F7F-B3FD-75D49E270547}" presName="hierChild4" presStyleCnt="0"/>
      <dgm:spPr/>
      <dgm:t>
        <a:bodyPr/>
        <a:lstStyle/>
        <a:p>
          <a:endParaRPr lang="ru-RU"/>
        </a:p>
      </dgm:t>
    </dgm:pt>
    <dgm:pt modelId="{09670440-E643-4B85-ABC4-87BD6A454E88}" type="pres">
      <dgm:prSet presAssocID="{0E51B3A2-EBB2-4F7F-B3FD-75D49E270547}" presName="hierChild5" presStyleCnt="0"/>
      <dgm:spPr/>
      <dgm:t>
        <a:bodyPr/>
        <a:lstStyle/>
        <a:p>
          <a:endParaRPr lang="ru-RU"/>
        </a:p>
      </dgm:t>
    </dgm:pt>
    <dgm:pt modelId="{33B20180-3DF9-4A9A-86D4-48268006D170}" type="pres">
      <dgm:prSet presAssocID="{9DDAFA74-4073-4B3B-9582-85C0EEA6366F}" presName="Name37" presStyleLbl="parChTrans1D3" presStyleIdx="1" presStyleCnt="16"/>
      <dgm:spPr/>
      <dgm:t>
        <a:bodyPr/>
        <a:lstStyle/>
        <a:p>
          <a:endParaRPr lang="ru-RU"/>
        </a:p>
      </dgm:t>
    </dgm:pt>
    <dgm:pt modelId="{F3F8D402-AA69-4966-8381-ED483E2E4CC2}" type="pres">
      <dgm:prSet presAssocID="{824314DC-CC46-4A1A-A648-0E4B4250949D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7F6E9881-82A2-42B9-A3D8-838CC1384E67}" type="pres">
      <dgm:prSet presAssocID="{824314DC-CC46-4A1A-A648-0E4B4250949D}" presName="rootComposite" presStyleCnt="0"/>
      <dgm:spPr/>
      <dgm:t>
        <a:bodyPr/>
        <a:lstStyle/>
        <a:p>
          <a:endParaRPr lang="ru-RU"/>
        </a:p>
      </dgm:t>
    </dgm:pt>
    <dgm:pt modelId="{609280FE-A503-4CC6-893A-7DDCB3ABE4DC}" type="pres">
      <dgm:prSet presAssocID="{824314DC-CC46-4A1A-A648-0E4B4250949D}" presName="rootText" presStyleLbl="node3" presStyleIdx="1" presStyleCnt="16" custLinFactNeighborX="2117" custLinFactNeighborY="147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86C826-FEC9-4ECE-8251-DC7079FF9188}" type="pres">
      <dgm:prSet presAssocID="{824314DC-CC46-4A1A-A648-0E4B4250949D}" presName="rootConnector" presStyleLbl="node3" presStyleIdx="1" presStyleCnt="16"/>
      <dgm:spPr/>
      <dgm:t>
        <a:bodyPr/>
        <a:lstStyle/>
        <a:p>
          <a:endParaRPr lang="ru-RU"/>
        </a:p>
      </dgm:t>
    </dgm:pt>
    <dgm:pt modelId="{01E2B49F-0447-47E4-B19E-0DD4DD296D66}" type="pres">
      <dgm:prSet presAssocID="{824314DC-CC46-4A1A-A648-0E4B4250949D}" presName="hierChild4" presStyleCnt="0"/>
      <dgm:spPr/>
      <dgm:t>
        <a:bodyPr/>
        <a:lstStyle/>
        <a:p>
          <a:endParaRPr lang="ru-RU"/>
        </a:p>
      </dgm:t>
    </dgm:pt>
    <dgm:pt modelId="{C168597E-F7B9-4826-9C3A-219988D75059}" type="pres">
      <dgm:prSet presAssocID="{824314DC-CC46-4A1A-A648-0E4B4250949D}" presName="hierChild5" presStyleCnt="0"/>
      <dgm:spPr/>
      <dgm:t>
        <a:bodyPr/>
        <a:lstStyle/>
        <a:p>
          <a:endParaRPr lang="ru-RU"/>
        </a:p>
      </dgm:t>
    </dgm:pt>
    <dgm:pt modelId="{CC23A197-06D9-4E35-9EA3-C324BD607515}" type="pres">
      <dgm:prSet presAssocID="{53F58BAA-AAF8-4FF9-B13C-E0D9E4E50EBE}" presName="hierChild5" presStyleCnt="0"/>
      <dgm:spPr/>
      <dgm:t>
        <a:bodyPr/>
        <a:lstStyle/>
        <a:p>
          <a:endParaRPr lang="ru-RU"/>
        </a:p>
      </dgm:t>
    </dgm:pt>
    <dgm:pt modelId="{E8EE16D5-B690-470E-8304-4A5647741EF8}" type="pres">
      <dgm:prSet presAssocID="{7D9F1623-791E-45DC-8110-E22D52C6A512}" presName="Name37" presStyleLbl="parChTrans1D2" presStyleIdx="1" presStyleCnt="5"/>
      <dgm:spPr/>
      <dgm:t>
        <a:bodyPr/>
        <a:lstStyle/>
        <a:p>
          <a:endParaRPr lang="ru-RU"/>
        </a:p>
      </dgm:t>
    </dgm:pt>
    <dgm:pt modelId="{5673D1DA-8491-4275-9906-7D7C6FAF229E}" type="pres">
      <dgm:prSet presAssocID="{F38E964D-F9E4-49DB-8709-45C4EB4CCD02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63A22BA2-2008-4604-AC16-83581CB50837}" type="pres">
      <dgm:prSet presAssocID="{F38E964D-F9E4-49DB-8709-45C4EB4CCD02}" presName="rootComposite" presStyleCnt="0"/>
      <dgm:spPr/>
      <dgm:t>
        <a:bodyPr/>
        <a:lstStyle/>
        <a:p>
          <a:endParaRPr lang="ru-RU"/>
        </a:p>
      </dgm:t>
    </dgm:pt>
    <dgm:pt modelId="{46986467-9FF3-4350-86A2-B1F593085CE3}" type="pres">
      <dgm:prSet presAssocID="{F38E964D-F9E4-49DB-8709-45C4EB4CCD02}" presName="rootText" presStyleLbl="node2" presStyleIdx="1" presStyleCnt="5" custScaleX="1163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FD5A74-70FC-40FA-818F-C11265749169}" type="pres">
      <dgm:prSet presAssocID="{F38E964D-F9E4-49DB-8709-45C4EB4CCD02}" presName="rootConnector" presStyleLbl="node2" presStyleIdx="1" presStyleCnt="5"/>
      <dgm:spPr/>
      <dgm:t>
        <a:bodyPr/>
        <a:lstStyle/>
        <a:p>
          <a:endParaRPr lang="ru-RU"/>
        </a:p>
      </dgm:t>
    </dgm:pt>
    <dgm:pt modelId="{81C8D190-3578-4EFF-97AD-30AF4EA669D9}" type="pres">
      <dgm:prSet presAssocID="{F38E964D-F9E4-49DB-8709-45C4EB4CCD02}" presName="hierChild4" presStyleCnt="0"/>
      <dgm:spPr/>
      <dgm:t>
        <a:bodyPr/>
        <a:lstStyle/>
        <a:p>
          <a:endParaRPr lang="ru-RU"/>
        </a:p>
      </dgm:t>
    </dgm:pt>
    <dgm:pt modelId="{13996A93-255B-498F-AE8F-F083C7E18693}" type="pres">
      <dgm:prSet presAssocID="{28A456FF-56E5-48E5-89A4-CE747EB8D1F4}" presName="Name37" presStyleLbl="parChTrans1D3" presStyleIdx="2" presStyleCnt="16"/>
      <dgm:spPr/>
      <dgm:t>
        <a:bodyPr/>
        <a:lstStyle/>
        <a:p>
          <a:endParaRPr lang="ru-RU"/>
        </a:p>
      </dgm:t>
    </dgm:pt>
    <dgm:pt modelId="{4A86A786-2223-4E6E-888E-CCFAB9FA6D85}" type="pres">
      <dgm:prSet presAssocID="{345310E3-CADE-4236-8E5D-1611FDCF7437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2B920DF3-CE93-4819-BE1C-D17C67448172}" type="pres">
      <dgm:prSet presAssocID="{345310E3-CADE-4236-8E5D-1611FDCF7437}" presName="rootComposite" presStyleCnt="0"/>
      <dgm:spPr/>
      <dgm:t>
        <a:bodyPr/>
        <a:lstStyle/>
        <a:p>
          <a:endParaRPr lang="ru-RU"/>
        </a:p>
      </dgm:t>
    </dgm:pt>
    <dgm:pt modelId="{FAC878B0-31B3-4183-A8F0-091DCB0C4300}" type="pres">
      <dgm:prSet presAssocID="{345310E3-CADE-4236-8E5D-1611FDCF7437}" presName="rootText" presStyleLbl="node3" presStyleIdx="2" presStyleCnt="16" custLinFactNeighborX="2117" custLinFactNeighborY="147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A67554-E541-4941-8E1F-8F4229D5E199}" type="pres">
      <dgm:prSet presAssocID="{345310E3-CADE-4236-8E5D-1611FDCF7437}" presName="rootConnector" presStyleLbl="node3" presStyleIdx="2" presStyleCnt="16"/>
      <dgm:spPr/>
      <dgm:t>
        <a:bodyPr/>
        <a:lstStyle/>
        <a:p>
          <a:endParaRPr lang="ru-RU"/>
        </a:p>
      </dgm:t>
    </dgm:pt>
    <dgm:pt modelId="{22AF3FC7-CE05-4C37-8741-A46BA87CFF02}" type="pres">
      <dgm:prSet presAssocID="{345310E3-CADE-4236-8E5D-1611FDCF7437}" presName="hierChild4" presStyleCnt="0"/>
      <dgm:spPr/>
      <dgm:t>
        <a:bodyPr/>
        <a:lstStyle/>
        <a:p>
          <a:endParaRPr lang="ru-RU"/>
        </a:p>
      </dgm:t>
    </dgm:pt>
    <dgm:pt modelId="{9B461902-B965-46D9-8629-E22040D03530}" type="pres">
      <dgm:prSet presAssocID="{345310E3-CADE-4236-8E5D-1611FDCF7437}" presName="hierChild5" presStyleCnt="0"/>
      <dgm:spPr/>
      <dgm:t>
        <a:bodyPr/>
        <a:lstStyle/>
        <a:p>
          <a:endParaRPr lang="ru-RU"/>
        </a:p>
      </dgm:t>
    </dgm:pt>
    <dgm:pt modelId="{A8451202-A112-4166-828E-D9A1681932CE}" type="pres">
      <dgm:prSet presAssocID="{4CA31893-A31A-49E5-ABC9-90AD5C41BFC0}" presName="Name37" presStyleLbl="parChTrans1D3" presStyleIdx="3" presStyleCnt="16"/>
      <dgm:spPr/>
      <dgm:t>
        <a:bodyPr/>
        <a:lstStyle/>
        <a:p>
          <a:endParaRPr lang="ru-RU"/>
        </a:p>
      </dgm:t>
    </dgm:pt>
    <dgm:pt modelId="{DE96F872-F0B1-4926-BD77-574AE9857095}" type="pres">
      <dgm:prSet presAssocID="{46268D6F-C3A5-46E1-ABB5-52DFB0588875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E90A62B1-0498-428A-99A6-FED2A4A9CBAE}" type="pres">
      <dgm:prSet presAssocID="{46268D6F-C3A5-46E1-ABB5-52DFB0588875}" presName="rootComposite" presStyleCnt="0"/>
      <dgm:spPr/>
      <dgm:t>
        <a:bodyPr/>
        <a:lstStyle/>
        <a:p>
          <a:endParaRPr lang="ru-RU"/>
        </a:p>
      </dgm:t>
    </dgm:pt>
    <dgm:pt modelId="{53D24C23-FB3B-4365-996A-9857D637E6FD}" type="pres">
      <dgm:prSet presAssocID="{46268D6F-C3A5-46E1-ABB5-52DFB0588875}" presName="rootText" presStyleLbl="node3" presStyleIdx="3" presStyleCnt="16" custLinFactNeighborX="2117" custLinFactNeighborY="147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77EBDC-9CFB-4EA4-BF56-D0726E2FBD8D}" type="pres">
      <dgm:prSet presAssocID="{46268D6F-C3A5-46E1-ABB5-52DFB0588875}" presName="rootConnector" presStyleLbl="node3" presStyleIdx="3" presStyleCnt="16"/>
      <dgm:spPr/>
      <dgm:t>
        <a:bodyPr/>
        <a:lstStyle/>
        <a:p>
          <a:endParaRPr lang="ru-RU"/>
        </a:p>
      </dgm:t>
    </dgm:pt>
    <dgm:pt modelId="{2B83E221-675A-437C-B865-7806B80B94E0}" type="pres">
      <dgm:prSet presAssocID="{46268D6F-C3A5-46E1-ABB5-52DFB0588875}" presName="hierChild4" presStyleCnt="0"/>
      <dgm:spPr/>
      <dgm:t>
        <a:bodyPr/>
        <a:lstStyle/>
        <a:p>
          <a:endParaRPr lang="ru-RU"/>
        </a:p>
      </dgm:t>
    </dgm:pt>
    <dgm:pt modelId="{396DF1AC-BCDA-45A5-A164-C3FEDF956B46}" type="pres">
      <dgm:prSet presAssocID="{46268D6F-C3A5-46E1-ABB5-52DFB0588875}" presName="hierChild5" presStyleCnt="0"/>
      <dgm:spPr/>
      <dgm:t>
        <a:bodyPr/>
        <a:lstStyle/>
        <a:p>
          <a:endParaRPr lang="ru-RU"/>
        </a:p>
      </dgm:t>
    </dgm:pt>
    <dgm:pt modelId="{83FC8626-7740-40D6-9656-C64EA077689F}" type="pres">
      <dgm:prSet presAssocID="{E23EDD01-7206-4BAB-83B6-C29A5CC25065}" presName="Name37" presStyleLbl="parChTrans1D3" presStyleIdx="4" presStyleCnt="16"/>
      <dgm:spPr/>
      <dgm:t>
        <a:bodyPr/>
        <a:lstStyle/>
        <a:p>
          <a:endParaRPr lang="ru-RU"/>
        </a:p>
      </dgm:t>
    </dgm:pt>
    <dgm:pt modelId="{F43B8C87-48F6-4228-B8C6-6B40566207BA}" type="pres">
      <dgm:prSet presAssocID="{F07D38F6-49CE-4D9A-8467-69A77205EB6C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490A7737-D43F-4BCD-B19C-CF813D5B982E}" type="pres">
      <dgm:prSet presAssocID="{F07D38F6-49CE-4D9A-8467-69A77205EB6C}" presName="rootComposite" presStyleCnt="0"/>
      <dgm:spPr/>
      <dgm:t>
        <a:bodyPr/>
        <a:lstStyle/>
        <a:p>
          <a:endParaRPr lang="ru-RU"/>
        </a:p>
      </dgm:t>
    </dgm:pt>
    <dgm:pt modelId="{E6427B13-A564-4D84-8BBF-54CD35D19628}" type="pres">
      <dgm:prSet presAssocID="{F07D38F6-49CE-4D9A-8467-69A77205EB6C}" presName="rootText" presStyleLbl="node3" presStyleIdx="4" presStyleCnt="16" custLinFactNeighborX="2117" custLinFactNeighborY="147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0DBC39-607D-4855-82D1-0F47B94DDE3D}" type="pres">
      <dgm:prSet presAssocID="{F07D38F6-49CE-4D9A-8467-69A77205EB6C}" presName="rootConnector" presStyleLbl="node3" presStyleIdx="4" presStyleCnt="16"/>
      <dgm:spPr/>
      <dgm:t>
        <a:bodyPr/>
        <a:lstStyle/>
        <a:p>
          <a:endParaRPr lang="ru-RU"/>
        </a:p>
      </dgm:t>
    </dgm:pt>
    <dgm:pt modelId="{B8DB2795-F704-4D0D-8D95-CC5E833F2D7B}" type="pres">
      <dgm:prSet presAssocID="{F07D38F6-49CE-4D9A-8467-69A77205EB6C}" presName="hierChild4" presStyleCnt="0"/>
      <dgm:spPr/>
      <dgm:t>
        <a:bodyPr/>
        <a:lstStyle/>
        <a:p>
          <a:endParaRPr lang="ru-RU"/>
        </a:p>
      </dgm:t>
    </dgm:pt>
    <dgm:pt modelId="{88542483-D377-4CF5-BC3D-BDA36226DAC6}" type="pres">
      <dgm:prSet presAssocID="{F07D38F6-49CE-4D9A-8467-69A77205EB6C}" presName="hierChild5" presStyleCnt="0"/>
      <dgm:spPr/>
      <dgm:t>
        <a:bodyPr/>
        <a:lstStyle/>
        <a:p>
          <a:endParaRPr lang="ru-RU"/>
        </a:p>
      </dgm:t>
    </dgm:pt>
    <dgm:pt modelId="{921F6D23-3479-4E76-A6BF-8D105D1F6492}" type="pres">
      <dgm:prSet presAssocID="{1973F78F-BE8B-411B-8E8C-9800BCD0FD00}" presName="Name37" presStyleLbl="parChTrans1D3" presStyleIdx="5" presStyleCnt="16"/>
      <dgm:spPr/>
      <dgm:t>
        <a:bodyPr/>
        <a:lstStyle/>
        <a:p>
          <a:endParaRPr lang="ru-RU"/>
        </a:p>
      </dgm:t>
    </dgm:pt>
    <dgm:pt modelId="{A40E497B-6FD9-4AC9-B43C-7D3CA7843EAF}" type="pres">
      <dgm:prSet presAssocID="{CF792720-3F68-405F-965D-C995BF2EA602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206E97E-B135-490D-8FFE-5CB54C2EC24C}" type="pres">
      <dgm:prSet presAssocID="{CF792720-3F68-405F-965D-C995BF2EA602}" presName="rootComposite" presStyleCnt="0"/>
      <dgm:spPr/>
      <dgm:t>
        <a:bodyPr/>
        <a:lstStyle/>
        <a:p>
          <a:endParaRPr lang="ru-RU"/>
        </a:p>
      </dgm:t>
    </dgm:pt>
    <dgm:pt modelId="{F4617ED9-1BE4-4BBA-A046-0F7AF57E50F8}" type="pres">
      <dgm:prSet presAssocID="{CF792720-3F68-405F-965D-C995BF2EA602}" presName="rootText" presStyleLbl="node3" presStyleIdx="5" presStyleCnt="16" custLinFactNeighborX="2117" custLinFactNeighborY="147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C0AC60-F91D-443C-895B-74377014CBEE}" type="pres">
      <dgm:prSet presAssocID="{CF792720-3F68-405F-965D-C995BF2EA602}" presName="rootConnector" presStyleLbl="node3" presStyleIdx="5" presStyleCnt="16"/>
      <dgm:spPr/>
      <dgm:t>
        <a:bodyPr/>
        <a:lstStyle/>
        <a:p>
          <a:endParaRPr lang="ru-RU"/>
        </a:p>
      </dgm:t>
    </dgm:pt>
    <dgm:pt modelId="{6E44EC78-3023-4621-972B-A5B9ED65FE6C}" type="pres">
      <dgm:prSet presAssocID="{CF792720-3F68-405F-965D-C995BF2EA602}" presName="hierChild4" presStyleCnt="0"/>
      <dgm:spPr/>
      <dgm:t>
        <a:bodyPr/>
        <a:lstStyle/>
        <a:p>
          <a:endParaRPr lang="ru-RU"/>
        </a:p>
      </dgm:t>
    </dgm:pt>
    <dgm:pt modelId="{96DEFFFA-5D89-42EF-A090-452C18CB3E1F}" type="pres">
      <dgm:prSet presAssocID="{CF792720-3F68-405F-965D-C995BF2EA602}" presName="hierChild5" presStyleCnt="0"/>
      <dgm:spPr/>
      <dgm:t>
        <a:bodyPr/>
        <a:lstStyle/>
        <a:p>
          <a:endParaRPr lang="ru-RU"/>
        </a:p>
      </dgm:t>
    </dgm:pt>
    <dgm:pt modelId="{2B484F6F-5029-4110-98DF-71DB7DF05AD3}" type="pres">
      <dgm:prSet presAssocID="{28996BFE-6CAC-46E0-98C6-65614D38A404}" presName="Name37" presStyleLbl="parChTrans1D3" presStyleIdx="6" presStyleCnt="16"/>
      <dgm:spPr/>
      <dgm:t>
        <a:bodyPr/>
        <a:lstStyle/>
        <a:p>
          <a:endParaRPr lang="ru-RU"/>
        </a:p>
      </dgm:t>
    </dgm:pt>
    <dgm:pt modelId="{24102646-2E49-46C1-9BBA-9BF419750AFF}" type="pres">
      <dgm:prSet presAssocID="{B8F6B451-4621-43AE-963B-E39B5B40CA23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51D4837-7BB2-4DEA-9D02-F7D2160C95D6}" type="pres">
      <dgm:prSet presAssocID="{B8F6B451-4621-43AE-963B-E39B5B40CA23}" presName="rootComposite" presStyleCnt="0"/>
      <dgm:spPr/>
      <dgm:t>
        <a:bodyPr/>
        <a:lstStyle/>
        <a:p>
          <a:endParaRPr lang="ru-RU"/>
        </a:p>
      </dgm:t>
    </dgm:pt>
    <dgm:pt modelId="{4600838D-3551-4425-998A-50E661B7CA7D}" type="pres">
      <dgm:prSet presAssocID="{B8F6B451-4621-43AE-963B-E39B5B40CA23}" presName="rootText" presStyleLbl="node3" presStyleIdx="6" presStyleCnt="16" custLinFactNeighborX="2117" custLinFactNeighborY="147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6B8920-CA30-4BC8-9E17-32A301E0D7F8}" type="pres">
      <dgm:prSet presAssocID="{B8F6B451-4621-43AE-963B-E39B5B40CA23}" presName="rootConnector" presStyleLbl="node3" presStyleIdx="6" presStyleCnt="16"/>
      <dgm:spPr/>
      <dgm:t>
        <a:bodyPr/>
        <a:lstStyle/>
        <a:p>
          <a:endParaRPr lang="ru-RU"/>
        </a:p>
      </dgm:t>
    </dgm:pt>
    <dgm:pt modelId="{01F814F5-4DB9-45CC-8B4D-7E0A004297C6}" type="pres">
      <dgm:prSet presAssocID="{B8F6B451-4621-43AE-963B-E39B5B40CA23}" presName="hierChild4" presStyleCnt="0"/>
      <dgm:spPr/>
      <dgm:t>
        <a:bodyPr/>
        <a:lstStyle/>
        <a:p>
          <a:endParaRPr lang="ru-RU"/>
        </a:p>
      </dgm:t>
    </dgm:pt>
    <dgm:pt modelId="{E9D084E3-34E7-4D80-8C98-EE43058FAFE0}" type="pres">
      <dgm:prSet presAssocID="{B8F6B451-4621-43AE-963B-E39B5B40CA23}" presName="hierChild5" presStyleCnt="0"/>
      <dgm:spPr/>
      <dgm:t>
        <a:bodyPr/>
        <a:lstStyle/>
        <a:p>
          <a:endParaRPr lang="ru-RU"/>
        </a:p>
      </dgm:t>
    </dgm:pt>
    <dgm:pt modelId="{1529FC84-2193-425A-9172-6F3009E1CCEB}" type="pres">
      <dgm:prSet presAssocID="{E486EB93-554D-4123-B28D-2827C568543A}" presName="Name37" presStyleLbl="parChTrans1D3" presStyleIdx="7" presStyleCnt="16"/>
      <dgm:spPr/>
      <dgm:t>
        <a:bodyPr/>
        <a:lstStyle/>
        <a:p>
          <a:endParaRPr lang="ru-RU"/>
        </a:p>
      </dgm:t>
    </dgm:pt>
    <dgm:pt modelId="{A8A4D6B5-5671-4E62-A225-E94CE7402A5B}" type="pres">
      <dgm:prSet presAssocID="{5A3538E7-4091-4D01-85C8-DDDC2760AF6C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7F618470-C137-438C-900A-CF50DF636E06}" type="pres">
      <dgm:prSet presAssocID="{5A3538E7-4091-4D01-85C8-DDDC2760AF6C}" presName="rootComposite" presStyleCnt="0"/>
      <dgm:spPr/>
      <dgm:t>
        <a:bodyPr/>
        <a:lstStyle/>
        <a:p>
          <a:endParaRPr lang="ru-RU"/>
        </a:p>
      </dgm:t>
    </dgm:pt>
    <dgm:pt modelId="{E612CA33-D298-4381-8C35-B08B29A83EB1}" type="pres">
      <dgm:prSet presAssocID="{5A3538E7-4091-4D01-85C8-DDDC2760AF6C}" presName="rootText" presStyleLbl="node3" presStyleIdx="7" presStyleCnt="16" custLinFactNeighborX="2117" custLinFactNeighborY="147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DEDBC8-DD47-45FA-B4AA-28A3C4533A5F}" type="pres">
      <dgm:prSet presAssocID="{5A3538E7-4091-4D01-85C8-DDDC2760AF6C}" presName="rootConnector" presStyleLbl="node3" presStyleIdx="7" presStyleCnt="16"/>
      <dgm:spPr/>
      <dgm:t>
        <a:bodyPr/>
        <a:lstStyle/>
        <a:p>
          <a:endParaRPr lang="ru-RU"/>
        </a:p>
      </dgm:t>
    </dgm:pt>
    <dgm:pt modelId="{D5737D54-AA76-4E24-B11F-A18D0703679C}" type="pres">
      <dgm:prSet presAssocID="{5A3538E7-4091-4D01-85C8-DDDC2760AF6C}" presName="hierChild4" presStyleCnt="0"/>
      <dgm:spPr/>
      <dgm:t>
        <a:bodyPr/>
        <a:lstStyle/>
        <a:p>
          <a:endParaRPr lang="ru-RU"/>
        </a:p>
      </dgm:t>
    </dgm:pt>
    <dgm:pt modelId="{0D8D68D4-5821-428D-88EF-F7684A7FAE45}" type="pres">
      <dgm:prSet presAssocID="{5A3538E7-4091-4D01-85C8-DDDC2760AF6C}" presName="hierChild5" presStyleCnt="0"/>
      <dgm:spPr/>
      <dgm:t>
        <a:bodyPr/>
        <a:lstStyle/>
        <a:p>
          <a:endParaRPr lang="ru-RU"/>
        </a:p>
      </dgm:t>
    </dgm:pt>
    <dgm:pt modelId="{DAE52DF7-CA8B-436E-9AF7-C4349803489F}" type="pres">
      <dgm:prSet presAssocID="{785D37EB-3574-437C-8EA6-44BAB0666FD5}" presName="Name37" presStyleLbl="parChTrans1D3" presStyleIdx="8" presStyleCnt="16"/>
      <dgm:spPr/>
      <dgm:t>
        <a:bodyPr/>
        <a:lstStyle/>
        <a:p>
          <a:endParaRPr lang="ru-RU"/>
        </a:p>
      </dgm:t>
    </dgm:pt>
    <dgm:pt modelId="{1A8BAE31-46C5-41C4-934E-0854E1F87794}" type="pres">
      <dgm:prSet presAssocID="{793B334F-6457-4C8F-8ED1-9201A6B82186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216433AA-48A1-4F57-8EA6-9A0290978C6B}" type="pres">
      <dgm:prSet presAssocID="{793B334F-6457-4C8F-8ED1-9201A6B82186}" presName="rootComposite" presStyleCnt="0"/>
      <dgm:spPr/>
      <dgm:t>
        <a:bodyPr/>
        <a:lstStyle/>
        <a:p>
          <a:endParaRPr lang="ru-RU"/>
        </a:p>
      </dgm:t>
    </dgm:pt>
    <dgm:pt modelId="{EDA11884-510E-4472-9DE4-581B771B2F7C}" type="pres">
      <dgm:prSet presAssocID="{793B334F-6457-4C8F-8ED1-9201A6B82186}" presName="rootText" presStyleLbl="node3" presStyleIdx="8" presStyleCnt="16" custLinFactNeighborX="2117" custLinFactNeighborY="147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93B306-6B28-4E48-AFF7-8D16CB65BFCC}" type="pres">
      <dgm:prSet presAssocID="{793B334F-6457-4C8F-8ED1-9201A6B82186}" presName="rootConnector" presStyleLbl="node3" presStyleIdx="8" presStyleCnt="16"/>
      <dgm:spPr/>
      <dgm:t>
        <a:bodyPr/>
        <a:lstStyle/>
        <a:p>
          <a:endParaRPr lang="ru-RU"/>
        </a:p>
      </dgm:t>
    </dgm:pt>
    <dgm:pt modelId="{E4A9DDED-0EA4-4610-B3D7-13BBF2E1EC2A}" type="pres">
      <dgm:prSet presAssocID="{793B334F-6457-4C8F-8ED1-9201A6B82186}" presName="hierChild4" presStyleCnt="0"/>
      <dgm:spPr/>
      <dgm:t>
        <a:bodyPr/>
        <a:lstStyle/>
        <a:p>
          <a:endParaRPr lang="ru-RU"/>
        </a:p>
      </dgm:t>
    </dgm:pt>
    <dgm:pt modelId="{474F023C-0794-4080-88C0-3E50B3803C78}" type="pres">
      <dgm:prSet presAssocID="{793B334F-6457-4C8F-8ED1-9201A6B82186}" presName="hierChild5" presStyleCnt="0"/>
      <dgm:spPr/>
      <dgm:t>
        <a:bodyPr/>
        <a:lstStyle/>
        <a:p>
          <a:endParaRPr lang="ru-RU"/>
        </a:p>
      </dgm:t>
    </dgm:pt>
    <dgm:pt modelId="{853865DE-9C22-4B8F-A6A5-74FB67EE05A7}" type="pres">
      <dgm:prSet presAssocID="{F38E964D-F9E4-49DB-8709-45C4EB4CCD02}" presName="hierChild5" presStyleCnt="0"/>
      <dgm:spPr/>
      <dgm:t>
        <a:bodyPr/>
        <a:lstStyle/>
        <a:p>
          <a:endParaRPr lang="ru-RU"/>
        </a:p>
      </dgm:t>
    </dgm:pt>
    <dgm:pt modelId="{C5A1D892-3C59-4199-99E1-56A6B2A330F2}" type="pres">
      <dgm:prSet presAssocID="{88B18E0B-2CF6-4345-9C50-539C26372E26}" presName="Name37" presStyleLbl="parChTrans1D2" presStyleIdx="2" presStyleCnt="5"/>
      <dgm:spPr/>
      <dgm:t>
        <a:bodyPr/>
        <a:lstStyle/>
        <a:p>
          <a:endParaRPr lang="ru-RU"/>
        </a:p>
      </dgm:t>
    </dgm:pt>
    <dgm:pt modelId="{283CF234-1570-47B9-92C8-4B185B1B009C}" type="pres">
      <dgm:prSet presAssocID="{DA74F573-137F-487C-8234-F3B267C575CE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E3367934-F05C-4F0F-96BE-0C7FD498D799}" type="pres">
      <dgm:prSet presAssocID="{DA74F573-137F-487C-8234-F3B267C575CE}" presName="rootComposite" presStyleCnt="0"/>
      <dgm:spPr/>
      <dgm:t>
        <a:bodyPr/>
        <a:lstStyle/>
        <a:p>
          <a:endParaRPr lang="ru-RU"/>
        </a:p>
      </dgm:t>
    </dgm:pt>
    <dgm:pt modelId="{4ECA0DE4-245A-4B7D-A842-AF402BF8F832}" type="pres">
      <dgm:prSet presAssocID="{DA74F573-137F-487C-8234-F3B267C575CE}" presName="rootText" presStyleLbl="node2" presStyleIdx="2" presStyleCnt="5" custScaleX="1163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8EA05A-F8E6-41CE-89A1-C96D7E9D8D87}" type="pres">
      <dgm:prSet presAssocID="{DA74F573-137F-487C-8234-F3B267C575CE}" presName="rootConnector" presStyleLbl="node2" presStyleIdx="2" presStyleCnt="5"/>
      <dgm:spPr/>
      <dgm:t>
        <a:bodyPr/>
        <a:lstStyle/>
        <a:p>
          <a:endParaRPr lang="ru-RU"/>
        </a:p>
      </dgm:t>
    </dgm:pt>
    <dgm:pt modelId="{EDE6F1D8-7A87-4AAC-9EA8-485BD69B7533}" type="pres">
      <dgm:prSet presAssocID="{DA74F573-137F-487C-8234-F3B267C575CE}" presName="hierChild4" presStyleCnt="0"/>
      <dgm:spPr/>
      <dgm:t>
        <a:bodyPr/>
        <a:lstStyle/>
        <a:p>
          <a:endParaRPr lang="ru-RU"/>
        </a:p>
      </dgm:t>
    </dgm:pt>
    <dgm:pt modelId="{1DD74D0B-5494-4CF5-BD75-537619584DD6}" type="pres">
      <dgm:prSet presAssocID="{BCA04D7F-4A11-493D-9041-F522EFBA3ED2}" presName="Name37" presStyleLbl="parChTrans1D3" presStyleIdx="9" presStyleCnt="16"/>
      <dgm:spPr/>
      <dgm:t>
        <a:bodyPr/>
        <a:lstStyle/>
        <a:p>
          <a:endParaRPr lang="ru-RU"/>
        </a:p>
      </dgm:t>
    </dgm:pt>
    <dgm:pt modelId="{6CBB95CB-F141-4D2B-A4B3-5D619017C00B}" type="pres">
      <dgm:prSet presAssocID="{F1067699-D88A-4B54-B8F8-9B65FC64E544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A9113B53-B641-40A7-8D9E-C5ACDAFEC571}" type="pres">
      <dgm:prSet presAssocID="{F1067699-D88A-4B54-B8F8-9B65FC64E544}" presName="rootComposite" presStyleCnt="0"/>
      <dgm:spPr/>
      <dgm:t>
        <a:bodyPr/>
        <a:lstStyle/>
        <a:p>
          <a:endParaRPr lang="ru-RU"/>
        </a:p>
      </dgm:t>
    </dgm:pt>
    <dgm:pt modelId="{CB583A93-938E-4AC7-B77B-1FAE0F5DE4BD}" type="pres">
      <dgm:prSet presAssocID="{F1067699-D88A-4B54-B8F8-9B65FC64E544}" presName="rootText" presStyleLbl="node3" presStyleIdx="9" presStyleCnt="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C7ABC6-D2D0-44B1-85B0-1029E9B9D6D5}" type="pres">
      <dgm:prSet presAssocID="{F1067699-D88A-4B54-B8F8-9B65FC64E544}" presName="rootConnector" presStyleLbl="node3" presStyleIdx="9" presStyleCnt="16"/>
      <dgm:spPr/>
      <dgm:t>
        <a:bodyPr/>
        <a:lstStyle/>
        <a:p>
          <a:endParaRPr lang="ru-RU"/>
        </a:p>
      </dgm:t>
    </dgm:pt>
    <dgm:pt modelId="{EDEF2050-727A-4D83-90EB-47A74788BC1E}" type="pres">
      <dgm:prSet presAssocID="{F1067699-D88A-4B54-B8F8-9B65FC64E544}" presName="hierChild4" presStyleCnt="0"/>
      <dgm:spPr/>
      <dgm:t>
        <a:bodyPr/>
        <a:lstStyle/>
        <a:p>
          <a:endParaRPr lang="ru-RU"/>
        </a:p>
      </dgm:t>
    </dgm:pt>
    <dgm:pt modelId="{9C6EFB45-7DD4-4E3D-9676-97A982E25F06}" type="pres">
      <dgm:prSet presAssocID="{F1067699-D88A-4B54-B8F8-9B65FC64E544}" presName="hierChild5" presStyleCnt="0"/>
      <dgm:spPr/>
      <dgm:t>
        <a:bodyPr/>
        <a:lstStyle/>
        <a:p>
          <a:endParaRPr lang="ru-RU"/>
        </a:p>
      </dgm:t>
    </dgm:pt>
    <dgm:pt modelId="{CD154E10-AEBB-4FC3-A84B-8AD885361303}" type="pres">
      <dgm:prSet presAssocID="{4E1E2D48-C8FD-42E6-A4E3-2A51964EFB89}" presName="Name37" presStyleLbl="parChTrans1D3" presStyleIdx="10" presStyleCnt="16"/>
      <dgm:spPr/>
      <dgm:t>
        <a:bodyPr/>
        <a:lstStyle/>
        <a:p>
          <a:endParaRPr lang="ru-RU"/>
        </a:p>
      </dgm:t>
    </dgm:pt>
    <dgm:pt modelId="{3C8674F7-A674-460F-9067-50ED823FEC4E}" type="pres">
      <dgm:prSet presAssocID="{7D93C548-4ADE-459C-91D5-6D11C8ED8E22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FA0258FB-C879-4F6A-ACC0-9FFF73935D8E}" type="pres">
      <dgm:prSet presAssocID="{7D93C548-4ADE-459C-91D5-6D11C8ED8E22}" presName="rootComposite" presStyleCnt="0"/>
      <dgm:spPr/>
      <dgm:t>
        <a:bodyPr/>
        <a:lstStyle/>
        <a:p>
          <a:endParaRPr lang="ru-RU"/>
        </a:p>
      </dgm:t>
    </dgm:pt>
    <dgm:pt modelId="{12F5286F-1195-432A-9E7D-EB940F5A8DF0}" type="pres">
      <dgm:prSet presAssocID="{7D93C548-4ADE-459C-91D5-6D11C8ED8E22}" presName="rootText" presStyleLbl="node3" presStyleIdx="10" presStyleCnt="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46A5D2-5BB5-4137-8D48-E3C0C22B4EA4}" type="pres">
      <dgm:prSet presAssocID="{7D93C548-4ADE-459C-91D5-6D11C8ED8E22}" presName="rootConnector" presStyleLbl="node3" presStyleIdx="10" presStyleCnt="16"/>
      <dgm:spPr/>
      <dgm:t>
        <a:bodyPr/>
        <a:lstStyle/>
        <a:p>
          <a:endParaRPr lang="ru-RU"/>
        </a:p>
      </dgm:t>
    </dgm:pt>
    <dgm:pt modelId="{826E0795-1FC2-4623-99A1-58BD39FA2C8D}" type="pres">
      <dgm:prSet presAssocID="{7D93C548-4ADE-459C-91D5-6D11C8ED8E22}" presName="hierChild4" presStyleCnt="0"/>
      <dgm:spPr/>
      <dgm:t>
        <a:bodyPr/>
        <a:lstStyle/>
        <a:p>
          <a:endParaRPr lang="ru-RU"/>
        </a:p>
      </dgm:t>
    </dgm:pt>
    <dgm:pt modelId="{562D43A8-4798-4A90-B3E8-F1E54A7C6D48}" type="pres">
      <dgm:prSet presAssocID="{155F6BD2-3964-42CA-BCF4-794B021C6A1D}" presName="Name37" presStyleLbl="parChTrans1D4" presStyleIdx="0" presStyleCnt="4"/>
      <dgm:spPr/>
      <dgm:t>
        <a:bodyPr/>
        <a:lstStyle/>
        <a:p>
          <a:endParaRPr lang="ru-RU"/>
        </a:p>
      </dgm:t>
    </dgm:pt>
    <dgm:pt modelId="{A740792D-18AE-4F4F-A6CB-7CA8C743F7BB}" type="pres">
      <dgm:prSet presAssocID="{CD92FEB3-1692-4304-9069-006A9B426B73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F98D1F3B-A1B1-4ADC-8F3B-F1AF7BD76D27}" type="pres">
      <dgm:prSet presAssocID="{CD92FEB3-1692-4304-9069-006A9B426B73}" presName="rootComposite" presStyleCnt="0"/>
      <dgm:spPr/>
      <dgm:t>
        <a:bodyPr/>
        <a:lstStyle/>
        <a:p>
          <a:endParaRPr lang="ru-RU"/>
        </a:p>
      </dgm:t>
    </dgm:pt>
    <dgm:pt modelId="{89FBCCFF-7E65-4A7A-9F6F-236C7D6340DB}" type="pres">
      <dgm:prSet presAssocID="{CD92FEB3-1692-4304-9069-006A9B426B73}" presName="rootText" presStyleLbl="node4" presStyleIdx="0" presStyleCnt="4" custLinFactNeighborX="2117" custLinFactNeighborY="147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F1A12F-B5DC-49E1-BB66-91A46843BAC6}" type="pres">
      <dgm:prSet presAssocID="{CD92FEB3-1692-4304-9069-006A9B426B73}" presName="rootConnector" presStyleLbl="node4" presStyleIdx="0" presStyleCnt="4"/>
      <dgm:spPr/>
      <dgm:t>
        <a:bodyPr/>
        <a:lstStyle/>
        <a:p>
          <a:endParaRPr lang="ru-RU"/>
        </a:p>
      </dgm:t>
    </dgm:pt>
    <dgm:pt modelId="{9BACA6AB-88A7-49AD-9AF9-94EC9DF2BEEA}" type="pres">
      <dgm:prSet presAssocID="{CD92FEB3-1692-4304-9069-006A9B426B73}" presName="hierChild4" presStyleCnt="0"/>
      <dgm:spPr/>
      <dgm:t>
        <a:bodyPr/>
        <a:lstStyle/>
        <a:p>
          <a:endParaRPr lang="ru-RU"/>
        </a:p>
      </dgm:t>
    </dgm:pt>
    <dgm:pt modelId="{A3E74165-B535-4ACB-9CEF-8AF734E16E0B}" type="pres">
      <dgm:prSet presAssocID="{CD92FEB3-1692-4304-9069-006A9B426B73}" presName="hierChild5" presStyleCnt="0"/>
      <dgm:spPr/>
      <dgm:t>
        <a:bodyPr/>
        <a:lstStyle/>
        <a:p>
          <a:endParaRPr lang="ru-RU"/>
        </a:p>
      </dgm:t>
    </dgm:pt>
    <dgm:pt modelId="{D0AAC030-E2BF-4322-A75D-555A858737E6}" type="pres">
      <dgm:prSet presAssocID="{63DC9DAF-3DC9-423A-9AB2-807A14667C9C}" presName="Name37" presStyleLbl="parChTrans1D4" presStyleIdx="1" presStyleCnt="4"/>
      <dgm:spPr/>
      <dgm:t>
        <a:bodyPr/>
        <a:lstStyle/>
        <a:p>
          <a:endParaRPr lang="ru-RU"/>
        </a:p>
      </dgm:t>
    </dgm:pt>
    <dgm:pt modelId="{CD5E451A-7B95-4F61-B7E1-D66A740B8965}" type="pres">
      <dgm:prSet presAssocID="{DA8D7C7F-F775-4F0E-AD8E-87755016A078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FF5CDBEF-046C-4FB3-801E-F5D6CD9143B0}" type="pres">
      <dgm:prSet presAssocID="{DA8D7C7F-F775-4F0E-AD8E-87755016A078}" presName="rootComposite" presStyleCnt="0"/>
      <dgm:spPr/>
      <dgm:t>
        <a:bodyPr/>
        <a:lstStyle/>
        <a:p>
          <a:endParaRPr lang="ru-RU"/>
        </a:p>
      </dgm:t>
    </dgm:pt>
    <dgm:pt modelId="{32C34911-EFC1-4D3C-A0A8-2368EC8DCE37}" type="pres">
      <dgm:prSet presAssocID="{DA8D7C7F-F775-4F0E-AD8E-87755016A078}" presName="rootText" presStyleLbl="node4" presStyleIdx="1" presStyleCnt="4" custLinFactNeighborX="2117" custLinFactNeighborY="147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A0917E-953C-4EF0-962E-DDBC2AD4796A}" type="pres">
      <dgm:prSet presAssocID="{DA8D7C7F-F775-4F0E-AD8E-87755016A078}" presName="rootConnector" presStyleLbl="node4" presStyleIdx="1" presStyleCnt="4"/>
      <dgm:spPr/>
      <dgm:t>
        <a:bodyPr/>
        <a:lstStyle/>
        <a:p>
          <a:endParaRPr lang="ru-RU"/>
        </a:p>
      </dgm:t>
    </dgm:pt>
    <dgm:pt modelId="{4AC10EB8-F7B4-4C3E-9C08-442993A5B2F2}" type="pres">
      <dgm:prSet presAssocID="{DA8D7C7F-F775-4F0E-AD8E-87755016A078}" presName="hierChild4" presStyleCnt="0"/>
      <dgm:spPr/>
      <dgm:t>
        <a:bodyPr/>
        <a:lstStyle/>
        <a:p>
          <a:endParaRPr lang="ru-RU"/>
        </a:p>
      </dgm:t>
    </dgm:pt>
    <dgm:pt modelId="{22EB2EDC-53EA-425D-BB94-12EBD3FE8B13}" type="pres">
      <dgm:prSet presAssocID="{DA8D7C7F-F775-4F0E-AD8E-87755016A078}" presName="hierChild5" presStyleCnt="0"/>
      <dgm:spPr/>
      <dgm:t>
        <a:bodyPr/>
        <a:lstStyle/>
        <a:p>
          <a:endParaRPr lang="ru-RU"/>
        </a:p>
      </dgm:t>
    </dgm:pt>
    <dgm:pt modelId="{717AA3BF-12C0-42A3-B352-FF9FD505C35F}" type="pres">
      <dgm:prSet presAssocID="{9DBBE34F-3D10-4B46-A64F-0E33E608BE3F}" presName="Name37" presStyleLbl="parChTrans1D4" presStyleIdx="2" presStyleCnt="4"/>
      <dgm:spPr/>
      <dgm:t>
        <a:bodyPr/>
        <a:lstStyle/>
        <a:p>
          <a:endParaRPr lang="ru-RU"/>
        </a:p>
      </dgm:t>
    </dgm:pt>
    <dgm:pt modelId="{04E7550A-3318-487A-9FF9-68522118321F}" type="pres">
      <dgm:prSet presAssocID="{A298110D-A873-4783-B82D-2A2EBB40E96A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79D03FBF-6CB9-4A98-BFF0-6B7E3CDD838B}" type="pres">
      <dgm:prSet presAssocID="{A298110D-A873-4783-B82D-2A2EBB40E96A}" presName="rootComposite" presStyleCnt="0"/>
      <dgm:spPr/>
      <dgm:t>
        <a:bodyPr/>
        <a:lstStyle/>
        <a:p>
          <a:endParaRPr lang="ru-RU"/>
        </a:p>
      </dgm:t>
    </dgm:pt>
    <dgm:pt modelId="{3385BFDC-0E3C-418A-BF5D-DA9370AE9766}" type="pres">
      <dgm:prSet presAssocID="{A298110D-A873-4783-B82D-2A2EBB40E96A}" presName="rootText" presStyleLbl="node4" presStyleIdx="2" presStyleCnt="4" custLinFactNeighborX="2117" custLinFactNeighborY="147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3CC289-360D-46CE-AB42-0729B464A556}" type="pres">
      <dgm:prSet presAssocID="{A298110D-A873-4783-B82D-2A2EBB40E96A}" presName="rootConnector" presStyleLbl="node4" presStyleIdx="2" presStyleCnt="4"/>
      <dgm:spPr/>
      <dgm:t>
        <a:bodyPr/>
        <a:lstStyle/>
        <a:p>
          <a:endParaRPr lang="ru-RU"/>
        </a:p>
      </dgm:t>
    </dgm:pt>
    <dgm:pt modelId="{148704A5-EDF5-449D-B6DB-B66AE9177188}" type="pres">
      <dgm:prSet presAssocID="{A298110D-A873-4783-B82D-2A2EBB40E96A}" presName="hierChild4" presStyleCnt="0"/>
      <dgm:spPr/>
      <dgm:t>
        <a:bodyPr/>
        <a:lstStyle/>
        <a:p>
          <a:endParaRPr lang="ru-RU"/>
        </a:p>
      </dgm:t>
    </dgm:pt>
    <dgm:pt modelId="{969BB4A8-5736-44B7-BF95-025BA8AA7A39}" type="pres">
      <dgm:prSet presAssocID="{A298110D-A873-4783-B82D-2A2EBB40E96A}" presName="hierChild5" presStyleCnt="0"/>
      <dgm:spPr/>
      <dgm:t>
        <a:bodyPr/>
        <a:lstStyle/>
        <a:p>
          <a:endParaRPr lang="ru-RU"/>
        </a:p>
      </dgm:t>
    </dgm:pt>
    <dgm:pt modelId="{9BF36D29-4AC3-4C3A-BB23-95399D348D8A}" type="pres">
      <dgm:prSet presAssocID="{B2CEBD8D-D71C-49EC-AA32-F605768A730F}" presName="Name37" presStyleLbl="parChTrans1D4" presStyleIdx="3" presStyleCnt="4"/>
      <dgm:spPr/>
      <dgm:t>
        <a:bodyPr/>
        <a:lstStyle/>
        <a:p>
          <a:endParaRPr lang="ru-RU"/>
        </a:p>
      </dgm:t>
    </dgm:pt>
    <dgm:pt modelId="{E4417C77-B927-489E-9E2B-C0B24CAC0D9D}" type="pres">
      <dgm:prSet presAssocID="{6E81F656-F3C7-42C4-8261-ABC4FB6FD3E1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0E7368A4-6BE5-487E-A92A-5BBB89CE083D}" type="pres">
      <dgm:prSet presAssocID="{6E81F656-F3C7-42C4-8261-ABC4FB6FD3E1}" presName="rootComposite" presStyleCnt="0"/>
      <dgm:spPr/>
      <dgm:t>
        <a:bodyPr/>
        <a:lstStyle/>
        <a:p>
          <a:endParaRPr lang="ru-RU"/>
        </a:p>
      </dgm:t>
    </dgm:pt>
    <dgm:pt modelId="{A360AB5C-E34B-4242-8E5E-FF57B324FBCE}" type="pres">
      <dgm:prSet presAssocID="{6E81F656-F3C7-42C4-8261-ABC4FB6FD3E1}" presName="rootText" presStyleLbl="node4" presStyleIdx="3" presStyleCnt="4" custLinFactNeighborX="2117" custLinFactNeighborY="147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DB86C8-F6C2-4D5D-89A5-567704AF2F02}" type="pres">
      <dgm:prSet presAssocID="{6E81F656-F3C7-42C4-8261-ABC4FB6FD3E1}" presName="rootConnector" presStyleLbl="node4" presStyleIdx="3" presStyleCnt="4"/>
      <dgm:spPr/>
      <dgm:t>
        <a:bodyPr/>
        <a:lstStyle/>
        <a:p>
          <a:endParaRPr lang="ru-RU"/>
        </a:p>
      </dgm:t>
    </dgm:pt>
    <dgm:pt modelId="{A6139F2C-EAD7-46E8-A253-2E0CC5298248}" type="pres">
      <dgm:prSet presAssocID="{6E81F656-F3C7-42C4-8261-ABC4FB6FD3E1}" presName="hierChild4" presStyleCnt="0"/>
      <dgm:spPr/>
      <dgm:t>
        <a:bodyPr/>
        <a:lstStyle/>
        <a:p>
          <a:endParaRPr lang="ru-RU"/>
        </a:p>
      </dgm:t>
    </dgm:pt>
    <dgm:pt modelId="{FAAB4E9C-D3F2-400A-AE0E-1703D6FBE2E1}" type="pres">
      <dgm:prSet presAssocID="{6E81F656-F3C7-42C4-8261-ABC4FB6FD3E1}" presName="hierChild5" presStyleCnt="0"/>
      <dgm:spPr/>
      <dgm:t>
        <a:bodyPr/>
        <a:lstStyle/>
        <a:p>
          <a:endParaRPr lang="ru-RU"/>
        </a:p>
      </dgm:t>
    </dgm:pt>
    <dgm:pt modelId="{604D09B7-3A97-4B0A-BD66-BF45AB6CA1AD}" type="pres">
      <dgm:prSet presAssocID="{7D93C548-4ADE-459C-91D5-6D11C8ED8E22}" presName="hierChild5" presStyleCnt="0"/>
      <dgm:spPr/>
      <dgm:t>
        <a:bodyPr/>
        <a:lstStyle/>
        <a:p>
          <a:endParaRPr lang="ru-RU"/>
        </a:p>
      </dgm:t>
    </dgm:pt>
    <dgm:pt modelId="{48D42232-4421-40BC-B081-192D1A068836}" type="pres">
      <dgm:prSet presAssocID="{DA74F573-137F-487C-8234-F3B267C575CE}" presName="hierChild5" presStyleCnt="0"/>
      <dgm:spPr/>
      <dgm:t>
        <a:bodyPr/>
        <a:lstStyle/>
        <a:p>
          <a:endParaRPr lang="ru-RU"/>
        </a:p>
      </dgm:t>
    </dgm:pt>
    <dgm:pt modelId="{024DB25A-B1EB-4BA0-B32B-A04934C96DAB}" type="pres">
      <dgm:prSet presAssocID="{B068C08D-34F1-418D-934F-E20208E16BF5}" presName="Name37" presStyleLbl="parChTrans1D2" presStyleIdx="3" presStyleCnt="5"/>
      <dgm:spPr/>
      <dgm:t>
        <a:bodyPr/>
        <a:lstStyle/>
        <a:p>
          <a:endParaRPr lang="ru-RU"/>
        </a:p>
      </dgm:t>
    </dgm:pt>
    <dgm:pt modelId="{71B496F0-491E-4538-9F86-AB883E59D434}" type="pres">
      <dgm:prSet presAssocID="{B706439D-6B65-4E26-97E8-DD77910C853E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30F3B183-5DB1-469D-8C53-61E770B10F79}" type="pres">
      <dgm:prSet presAssocID="{B706439D-6B65-4E26-97E8-DD77910C853E}" presName="rootComposite" presStyleCnt="0"/>
      <dgm:spPr/>
      <dgm:t>
        <a:bodyPr/>
        <a:lstStyle/>
        <a:p>
          <a:endParaRPr lang="ru-RU"/>
        </a:p>
      </dgm:t>
    </dgm:pt>
    <dgm:pt modelId="{AC1CEE05-8664-4DBC-A937-B3AA44B04CE0}" type="pres">
      <dgm:prSet presAssocID="{B706439D-6B65-4E26-97E8-DD77910C853E}" presName="rootText" presStyleLbl="node2" presStyleIdx="3" presStyleCnt="5" custScaleX="1163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7E6C5A-00D7-4065-ABE2-DE22A4672E27}" type="pres">
      <dgm:prSet presAssocID="{B706439D-6B65-4E26-97E8-DD77910C853E}" presName="rootConnector" presStyleLbl="node2" presStyleIdx="3" presStyleCnt="5"/>
      <dgm:spPr/>
      <dgm:t>
        <a:bodyPr/>
        <a:lstStyle/>
        <a:p>
          <a:endParaRPr lang="ru-RU"/>
        </a:p>
      </dgm:t>
    </dgm:pt>
    <dgm:pt modelId="{EAA4E1D5-7E1C-41E8-AA3B-215C0A1D1F29}" type="pres">
      <dgm:prSet presAssocID="{B706439D-6B65-4E26-97E8-DD77910C853E}" presName="hierChild4" presStyleCnt="0"/>
      <dgm:spPr/>
      <dgm:t>
        <a:bodyPr/>
        <a:lstStyle/>
        <a:p>
          <a:endParaRPr lang="ru-RU"/>
        </a:p>
      </dgm:t>
    </dgm:pt>
    <dgm:pt modelId="{2D1A6392-77B9-4E17-B245-76D80FB46525}" type="pres">
      <dgm:prSet presAssocID="{5734B12A-8CF3-473A-A36A-6CA1188CCBE3}" presName="Name37" presStyleLbl="parChTrans1D3" presStyleIdx="11" presStyleCnt="16"/>
      <dgm:spPr/>
      <dgm:t>
        <a:bodyPr/>
        <a:lstStyle/>
        <a:p>
          <a:endParaRPr lang="ru-RU"/>
        </a:p>
      </dgm:t>
    </dgm:pt>
    <dgm:pt modelId="{81052299-A525-4EA9-9F3F-67B94912D5F6}" type="pres">
      <dgm:prSet presAssocID="{78089817-68E1-44F5-B1F5-A660B05077CB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647E5D2F-AB94-4370-8D1B-8F26FE461BF1}" type="pres">
      <dgm:prSet presAssocID="{78089817-68E1-44F5-B1F5-A660B05077CB}" presName="rootComposite" presStyleCnt="0"/>
      <dgm:spPr/>
      <dgm:t>
        <a:bodyPr/>
        <a:lstStyle/>
        <a:p>
          <a:endParaRPr lang="ru-RU"/>
        </a:p>
      </dgm:t>
    </dgm:pt>
    <dgm:pt modelId="{4768E2BE-5AF6-41E7-A4E3-E4697C4E071F}" type="pres">
      <dgm:prSet presAssocID="{78089817-68E1-44F5-B1F5-A660B05077CB}" presName="rootText" presStyleLbl="node3" presStyleIdx="11" presStyleCnt="16" custLinFactNeighborX="2117" custLinFactNeighborY="147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2480738-D09C-41F4-A141-F1D04F90ACB5}" type="pres">
      <dgm:prSet presAssocID="{78089817-68E1-44F5-B1F5-A660B05077CB}" presName="rootConnector" presStyleLbl="node3" presStyleIdx="11" presStyleCnt="16"/>
      <dgm:spPr/>
      <dgm:t>
        <a:bodyPr/>
        <a:lstStyle/>
        <a:p>
          <a:endParaRPr lang="ru-RU"/>
        </a:p>
      </dgm:t>
    </dgm:pt>
    <dgm:pt modelId="{238F4EAE-FA48-4128-A1A9-C162E37AC09B}" type="pres">
      <dgm:prSet presAssocID="{78089817-68E1-44F5-B1F5-A660B05077CB}" presName="hierChild4" presStyleCnt="0"/>
      <dgm:spPr/>
      <dgm:t>
        <a:bodyPr/>
        <a:lstStyle/>
        <a:p>
          <a:endParaRPr lang="ru-RU"/>
        </a:p>
      </dgm:t>
    </dgm:pt>
    <dgm:pt modelId="{7130D616-C8D9-498D-AE7E-541B12EAAC75}" type="pres">
      <dgm:prSet presAssocID="{78089817-68E1-44F5-B1F5-A660B05077CB}" presName="hierChild5" presStyleCnt="0"/>
      <dgm:spPr/>
      <dgm:t>
        <a:bodyPr/>
        <a:lstStyle/>
        <a:p>
          <a:endParaRPr lang="ru-RU"/>
        </a:p>
      </dgm:t>
    </dgm:pt>
    <dgm:pt modelId="{19AE1DD9-C0E1-482D-A56C-0E9004B1A26A}" type="pres">
      <dgm:prSet presAssocID="{6B5E056F-9DD1-4510-BDE4-C90C9E21E74C}" presName="Name37" presStyleLbl="parChTrans1D3" presStyleIdx="12" presStyleCnt="16"/>
      <dgm:spPr/>
      <dgm:t>
        <a:bodyPr/>
        <a:lstStyle/>
        <a:p>
          <a:endParaRPr lang="ru-RU"/>
        </a:p>
      </dgm:t>
    </dgm:pt>
    <dgm:pt modelId="{B43406B5-A2B5-4B6D-BA8C-C29AFBCB046D}" type="pres">
      <dgm:prSet presAssocID="{485A5BAE-6AA3-4A32-AF48-8414C0E0E801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6F9C517-3E8C-45D6-AE0B-4BB8494DB44F}" type="pres">
      <dgm:prSet presAssocID="{485A5BAE-6AA3-4A32-AF48-8414C0E0E801}" presName="rootComposite" presStyleCnt="0"/>
      <dgm:spPr/>
      <dgm:t>
        <a:bodyPr/>
        <a:lstStyle/>
        <a:p>
          <a:endParaRPr lang="ru-RU"/>
        </a:p>
      </dgm:t>
    </dgm:pt>
    <dgm:pt modelId="{59ECE554-1E62-4678-9F73-F7695CF5C660}" type="pres">
      <dgm:prSet presAssocID="{485A5BAE-6AA3-4A32-AF48-8414C0E0E801}" presName="rootText" presStyleLbl="node3" presStyleIdx="12" presStyleCnt="16" custLinFactNeighborX="2117" custLinFactNeighborY="147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D064C8-091F-4416-BE72-A889A273BF9D}" type="pres">
      <dgm:prSet presAssocID="{485A5BAE-6AA3-4A32-AF48-8414C0E0E801}" presName="rootConnector" presStyleLbl="node3" presStyleIdx="12" presStyleCnt="16"/>
      <dgm:spPr/>
      <dgm:t>
        <a:bodyPr/>
        <a:lstStyle/>
        <a:p>
          <a:endParaRPr lang="ru-RU"/>
        </a:p>
      </dgm:t>
    </dgm:pt>
    <dgm:pt modelId="{0B56E8C2-E1D2-439B-9D0C-D4B8F1823572}" type="pres">
      <dgm:prSet presAssocID="{485A5BAE-6AA3-4A32-AF48-8414C0E0E801}" presName="hierChild4" presStyleCnt="0"/>
      <dgm:spPr/>
      <dgm:t>
        <a:bodyPr/>
        <a:lstStyle/>
        <a:p>
          <a:endParaRPr lang="ru-RU"/>
        </a:p>
      </dgm:t>
    </dgm:pt>
    <dgm:pt modelId="{22BE920E-2208-42B1-8EC9-99F40F5F7D0F}" type="pres">
      <dgm:prSet presAssocID="{485A5BAE-6AA3-4A32-AF48-8414C0E0E801}" presName="hierChild5" presStyleCnt="0"/>
      <dgm:spPr/>
      <dgm:t>
        <a:bodyPr/>
        <a:lstStyle/>
        <a:p>
          <a:endParaRPr lang="ru-RU"/>
        </a:p>
      </dgm:t>
    </dgm:pt>
    <dgm:pt modelId="{5FEBD60E-A3B7-4609-8EAF-F72767CEADC4}" type="pres">
      <dgm:prSet presAssocID="{C74402B7-8B95-416E-9AA0-455F3787F951}" presName="Name37" presStyleLbl="parChTrans1D3" presStyleIdx="13" presStyleCnt="16"/>
      <dgm:spPr/>
      <dgm:t>
        <a:bodyPr/>
        <a:lstStyle/>
        <a:p>
          <a:endParaRPr lang="ru-RU"/>
        </a:p>
      </dgm:t>
    </dgm:pt>
    <dgm:pt modelId="{1D50AC77-0837-486F-96EC-428AC67620A6}" type="pres">
      <dgm:prSet presAssocID="{1D7D2A54-3B8C-492B-A648-3DC05BEC3699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53DC0EB8-92F1-4039-9021-695AAF0B4813}" type="pres">
      <dgm:prSet presAssocID="{1D7D2A54-3B8C-492B-A648-3DC05BEC3699}" presName="rootComposite" presStyleCnt="0"/>
      <dgm:spPr/>
      <dgm:t>
        <a:bodyPr/>
        <a:lstStyle/>
        <a:p>
          <a:endParaRPr lang="ru-RU"/>
        </a:p>
      </dgm:t>
    </dgm:pt>
    <dgm:pt modelId="{E1CA0099-C54D-414F-A859-94B8D1AD7666}" type="pres">
      <dgm:prSet presAssocID="{1D7D2A54-3B8C-492B-A648-3DC05BEC3699}" presName="rootText" presStyleLbl="node3" presStyleIdx="13" presStyleCnt="16" custLinFactNeighborX="2117" custLinFactNeighborY="147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89C09A-163E-472C-86AA-748319102AE5}" type="pres">
      <dgm:prSet presAssocID="{1D7D2A54-3B8C-492B-A648-3DC05BEC3699}" presName="rootConnector" presStyleLbl="node3" presStyleIdx="13" presStyleCnt="16"/>
      <dgm:spPr/>
      <dgm:t>
        <a:bodyPr/>
        <a:lstStyle/>
        <a:p>
          <a:endParaRPr lang="ru-RU"/>
        </a:p>
      </dgm:t>
    </dgm:pt>
    <dgm:pt modelId="{E54E6E9F-9E51-4409-AF3F-7F234E30925F}" type="pres">
      <dgm:prSet presAssocID="{1D7D2A54-3B8C-492B-A648-3DC05BEC3699}" presName="hierChild4" presStyleCnt="0"/>
      <dgm:spPr/>
      <dgm:t>
        <a:bodyPr/>
        <a:lstStyle/>
        <a:p>
          <a:endParaRPr lang="ru-RU"/>
        </a:p>
      </dgm:t>
    </dgm:pt>
    <dgm:pt modelId="{FEBE8357-12A2-4BF3-8DA4-BF83A32FF48C}" type="pres">
      <dgm:prSet presAssocID="{1D7D2A54-3B8C-492B-A648-3DC05BEC3699}" presName="hierChild5" presStyleCnt="0"/>
      <dgm:spPr/>
      <dgm:t>
        <a:bodyPr/>
        <a:lstStyle/>
        <a:p>
          <a:endParaRPr lang="ru-RU"/>
        </a:p>
      </dgm:t>
    </dgm:pt>
    <dgm:pt modelId="{EAEE5DBC-FA23-4191-BC00-1F8ABD2DB7A2}" type="pres">
      <dgm:prSet presAssocID="{59D6D58C-E449-4724-B45A-BEF9DE212CC7}" presName="Name37" presStyleLbl="parChTrans1D3" presStyleIdx="14" presStyleCnt="16"/>
      <dgm:spPr/>
      <dgm:t>
        <a:bodyPr/>
        <a:lstStyle/>
        <a:p>
          <a:endParaRPr lang="ru-RU"/>
        </a:p>
      </dgm:t>
    </dgm:pt>
    <dgm:pt modelId="{2DC4CDAA-A628-46A8-BC4E-334CF8ABFEEB}" type="pres">
      <dgm:prSet presAssocID="{59D5ABD1-7969-45D8-8A8F-E7B62CD83935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FFE77025-48F5-4806-BB4F-AEDAC899306B}" type="pres">
      <dgm:prSet presAssocID="{59D5ABD1-7969-45D8-8A8F-E7B62CD83935}" presName="rootComposite" presStyleCnt="0"/>
      <dgm:spPr/>
      <dgm:t>
        <a:bodyPr/>
        <a:lstStyle/>
        <a:p>
          <a:endParaRPr lang="ru-RU"/>
        </a:p>
      </dgm:t>
    </dgm:pt>
    <dgm:pt modelId="{F286EE75-52D0-42FB-B8EA-8A1A49DC0E0E}" type="pres">
      <dgm:prSet presAssocID="{59D5ABD1-7969-45D8-8A8F-E7B62CD83935}" presName="rootText" presStyleLbl="node3" presStyleIdx="14" presStyleCnt="16" custLinFactNeighborX="2117" custLinFactNeighborY="147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19619C-812C-4766-AE7B-399FB744A837}" type="pres">
      <dgm:prSet presAssocID="{59D5ABD1-7969-45D8-8A8F-E7B62CD83935}" presName="rootConnector" presStyleLbl="node3" presStyleIdx="14" presStyleCnt="16"/>
      <dgm:spPr/>
      <dgm:t>
        <a:bodyPr/>
        <a:lstStyle/>
        <a:p>
          <a:endParaRPr lang="ru-RU"/>
        </a:p>
      </dgm:t>
    </dgm:pt>
    <dgm:pt modelId="{28751DF5-967D-4203-8448-9DDBF7B9449F}" type="pres">
      <dgm:prSet presAssocID="{59D5ABD1-7969-45D8-8A8F-E7B62CD83935}" presName="hierChild4" presStyleCnt="0"/>
      <dgm:spPr/>
      <dgm:t>
        <a:bodyPr/>
        <a:lstStyle/>
        <a:p>
          <a:endParaRPr lang="ru-RU"/>
        </a:p>
      </dgm:t>
    </dgm:pt>
    <dgm:pt modelId="{52F4703C-6F6B-4DA7-B0ED-3F57ADD33C41}" type="pres">
      <dgm:prSet presAssocID="{59D5ABD1-7969-45D8-8A8F-E7B62CD83935}" presName="hierChild5" presStyleCnt="0"/>
      <dgm:spPr/>
      <dgm:t>
        <a:bodyPr/>
        <a:lstStyle/>
        <a:p>
          <a:endParaRPr lang="ru-RU"/>
        </a:p>
      </dgm:t>
    </dgm:pt>
    <dgm:pt modelId="{F75A39E0-DB78-4830-AF2B-E23A29A3F281}" type="pres">
      <dgm:prSet presAssocID="{BDF634FF-D30F-45FC-AD2D-D1061528C070}" presName="Name37" presStyleLbl="parChTrans1D3" presStyleIdx="15" presStyleCnt="16"/>
      <dgm:spPr/>
      <dgm:t>
        <a:bodyPr/>
        <a:lstStyle/>
        <a:p>
          <a:endParaRPr lang="ru-RU"/>
        </a:p>
      </dgm:t>
    </dgm:pt>
    <dgm:pt modelId="{8EA02675-755E-4EA7-8855-3FAD5FACA07E}" type="pres">
      <dgm:prSet presAssocID="{CEB3083F-BA48-4A53-ABF3-D0F243FC7CFD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E24F4762-C77C-4C50-9466-588C13678706}" type="pres">
      <dgm:prSet presAssocID="{CEB3083F-BA48-4A53-ABF3-D0F243FC7CFD}" presName="rootComposite" presStyleCnt="0"/>
      <dgm:spPr/>
      <dgm:t>
        <a:bodyPr/>
        <a:lstStyle/>
        <a:p>
          <a:endParaRPr lang="ru-RU"/>
        </a:p>
      </dgm:t>
    </dgm:pt>
    <dgm:pt modelId="{4E6FC11F-2C21-40F3-AB63-8421BD160F90}" type="pres">
      <dgm:prSet presAssocID="{CEB3083F-BA48-4A53-ABF3-D0F243FC7CFD}" presName="rootText" presStyleLbl="node3" presStyleIdx="15" presStyleCnt="16" custLinFactNeighborX="2117" custLinFactNeighborY="147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B81B51-6437-4E97-952F-904809EB5135}" type="pres">
      <dgm:prSet presAssocID="{CEB3083F-BA48-4A53-ABF3-D0F243FC7CFD}" presName="rootConnector" presStyleLbl="node3" presStyleIdx="15" presStyleCnt="16"/>
      <dgm:spPr/>
      <dgm:t>
        <a:bodyPr/>
        <a:lstStyle/>
        <a:p>
          <a:endParaRPr lang="ru-RU"/>
        </a:p>
      </dgm:t>
    </dgm:pt>
    <dgm:pt modelId="{D053FE14-E302-481D-A166-F9C1A7703B2A}" type="pres">
      <dgm:prSet presAssocID="{CEB3083F-BA48-4A53-ABF3-D0F243FC7CFD}" presName="hierChild4" presStyleCnt="0"/>
      <dgm:spPr/>
      <dgm:t>
        <a:bodyPr/>
        <a:lstStyle/>
        <a:p>
          <a:endParaRPr lang="ru-RU"/>
        </a:p>
      </dgm:t>
    </dgm:pt>
    <dgm:pt modelId="{29E5ADFA-670A-4E8B-ADB9-F9A98D2D85BB}" type="pres">
      <dgm:prSet presAssocID="{CEB3083F-BA48-4A53-ABF3-D0F243FC7CFD}" presName="hierChild5" presStyleCnt="0"/>
      <dgm:spPr/>
      <dgm:t>
        <a:bodyPr/>
        <a:lstStyle/>
        <a:p>
          <a:endParaRPr lang="ru-RU"/>
        </a:p>
      </dgm:t>
    </dgm:pt>
    <dgm:pt modelId="{B4112B7E-E31C-4383-91C8-8241BD4DDEC1}" type="pres">
      <dgm:prSet presAssocID="{B706439D-6B65-4E26-97E8-DD77910C853E}" presName="hierChild5" presStyleCnt="0"/>
      <dgm:spPr/>
      <dgm:t>
        <a:bodyPr/>
        <a:lstStyle/>
        <a:p>
          <a:endParaRPr lang="ru-RU"/>
        </a:p>
      </dgm:t>
    </dgm:pt>
    <dgm:pt modelId="{7B15EA7F-99C3-466C-B681-A1C64858A9B7}" type="pres">
      <dgm:prSet presAssocID="{2DCE4ED5-A8C2-9244-9237-FBFCF3AA3DD5}" presName="Name37" presStyleLbl="parChTrans1D2" presStyleIdx="4" presStyleCnt="5"/>
      <dgm:spPr/>
      <dgm:t>
        <a:bodyPr/>
        <a:lstStyle/>
        <a:p>
          <a:endParaRPr lang="ru-RU"/>
        </a:p>
      </dgm:t>
    </dgm:pt>
    <dgm:pt modelId="{F86AEA59-DE9D-41CB-8FEF-B35065B53741}" type="pres">
      <dgm:prSet presAssocID="{5869EA88-4A07-3A47-B31A-B455FF7CDD1B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652E1F66-F4D5-42A0-8F2F-94DCAC4D5C20}" type="pres">
      <dgm:prSet presAssocID="{5869EA88-4A07-3A47-B31A-B455FF7CDD1B}" presName="rootComposite" presStyleCnt="0"/>
      <dgm:spPr/>
      <dgm:t>
        <a:bodyPr/>
        <a:lstStyle/>
        <a:p>
          <a:endParaRPr lang="ru-RU"/>
        </a:p>
      </dgm:t>
    </dgm:pt>
    <dgm:pt modelId="{0762F892-A393-4D6E-899D-09C2EDE1CA24}" type="pres">
      <dgm:prSet presAssocID="{5869EA88-4A07-3A47-B31A-B455FF7CDD1B}" presName="rootText" presStyleLbl="node2" presStyleIdx="4" presStyleCnt="5" custScaleX="1163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9964E2-469B-4DFE-A75E-9855B746469F}" type="pres">
      <dgm:prSet presAssocID="{5869EA88-4A07-3A47-B31A-B455FF7CDD1B}" presName="rootConnector" presStyleLbl="node2" presStyleIdx="4" presStyleCnt="5"/>
      <dgm:spPr/>
      <dgm:t>
        <a:bodyPr/>
        <a:lstStyle/>
        <a:p>
          <a:endParaRPr lang="ru-RU"/>
        </a:p>
      </dgm:t>
    </dgm:pt>
    <dgm:pt modelId="{53ECBE8A-D97C-4117-9448-7815CF791B64}" type="pres">
      <dgm:prSet presAssocID="{5869EA88-4A07-3A47-B31A-B455FF7CDD1B}" presName="hierChild4" presStyleCnt="0"/>
      <dgm:spPr/>
      <dgm:t>
        <a:bodyPr/>
        <a:lstStyle/>
        <a:p>
          <a:endParaRPr lang="ru-RU"/>
        </a:p>
      </dgm:t>
    </dgm:pt>
    <dgm:pt modelId="{3B020C07-AC4B-4EB1-B24E-FB620F88948A}" type="pres">
      <dgm:prSet presAssocID="{5869EA88-4A07-3A47-B31A-B455FF7CDD1B}" presName="hierChild5" presStyleCnt="0"/>
      <dgm:spPr/>
      <dgm:t>
        <a:bodyPr/>
        <a:lstStyle/>
        <a:p>
          <a:endParaRPr lang="ru-RU"/>
        </a:p>
      </dgm:t>
    </dgm:pt>
    <dgm:pt modelId="{AF78B525-ADC7-45AC-91B9-7826AB70F355}" type="pres">
      <dgm:prSet presAssocID="{3E26E2F5-205B-497B-95CD-C1CB8BB608F0}" presName="hierChild3" presStyleCnt="0"/>
      <dgm:spPr/>
      <dgm:t>
        <a:bodyPr/>
        <a:lstStyle/>
        <a:p>
          <a:endParaRPr lang="ru-RU"/>
        </a:p>
      </dgm:t>
    </dgm:pt>
  </dgm:ptLst>
  <dgm:cxnLst>
    <dgm:cxn modelId="{455554AB-5B9C-46CE-9F3F-766857C5AA5C}" type="presOf" srcId="{4E1E2D48-C8FD-42E6-A4E3-2A51964EFB89}" destId="{CD154E10-AEBB-4FC3-A84B-8AD885361303}" srcOrd="0" destOrd="0" presId="urn:microsoft.com/office/officeart/2005/8/layout/orgChart1"/>
    <dgm:cxn modelId="{5D105CD2-4900-4B83-89BF-48EDE17E0B7C}" type="presOf" srcId="{BCA04D7F-4A11-493D-9041-F522EFBA3ED2}" destId="{1DD74D0B-5494-4CF5-BD75-537619584DD6}" srcOrd="0" destOrd="0" presId="urn:microsoft.com/office/officeart/2005/8/layout/orgChart1"/>
    <dgm:cxn modelId="{88A73AEB-0E43-4B64-94F7-46495E0E3FED}" type="presOf" srcId="{F38E964D-F9E4-49DB-8709-45C4EB4CCD02}" destId="{46986467-9FF3-4350-86A2-B1F593085CE3}" srcOrd="0" destOrd="0" presId="urn:microsoft.com/office/officeart/2005/8/layout/orgChart1"/>
    <dgm:cxn modelId="{FF52620B-9D36-4323-897C-1CC4E7381C90}" type="presOf" srcId="{6E81F656-F3C7-42C4-8261-ABC4FB6FD3E1}" destId="{CBDB86C8-F6C2-4D5D-89A5-567704AF2F02}" srcOrd="1" destOrd="0" presId="urn:microsoft.com/office/officeart/2005/8/layout/orgChart1"/>
    <dgm:cxn modelId="{ED425904-C6D0-460D-B03D-97279EA3F6F9}" type="presOf" srcId="{0E51B3A2-EBB2-4F7F-B3FD-75D49E270547}" destId="{0D7DEE64-9C7E-47F9-A385-8F29C2338C9F}" srcOrd="0" destOrd="0" presId="urn:microsoft.com/office/officeart/2005/8/layout/orgChart1"/>
    <dgm:cxn modelId="{F764DDDF-8C1D-4966-A50F-3CA590A37075}" type="presOf" srcId="{F38E964D-F9E4-49DB-8709-45C4EB4CCD02}" destId="{C0FD5A74-70FC-40FA-818F-C11265749169}" srcOrd="1" destOrd="0" presId="urn:microsoft.com/office/officeart/2005/8/layout/orgChart1"/>
    <dgm:cxn modelId="{386317DB-D6B8-4844-B131-192860AED86C}" type="presOf" srcId="{793B334F-6457-4C8F-8ED1-9201A6B82186}" destId="{A893B306-6B28-4E48-AFF7-8D16CB65BFCC}" srcOrd="1" destOrd="0" presId="urn:microsoft.com/office/officeart/2005/8/layout/orgChart1"/>
    <dgm:cxn modelId="{10BD3D3C-3FF7-4F0A-A378-6AE027EA0478}" srcId="{DA74F573-137F-487C-8234-F3B267C575CE}" destId="{F1067699-D88A-4B54-B8F8-9B65FC64E544}" srcOrd="0" destOrd="0" parTransId="{BCA04D7F-4A11-493D-9041-F522EFBA3ED2}" sibTransId="{53B6C562-3812-4A1F-A87F-A2F028BE61CE}"/>
    <dgm:cxn modelId="{35B22F60-20FB-4A86-B79B-A70E0D30EFF5}" type="presOf" srcId="{CD92FEB3-1692-4304-9069-006A9B426B73}" destId="{4AF1A12F-B5DC-49E1-BB66-91A46843BAC6}" srcOrd="1" destOrd="0" presId="urn:microsoft.com/office/officeart/2005/8/layout/orgChart1"/>
    <dgm:cxn modelId="{BAAEB462-74F7-416B-B236-FF992EDBCC38}" type="presOf" srcId="{A298110D-A873-4783-B82D-2A2EBB40E96A}" destId="{143CC289-360D-46CE-AB42-0729B464A556}" srcOrd="1" destOrd="0" presId="urn:microsoft.com/office/officeart/2005/8/layout/orgChart1"/>
    <dgm:cxn modelId="{DAE99694-14C9-4EFE-9506-39A8009A3F22}" type="presOf" srcId="{28996BFE-6CAC-46E0-98C6-65614D38A404}" destId="{2B484F6F-5029-4110-98DF-71DB7DF05AD3}" srcOrd="0" destOrd="0" presId="urn:microsoft.com/office/officeart/2005/8/layout/orgChart1"/>
    <dgm:cxn modelId="{6CE4135A-64EA-4C57-8D58-6C39217EFFEF}" type="presOf" srcId="{59D5ABD1-7969-45D8-8A8F-E7B62CD83935}" destId="{E119619C-812C-4766-AE7B-399FB744A837}" srcOrd="1" destOrd="0" presId="urn:microsoft.com/office/officeart/2005/8/layout/orgChart1"/>
    <dgm:cxn modelId="{1DFFE274-099A-4BC4-A838-0A0FE6BD165D}" type="presOf" srcId="{B8F6B451-4621-43AE-963B-E39B5B40CA23}" destId="{4600838D-3551-4425-998A-50E661B7CA7D}" srcOrd="0" destOrd="0" presId="urn:microsoft.com/office/officeart/2005/8/layout/orgChart1"/>
    <dgm:cxn modelId="{3C6A165C-E931-4F05-BE94-3BC747391C63}" type="presOf" srcId="{1D7D2A54-3B8C-492B-A648-3DC05BEC3699}" destId="{E1CA0099-C54D-414F-A859-94B8D1AD7666}" srcOrd="0" destOrd="0" presId="urn:microsoft.com/office/officeart/2005/8/layout/orgChart1"/>
    <dgm:cxn modelId="{3DE91024-596C-4CE1-B059-6B5D5E485AD9}" srcId="{F38E964D-F9E4-49DB-8709-45C4EB4CCD02}" destId="{5A3538E7-4091-4D01-85C8-DDDC2760AF6C}" srcOrd="5" destOrd="0" parTransId="{E486EB93-554D-4123-B28D-2827C568543A}" sibTransId="{E9AFC4C5-A9B3-4AC8-8FDB-2CA59E0F3F4C}"/>
    <dgm:cxn modelId="{D1E19C84-A9CE-4D30-B413-BF10A1E14BB0}" srcId="{7D93C548-4ADE-459C-91D5-6D11C8ED8E22}" destId="{CD92FEB3-1692-4304-9069-006A9B426B73}" srcOrd="0" destOrd="0" parTransId="{155F6BD2-3964-42CA-BCF4-794B021C6A1D}" sibTransId="{11441B60-A40F-40E4-8952-D671E62F4CED}"/>
    <dgm:cxn modelId="{290F47FD-02C5-40A5-AD0C-26579AE81407}" srcId="{F38E964D-F9E4-49DB-8709-45C4EB4CCD02}" destId="{F07D38F6-49CE-4D9A-8467-69A77205EB6C}" srcOrd="2" destOrd="0" parTransId="{E23EDD01-7206-4BAB-83B6-C29A5CC25065}" sibTransId="{A3B722E0-5EFD-4039-B810-239A92814C00}"/>
    <dgm:cxn modelId="{E91E2F5B-3F1B-4BF3-B3FB-588A08F4830D}" type="presOf" srcId="{3E26E2F5-205B-497B-95CD-C1CB8BB608F0}" destId="{AF1C66C4-2797-4A1B-A2D2-212F19F82160}" srcOrd="0" destOrd="0" presId="urn:microsoft.com/office/officeart/2005/8/layout/orgChart1"/>
    <dgm:cxn modelId="{E551996A-7BFB-45B5-A950-01639A74A696}" srcId="{B706439D-6B65-4E26-97E8-DD77910C853E}" destId="{CEB3083F-BA48-4A53-ABF3-D0F243FC7CFD}" srcOrd="4" destOrd="0" parTransId="{BDF634FF-D30F-45FC-AD2D-D1061528C070}" sibTransId="{9B854D05-B906-40BE-8DB2-F9DDA8C42705}"/>
    <dgm:cxn modelId="{2CFFA54F-A519-4AD0-8BE0-61B13EBB3EAE}" type="presOf" srcId="{6B5E056F-9DD1-4510-BDE4-C90C9E21E74C}" destId="{19AE1DD9-C0E1-482D-A56C-0E9004B1A26A}" srcOrd="0" destOrd="0" presId="urn:microsoft.com/office/officeart/2005/8/layout/orgChart1"/>
    <dgm:cxn modelId="{62CBC606-8780-4CB9-9B47-026C88628526}" srcId="{F38E964D-F9E4-49DB-8709-45C4EB4CCD02}" destId="{793B334F-6457-4C8F-8ED1-9201A6B82186}" srcOrd="6" destOrd="0" parTransId="{785D37EB-3574-437C-8EA6-44BAB0666FD5}" sibTransId="{44268A2F-1965-4291-9BD5-DCB6FD78C875}"/>
    <dgm:cxn modelId="{453653D6-6513-4583-9D19-06E59C1AA238}" type="presOf" srcId="{46268D6F-C3A5-46E1-ABB5-52DFB0588875}" destId="{53D24C23-FB3B-4365-996A-9857D637E6FD}" srcOrd="0" destOrd="0" presId="urn:microsoft.com/office/officeart/2005/8/layout/orgChart1"/>
    <dgm:cxn modelId="{E9CC3C74-3927-4933-92B2-237A56489C02}" type="presOf" srcId="{E23EDD01-7206-4BAB-83B6-C29A5CC25065}" destId="{83FC8626-7740-40D6-9656-C64EA077689F}" srcOrd="0" destOrd="0" presId="urn:microsoft.com/office/officeart/2005/8/layout/orgChart1"/>
    <dgm:cxn modelId="{E4BE7595-4A01-4483-9252-21B87278E9AC}" type="presOf" srcId="{5869EA88-4A07-3A47-B31A-B455FF7CDD1B}" destId="{0762F892-A393-4D6E-899D-09C2EDE1CA24}" srcOrd="0" destOrd="0" presId="urn:microsoft.com/office/officeart/2005/8/layout/orgChart1"/>
    <dgm:cxn modelId="{A2B16097-D250-4893-BCEE-B7D0A0C2B5FE}" type="presOf" srcId="{88B18E0B-2CF6-4345-9C50-539C26372E26}" destId="{C5A1D892-3C59-4199-99E1-56A6B2A330F2}" srcOrd="0" destOrd="0" presId="urn:microsoft.com/office/officeart/2005/8/layout/orgChart1"/>
    <dgm:cxn modelId="{6095D76E-5FF8-4A90-9837-5AD1B90E5DE8}" type="presOf" srcId="{793B334F-6457-4C8F-8ED1-9201A6B82186}" destId="{EDA11884-510E-4472-9DE4-581B771B2F7C}" srcOrd="0" destOrd="0" presId="urn:microsoft.com/office/officeart/2005/8/layout/orgChart1"/>
    <dgm:cxn modelId="{75AEEE43-6904-468D-B95E-8CB47F22C424}" type="presOf" srcId="{B068C08D-34F1-418D-934F-E20208E16BF5}" destId="{024DB25A-B1EB-4BA0-B32B-A04934C96DAB}" srcOrd="0" destOrd="0" presId="urn:microsoft.com/office/officeart/2005/8/layout/orgChart1"/>
    <dgm:cxn modelId="{0EA7C11B-E765-4BD5-B8AC-9AA238E8FF11}" type="presOf" srcId="{CEB3083F-BA48-4A53-ABF3-D0F243FC7CFD}" destId="{65B81B51-6437-4E97-952F-904809EB5135}" srcOrd="1" destOrd="0" presId="urn:microsoft.com/office/officeart/2005/8/layout/orgChart1"/>
    <dgm:cxn modelId="{C0CAD619-3EE7-4857-A448-3A350D3FD001}" srcId="{7D93C548-4ADE-459C-91D5-6D11C8ED8E22}" destId="{DA8D7C7F-F775-4F0E-AD8E-87755016A078}" srcOrd="1" destOrd="0" parTransId="{63DC9DAF-3DC9-423A-9AB2-807A14667C9C}" sibTransId="{4EEBF5E5-407D-40EE-892F-38D71BE0FC40}"/>
    <dgm:cxn modelId="{C92162E1-5678-4C04-B5D9-14C1CFCEBD70}" type="presOf" srcId="{1D7D2A54-3B8C-492B-A648-3DC05BEC3699}" destId="{9189C09A-163E-472C-86AA-748319102AE5}" srcOrd="1" destOrd="0" presId="urn:microsoft.com/office/officeart/2005/8/layout/orgChart1"/>
    <dgm:cxn modelId="{DF7F2494-0AB5-4AF1-A0EE-A67C06F3DE7B}" type="presOf" srcId="{DA8D7C7F-F775-4F0E-AD8E-87755016A078}" destId="{08A0917E-953C-4EF0-962E-DDBC2AD4796A}" srcOrd="1" destOrd="0" presId="urn:microsoft.com/office/officeart/2005/8/layout/orgChart1"/>
    <dgm:cxn modelId="{6EB627D8-F4F2-46F7-A017-AC6BD3CC79FE}" type="presOf" srcId="{B2CEBD8D-D71C-49EC-AA32-F605768A730F}" destId="{9BF36D29-4AC3-4C3A-BB23-95399D348D8A}" srcOrd="0" destOrd="0" presId="urn:microsoft.com/office/officeart/2005/8/layout/orgChart1"/>
    <dgm:cxn modelId="{36A62DC8-6A1D-4E9B-9A2C-883EBE971CC3}" srcId="{B706439D-6B65-4E26-97E8-DD77910C853E}" destId="{1D7D2A54-3B8C-492B-A648-3DC05BEC3699}" srcOrd="2" destOrd="0" parTransId="{C74402B7-8B95-416E-9AA0-455F3787F951}" sibTransId="{5BF3E64B-0ADD-482D-ADA0-3A7B1F83F266}"/>
    <dgm:cxn modelId="{CB9FCE65-76A5-6548-A593-256369BEE59A}" srcId="{3E26E2F5-205B-497B-95CD-C1CB8BB608F0}" destId="{5869EA88-4A07-3A47-B31A-B455FF7CDD1B}" srcOrd="4" destOrd="0" parTransId="{2DCE4ED5-A8C2-9244-9237-FBFCF3AA3DD5}" sibTransId="{DEBE84A4-68B3-D546-B59C-5CEFE7FDE237}"/>
    <dgm:cxn modelId="{FECF9BAD-593B-4B56-8315-36ECDA8BD74E}" type="presOf" srcId="{78089817-68E1-44F5-B1F5-A660B05077CB}" destId="{F2480738-D09C-41F4-A141-F1D04F90ACB5}" srcOrd="1" destOrd="0" presId="urn:microsoft.com/office/officeart/2005/8/layout/orgChart1"/>
    <dgm:cxn modelId="{B5927021-6F12-4EDD-9247-18EF298E9D66}" srcId="{3E26E2F5-205B-497B-95CD-C1CB8BB608F0}" destId="{F38E964D-F9E4-49DB-8709-45C4EB4CCD02}" srcOrd="1" destOrd="0" parTransId="{7D9F1623-791E-45DC-8110-E22D52C6A512}" sibTransId="{A27BD9F2-13AD-4355-B19E-F6FBA499AFD3}"/>
    <dgm:cxn modelId="{E95431CE-C6C8-4913-BA6E-A35320BCD369}" type="presOf" srcId="{7DBC6241-8D68-410A-84EE-94A2AE4609BA}" destId="{20661C2C-9FB7-4D93-85FC-B354719251D1}" srcOrd="0" destOrd="0" presId="urn:microsoft.com/office/officeart/2005/8/layout/orgChart1"/>
    <dgm:cxn modelId="{FDF902B2-0A55-4D55-A5B5-A15EBAB03597}" type="presOf" srcId="{0E51B3A2-EBB2-4F7F-B3FD-75D49E270547}" destId="{ED8CF91E-902A-4CEE-B069-80BE3B8D5162}" srcOrd="1" destOrd="0" presId="urn:microsoft.com/office/officeart/2005/8/layout/orgChart1"/>
    <dgm:cxn modelId="{D3C68D2E-A58E-4B73-9603-800041BB268B}" type="presOf" srcId="{345310E3-CADE-4236-8E5D-1611FDCF7437}" destId="{00A67554-E541-4941-8E1F-8F4229D5E199}" srcOrd="1" destOrd="0" presId="urn:microsoft.com/office/officeart/2005/8/layout/orgChart1"/>
    <dgm:cxn modelId="{DA639FC0-A01E-45FA-90AD-BF3D4D17DDF9}" type="presOf" srcId="{DA74F573-137F-487C-8234-F3B267C575CE}" destId="{DB8EA05A-F8E6-41CE-89A1-C96D7E9D8D87}" srcOrd="1" destOrd="0" presId="urn:microsoft.com/office/officeart/2005/8/layout/orgChart1"/>
    <dgm:cxn modelId="{2BCEB82F-27E5-407B-8D8F-3FC567899123}" srcId="{3E26E2F5-205B-497B-95CD-C1CB8BB608F0}" destId="{B706439D-6B65-4E26-97E8-DD77910C853E}" srcOrd="3" destOrd="0" parTransId="{B068C08D-34F1-418D-934F-E20208E16BF5}" sibTransId="{C5E71CBE-12AC-41DD-87A7-35D0415F19CB}"/>
    <dgm:cxn modelId="{0CF80519-29BB-452C-8405-BD4142EAD4EF}" srcId="{3E26E2F5-205B-497B-95CD-C1CB8BB608F0}" destId="{53F58BAA-AAF8-4FF9-B13C-E0D9E4E50EBE}" srcOrd="0" destOrd="0" parTransId="{EAF82F9C-E24B-4816-996C-C160FC9E6D0D}" sibTransId="{EED0D259-53EA-41CE-BC07-8836D0F8454E}"/>
    <dgm:cxn modelId="{300A52E6-19A7-4F39-A888-B14F148C54EA}" type="presOf" srcId="{F07D38F6-49CE-4D9A-8467-69A77205EB6C}" destId="{E6427B13-A564-4D84-8BBF-54CD35D19628}" srcOrd="0" destOrd="0" presId="urn:microsoft.com/office/officeart/2005/8/layout/orgChart1"/>
    <dgm:cxn modelId="{83614692-193B-4D88-BAE9-833614C7C640}" type="presOf" srcId="{2DCE4ED5-A8C2-9244-9237-FBFCF3AA3DD5}" destId="{7B15EA7F-99C3-466C-B681-A1C64858A9B7}" srcOrd="0" destOrd="0" presId="urn:microsoft.com/office/officeart/2005/8/layout/orgChart1"/>
    <dgm:cxn modelId="{D2B9ED5F-A473-4944-8C34-8858A3F3251B}" type="presOf" srcId="{E486EB93-554D-4123-B28D-2827C568543A}" destId="{1529FC84-2193-425A-9172-6F3009E1CCEB}" srcOrd="0" destOrd="0" presId="urn:microsoft.com/office/officeart/2005/8/layout/orgChart1"/>
    <dgm:cxn modelId="{2BBCFBBF-C1F3-4FD6-B34F-2666622531C2}" type="presOf" srcId="{9DDAFA74-4073-4B3B-9582-85C0EEA6366F}" destId="{33B20180-3DF9-4A9A-86D4-48268006D170}" srcOrd="0" destOrd="0" presId="urn:microsoft.com/office/officeart/2005/8/layout/orgChart1"/>
    <dgm:cxn modelId="{DB31E40C-233F-43C9-B9E9-6CBE097F61B0}" srcId="{53F58BAA-AAF8-4FF9-B13C-E0D9E4E50EBE}" destId="{824314DC-CC46-4A1A-A648-0E4B4250949D}" srcOrd="1" destOrd="0" parTransId="{9DDAFA74-4073-4B3B-9582-85C0EEA6366F}" sibTransId="{0E3603AE-4ACA-4DDC-B25B-39BBE4AD616D}"/>
    <dgm:cxn modelId="{6F246D1D-8495-4271-8775-96C4EEFA1985}" type="presOf" srcId="{5A3538E7-4091-4D01-85C8-DDDC2760AF6C}" destId="{E612CA33-D298-4381-8C35-B08B29A83EB1}" srcOrd="0" destOrd="0" presId="urn:microsoft.com/office/officeart/2005/8/layout/orgChart1"/>
    <dgm:cxn modelId="{04D4E1EB-C352-4C11-BB06-0E011F86D349}" srcId="{F38E964D-F9E4-49DB-8709-45C4EB4CCD02}" destId="{B8F6B451-4621-43AE-963B-E39B5B40CA23}" srcOrd="4" destOrd="0" parTransId="{28996BFE-6CAC-46E0-98C6-65614D38A404}" sibTransId="{A1924646-FF8C-4C6C-93F8-22B055C0F1BA}"/>
    <dgm:cxn modelId="{BE7BD12C-E769-445F-9D7B-5950286ADF41}" type="presOf" srcId="{5869EA88-4A07-3A47-B31A-B455FF7CDD1B}" destId="{339964E2-469B-4DFE-A75E-9855B746469F}" srcOrd="1" destOrd="0" presId="urn:microsoft.com/office/officeart/2005/8/layout/orgChart1"/>
    <dgm:cxn modelId="{001AAED1-22FE-4BC3-AD59-7895811F18C6}" type="presOf" srcId="{46268D6F-C3A5-46E1-ABB5-52DFB0588875}" destId="{8D77EBDC-9CFB-4EA4-BF56-D0726E2FBD8D}" srcOrd="1" destOrd="0" presId="urn:microsoft.com/office/officeart/2005/8/layout/orgChart1"/>
    <dgm:cxn modelId="{6094B380-E045-40AA-BAAA-210B3E77A742}" type="presOf" srcId="{824314DC-CC46-4A1A-A648-0E4B4250949D}" destId="{609280FE-A503-4CC6-893A-7DDCB3ABE4DC}" srcOrd="0" destOrd="0" presId="urn:microsoft.com/office/officeart/2005/8/layout/orgChart1"/>
    <dgm:cxn modelId="{F17D962D-B5FE-4722-B8B0-A927E787608F}" type="presOf" srcId="{F1067699-D88A-4B54-B8F8-9B65FC64E544}" destId="{CDC7ABC6-D2D0-44B1-85B0-1029E9B9D6D5}" srcOrd="1" destOrd="0" presId="urn:microsoft.com/office/officeart/2005/8/layout/orgChart1"/>
    <dgm:cxn modelId="{A9E65C2B-71EB-4384-9DF7-08A29606EB1F}" type="presOf" srcId="{DA74F573-137F-487C-8234-F3B267C575CE}" destId="{4ECA0DE4-245A-4B7D-A842-AF402BF8F832}" srcOrd="0" destOrd="0" presId="urn:microsoft.com/office/officeart/2005/8/layout/orgChart1"/>
    <dgm:cxn modelId="{40C36CE0-0728-4153-9285-558187B430B0}" srcId="{A5ED3B04-5F3C-4CD3-B997-1DA57D31B2C9}" destId="{3E26E2F5-205B-497B-95CD-C1CB8BB608F0}" srcOrd="0" destOrd="0" parTransId="{006CC675-D318-43E3-936F-62F333D93E20}" sibTransId="{AB693DA2-98CA-4B72-A736-E958810C3926}"/>
    <dgm:cxn modelId="{714AE011-94CC-45F2-A5A6-C88240C55AA9}" type="presOf" srcId="{EAF82F9C-E24B-4816-996C-C160FC9E6D0D}" destId="{AA347D2A-0670-43C7-9D0C-9E9EC81B0493}" srcOrd="0" destOrd="0" presId="urn:microsoft.com/office/officeart/2005/8/layout/orgChart1"/>
    <dgm:cxn modelId="{AA717CC0-DE11-4083-AD1B-64721EF2FC2D}" type="presOf" srcId="{3E26E2F5-205B-497B-95CD-C1CB8BB608F0}" destId="{028EA042-22C3-4809-B85A-3361D64DD7AF}" srcOrd="1" destOrd="0" presId="urn:microsoft.com/office/officeart/2005/8/layout/orgChart1"/>
    <dgm:cxn modelId="{F97A1CD8-DDF6-4B38-A630-D616CE829918}" type="presOf" srcId="{CD92FEB3-1692-4304-9069-006A9B426B73}" destId="{89FBCCFF-7E65-4A7A-9F6F-236C7D6340DB}" srcOrd="0" destOrd="0" presId="urn:microsoft.com/office/officeart/2005/8/layout/orgChart1"/>
    <dgm:cxn modelId="{867BCC6A-D2B9-46DC-982B-4C60C17A7624}" type="presOf" srcId="{824314DC-CC46-4A1A-A648-0E4B4250949D}" destId="{9A86C826-FEC9-4ECE-8251-DC7079FF9188}" srcOrd="1" destOrd="0" presId="urn:microsoft.com/office/officeart/2005/8/layout/orgChart1"/>
    <dgm:cxn modelId="{82EA152C-D87B-4423-8C43-C37896064262}" srcId="{F38E964D-F9E4-49DB-8709-45C4EB4CCD02}" destId="{CF792720-3F68-405F-965D-C995BF2EA602}" srcOrd="3" destOrd="0" parTransId="{1973F78F-BE8B-411B-8E8C-9800BCD0FD00}" sibTransId="{48A9FE10-6763-4E0C-BE10-92189DE831DB}"/>
    <dgm:cxn modelId="{5EC207B2-DB4C-41BD-A00D-9A98AAEF80C9}" type="presOf" srcId="{53F58BAA-AAF8-4FF9-B13C-E0D9E4E50EBE}" destId="{64D883F6-77D5-465B-8A2B-A5E909782C67}" srcOrd="0" destOrd="0" presId="urn:microsoft.com/office/officeart/2005/8/layout/orgChart1"/>
    <dgm:cxn modelId="{A331D758-1C0C-400A-B82A-750CD19FF855}" type="presOf" srcId="{A298110D-A873-4783-B82D-2A2EBB40E96A}" destId="{3385BFDC-0E3C-418A-BF5D-DA9370AE9766}" srcOrd="0" destOrd="0" presId="urn:microsoft.com/office/officeart/2005/8/layout/orgChart1"/>
    <dgm:cxn modelId="{47E8C46D-4E11-42EF-8542-0991440DF068}" srcId="{7D93C548-4ADE-459C-91D5-6D11C8ED8E22}" destId="{A298110D-A873-4783-B82D-2A2EBB40E96A}" srcOrd="2" destOrd="0" parTransId="{9DBBE34F-3D10-4B46-A64F-0E33E608BE3F}" sibTransId="{7EDC5286-6100-44EF-B4A8-E9F342019849}"/>
    <dgm:cxn modelId="{FB343217-EDD7-48E4-8C9A-399E55E5FC9A}" type="presOf" srcId="{7D9F1623-791E-45DC-8110-E22D52C6A512}" destId="{E8EE16D5-B690-470E-8304-4A5647741EF8}" srcOrd="0" destOrd="0" presId="urn:microsoft.com/office/officeart/2005/8/layout/orgChart1"/>
    <dgm:cxn modelId="{7A4C0687-7EBC-4B2A-A4D1-C9E78CB92A27}" type="presOf" srcId="{1973F78F-BE8B-411B-8E8C-9800BCD0FD00}" destId="{921F6D23-3479-4E76-A6BF-8D105D1F6492}" srcOrd="0" destOrd="0" presId="urn:microsoft.com/office/officeart/2005/8/layout/orgChart1"/>
    <dgm:cxn modelId="{A9DF3BD4-B6E1-4B9D-9275-B078DBA86E2E}" type="presOf" srcId="{485A5BAE-6AA3-4A32-AF48-8414C0E0E801}" destId="{3BD064C8-091F-4416-BE72-A889A273BF9D}" srcOrd="1" destOrd="0" presId="urn:microsoft.com/office/officeart/2005/8/layout/orgChart1"/>
    <dgm:cxn modelId="{F480581E-3E74-49CE-BF5E-3B05D7F848AA}" type="presOf" srcId="{C74402B7-8B95-416E-9AA0-455F3787F951}" destId="{5FEBD60E-A3B7-4609-8EAF-F72767CEADC4}" srcOrd="0" destOrd="0" presId="urn:microsoft.com/office/officeart/2005/8/layout/orgChart1"/>
    <dgm:cxn modelId="{814DD34B-A363-4161-AAAC-710B18106893}" srcId="{53F58BAA-AAF8-4FF9-B13C-E0D9E4E50EBE}" destId="{0E51B3A2-EBB2-4F7F-B3FD-75D49E270547}" srcOrd="0" destOrd="0" parTransId="{7DBC6241-8D68-410A-84EE-94A2AE4609BA}" sibTransId="{D95F9D38-F228-4591-80DF-E20013CEFE25}"/>
    <dgm:cxn modelId="{05D141D7-C285-44A2-8CD8-E38F32E34197}" type="presOf" srcId="{B706439D-6B65-4E26-97E8-DD77910C853E}" destId="{AC1CEE05-8664-4DBC-A937-B3AA44B04CE0}" srcOrd="0" destOrd="0" presId="urn:microsoft.com/office/officeart/2005/8/layout/orgChart1"/>
    <dgm:cxn modelId="{298E6914-9554-447A-B01C-32E8C308EAD9}" type="presOf" srcId="{CF792720-3F68-405F-965D-C995BF2EA602}" destId="{FAC0AC60-F91D-443C-895B-74377014CBEE}" srcOrd="1" destOrd="0" presId="urn:microsoft.com/office/officeart/2005/8/layout/orgChart1"/>
    <dgm:cxn modelId="{0B7F8FB1-92A4-4989-8D9F-122B3D012A06}" srcId="{DA74F573-137F-487C-8234-F3B267C575CE}" destId="{7D93C548-4ADE-459C-91D5-6D11C8ED8E22}" srcOrd="1" destOrd="0" parTransId="{4E1E2D48-C8FD-42E6-A4E3-2A51964EFB89}" sibTransId="{0686CF31-F459-47E4-8A02-6384D28B02AE}"/>
    <dgm:cxn modelId="{BC46092C-AEF5-48CF-8CC4-C5A410D28519}" type="presOf" srcId="{DA8D7C7F-F775-4F0E-AD8E-87755016A078}" destId="{32C34911-EFC1-4D3C-A0A8-2368EC8DCE37}" srcOrd="0" destOrd="0" presId="urn:microsoft.com/office/officeart/2005/8/layout/orgChart1"/>
    <dgm:cxn modelId="{A026EF33-7F2D-4D41-916C-42696B558D33}" type="presOf" srcId="{59D5ABD1-7969-45D8-8A8F-E7B62CD83935}" destId="{F286EE75-52D0-42FB-B8EA-8A1A49DC0E0E}" srcOrd="0" destOrd="0" presId="urn:microsoft.com/office/officeart/2005/8/layout/orgChart1"/>
    <dgm:cxn modelId="{95C8F3EA-6D8E-4337-8EDC-69E40D6B3E59}" srcId="{B706439D-6B65-4E26-97E8-DD77910C853E}" destId="{485A5BAE-6AA3-4A32-AF48-8414C0E0E801}" srcOrd="1" destOrd="0" parTransId="{6B5E056F-9DD1-4510-BDE4-C90C9E21E74C}" sibTransId="{E3B81443-6C54-4D48-A467-EE322977E5F2}"/>
    <dgm:cxn modelId="{75334BD8-5B81-44B6-A9A2-98D6866371BA}" type="presOf" srcId="{7D93C548-4ADE-459C-91D5-6D11C8ED8E22}" destId="{7E46A5D2-5BB5-4137-8D48-E3C0C22B4EA4}" srcOrd="1" destOrd="0" presId="urn:microsoft.com/office/officeart/2005/8/layout/orgChart1"/>
    <dgm:cxn modelId="{79C91B05-93A5-4238-9033-FE251D8A90AB}" type="presOf" srcId="{485A5BAE-6AA3-4A32-AF48-8414C0E0E801}" destId="{59ECE554-1E62-4678-9F73-F7695CF5C660}" srcOrd="0" destOrd="0" presId="urn:microsoft.com/office/officeart/2005/8/layout/orgChart1"/>
    <dgm:cxn modelId="{070CA50E-9A00-426F-8EBE-09141E6A5A35}" srcId="{7D93C548-4ADE-459C-91D5-6D11C8ED8E22}" destId="{6E81F656-F3C7-42C4-8261-ABC4FB6FD3E1}" srcOrd="3" destOrd="0" parTransId="{B2CEBD8D-D71C-49EC-AA32-F605768A730F}" sibTransId="{55A64CE0-BC56-42A5-886C-E174D86E1F6A}"/>
    <dgm:cxn modelId="{EA8B05A4-5F49-41D7-A068-3888801DB0E5}" type="presOf" srcId="{63DC9DAF-3DC9-423A-9AB2-807A14667C9C}" destId="{D0AAC030-E2BF-4322-A75D-555A858737E6}" srcOrd="0" destOrd="0" presId="urn:microsoft.com/office/officeart/2005/8/layout/orgChart1"/>
    <dgm:cxn modelId="{348AF41F-730B-4A12-AC99-4CACE0AC0E89}" type="presOf" srcId="{A5ED3B04-5F3C-4CD3-B997-1DA57D31B2C9}" destId="{686B1DB3-D0A3-4C62-A692-DCF174E1520D}" srcOrd="0" destOrd="0" presId="urn:microsoft.com/office/officeart/2005/8/layout/orgChart1"/>
    <dgm:cxn modelId="{9D721516-427A-42BD-A86B-F1D12AA006E3}" type="presOf" srcId="{28A456FF-56E5-48E5-89A4-CE747EB8D1F4}" destId="{13996A93-255B-498F-AE8F-F083C7E18693}" srcOrd="0" destOrd="0" presId="urn:microsoft.com/office/officeart/2005/8/layout/orgChart1"/>
    <dgm:cxn modelId="{40589A2C-B24B-4AAD-8B64-9EB55904FE86}" type="presOf" srcId="{6E81F656-F3C7-42C4-8261-ABC4FB6FD3E1}" destId="{A360AB5C-E34B-4242-8E5E-FF57B324FBCE}" srcOrd="0" destOrd="0" presId="urn:microsoft.com/office/officeart/2005/8/layout/orgChart1"/>
    <dgm:cxn modelId="{FD92053D-5547-48CA-8C68-A597A66A5B1B}" type="presOf" srcId="{B8F6B451-4621-43AE-963B-E39B5B40CA23}" destId="{336B8920-CA30-4BC8-9E17-32A301E0D7F8}" srcOrd="1" destOrd="0" presId="urn:microsoft.com/office/officeart/2005/8/layout/orgChart1"/>
    <dgm:cxn modelId="{17F42F2D-4122-49BA-939F-73E01F956877}" type="presOf" srcId="{5A3538E7-4091-4D01-85C8-DDDC2760AF6C}" destId="{63DEDBC8-DD47-45FA-B4AA-28A3C4533A5F}" srcOrd="1" destOrd="0" presId="urn:microsoft.com/office/officeart/2005/8/layout/orgChart1"/>
    <dgm:cxn modelId="{6445F75F-0127-4590-8654-10BA71C1888D}" type="presOf" srcId="{CEB3083F-BA48-4A53-ABF3-D0F243FC7CFD}" destId="{4E6FC11F-2C21-40F3-AB63-8421BD160F90}" srcOrd="0" destOrd="0" presId="urn:microsoft.com/office/officeart/2005/8/layout/orgChart1"/>
    <dgm:cxn modelId="{D6BCDDDE-4937-4DF3-B1BB-E00A4F6FACFE}" type="presOf" srcId="{B706439D-6B65-4E26-97E8-DD77910C853E}" destId="{B37E6C5A-00D7-4065-ABE2-DE22A4672E27}" srcOrd="1" destOrd="0" presId="urn:microsoft.com/office/officeart/2005/8/layout/orgChart1"/>
    <dgm:cxn modelId="{22E3C56A-3485-4505-8598-ACF1EB57E827}" type="presOf" srcId="{F07D38F6-49CE-4D9A-8467-69A77205EB6C}" destId="{9C0DBC39-607D-4855-82D1-0F47B94DDE3D}" srcOrd="1" destOrd="0" presId="urn:microsoft.com/office/officeart/2005/8/layout/orgChart1"/>
    <dgm:cxn modelId="{2EDBC6BD-1E2F-4EF0-9C01-481D988BB816}" type="presOf" srcId="{78089817-68E1-44F5-B1F5-A660B05077CB}" destId="{4768E2BE-5AF6-41E7-A4E3-E4697C4E071F}" srcOrd="0" destOrd="0" presId="urn:microsoft.com/office/officeart/2005/8/layout/orgChart1"/>
    <dgm:cxn modelId="{0EDA4706-92E5-4E77-8459-E61A54DC6678}" type="presOf" srcId="{F1067699-D88A-4B54-B8F8-9B65FC64E544}" destId="{CB583A93-938E-4AC7-B77B-1FAE0F5DE4BD}" srcOrd="0" destOrd="0" presId="urn:microsoft.com/office/officeart/2005/8/layout/orgChart1"/>
    <dgm:cxn modelId="{9D48FFDF-9B37-4F7C-8440-251D5EC7DF57}" type="presOf" srcId="{9DBBE34F-3D10-4B46-A64F-0E33E608BE3F}" destId="{717AA3BF-12C0-42A3-B352-FF9FD505C35F}" srcOrd="0" destOrd="0" presId="urn:microsoft.com/office/officeart/2005/8/layout/orgChart1"/>
    <dgm:cxn modelId="{139E9B29-1D1D-42CE-BF17-386280909ABD}" type="presOf" srcId="{53F58BAA-AAF8-4FF9-B13C-E0D9E4E50EBE}" destId="{F515F6B3-4AAE-4000-9DA8-FA275DBE7E5C}" srcOrd="1" destOrd="0" presId="urn:microsoft.com/office/officeart/2005/8/layout/orgChart1"/>
    <dgm:cxn modelId="{0876CEDB-1788-4483-973A-C42E1B669281}" type="presOf" srcId="{59D6D58C-E449-4724-B45A-BEF9DE212CC7}" destId="{EAEE5DBC-FA23-4191-BC00-1F8ABD2DB7A2}" srcOrd="0" destOrd="0" presId="urn:microsoft.com/office/officeart/2005/8/layout/orgChart1"/>
    <dgm:cxn modelId="{92FA89F5-4F3C-4ACE-851D-E4D721E31060}" type="presOf" srcId="{785D37EB-3574-437C-8EA6-44BAB0666FD5}" destId="{DAE52DF7-CA8B-436E-9AF7-C4349803489F}" srcOrd="0" destOrd="0" presId="urn:microsoft.com/office/officeart/2005/8/layout/orgChart1"/>
    <dgm:cxn modelId="{8F5DCD3F-D3F4-4B6E-AB2E-AF3024B587F4}" type="presOf" srcId="{5734B12A-8CF3-473A-A36A-6CA1188CCBE3}" destId="{2D1A6392-77B9-4E17-B245-76D80FB46525}" srcOrd="0" destOrd="0" presId="urn:microsoft.com/office/officeart/2005/8/layout/orgChart1"/>
    <dgm:cxn modelId="{90D66639-8EEB-411E-929B-8EB7184075B4}" type="presOf" srcId="{345310E3-CADE-4236-8E5D-1611FDCF7437}" destId="{FAC878B0-31B3-4183-A8F0-091DCB0C4300}" srcOrd="0" destOrd="0" presId="urn:microsoft.com/office/officeart/2005/8/layout/orgChart1"/>
    <dgm:cxn modelId="{7DB38C68-F6A4-4536-BA8E-82327B4C7F38}" srcId="{F38E964D-F9E4-49DB-8709-45C4EB4CCD02}" destId="{46268D6F-C3A5-46E1-ABB5-52DFB0588875}" srcOrd="1" destOrd="0" parTransId="{4CA31893-A31A-49E5-ABC9-90AD5C41BFC0}" sibTransId="{58AE0CCA-B219-46A8-8DA2-BBE559E90476}"/>
    <dgm:cxn modelId="{E28E45CB-B8BE-43FD-AAF9-392DDBD2EF4F}" type="presOf" srcId="{4CA31893-A31A-49E5-ABC9-90AD5C41BFC0}" destId="{A8451202-A112-4166-828E-D9A1681932CE}" srcOrd="0" destOrd="0" presId="urn:microsoft.com/office/officeart/2005/8/layout/orgChart1"/>
    <dgm:cxn modelId="{64CFA567-0E72-4CBD-9DDA-FFCD8EABEBCE}" type="presOf" srcId="{CF792720-3F68-405F-965D-C995BF2EA602}" destId="{F4617ED9-1BE4-4BBA-A046-0F7AF57E50F8}" srcOrd="0" destOrd="0" presId="urn:microsoft.com/office/officeart/2005/8/layout/orgChart1"/>
    <dgm:cxn modelId="{8AAA1160-BA43-4E7C-BB22-EA4543171702}" type="presOf" srcId="{7D93C548-4ADE-459C-91D5-6D11C8ED8E22}" destId="{12F5286F-1195-432A-9E7D-EB940F5A8DF0}" srcOrd="0" destOrd="0" presId="urn:microsoft.com/office/officeart/2005/8/layout/orgChart1"/>
    <dgm:cxn modelId="{A532B401-0792-42A1-9035-4092B5A0EBBD}" type="presOf" srcId="{155F6BD2-3964-42CA-BCF4-794B021C6A1D}" destId="{562D43A8-4798-4A90-B3E8-F1E54A7C6D48}" srcOrd="0" destOrd="0" presId="urn:microsoft.com/office/officeart/2005/8/layout/orgChart1"/>
    <dgm:cxn modelId="{8FBBF39D-8B4C-4398-B068-758A862F7A6C}" srcId="{B706439D-6B65-4E26-97E8-DD77910C853E}" destId="{78089817-68E1-44F5-B1F5-A660B05077CB}" srcOrd="0" destOrd="0" parTransId="{5734B12A-8CF3-473A-A36A-6CA1188CCBE3}" sibTransId="{5DA24442-4B25-4F08-9C83-4B80C25DF7D8}"/>
    <dgm:cxn modelId="{67EF6455-DD20-44DA-9894-4733FF634DD2}" srcId="{3E26E2F5-205B-497B-95CD-C1CB8BB608F0}" destId="{DA74F573-137F-487C-8234-F3B267C575CE}" srcOrd="2" destOrd="0" parTransId="{88B18E0B-2CF6-4345-9C50-539C26372E26}" sibTransId="{FDC6ABAF-D50A-4009-A58C-E82FEBBB4034}"/>
    <dgm:cxn modelId="{A9F61EF2-2DF3-4424-AD17-EFEFF3E34BC1}" srcId="{F38E964D-F9E4-49DB-8709-45C4EB4CCD02}" destId="{345310E3-CADE-4236-8E5D-1611FDCF7437}" srcOrd="0" destOrd="0" parTransId="{28A456FF-56E5-48E5-89A4-CE747EB8D1F4}" sibTransId="{8965278A-23C0-4F09-9551-C48039C5E7F9}"/>
    <dgm:cxn modelId="{C81B7FE5-5D32-4CF9-A8CD-CCF88D4444FD}" type="presOf" srcId="{BDF634FF-D30F-45FC-AD2D-D1061528C070}" destId="{F75A39E0-DB78-4830-AF2B-E23A29A3F281}" srcOrd="0" destOrd="0" presId="urn:microsoft.com/office/officeart/2005/8/layout/orgChart1"/>
    <dgm:cxn modelId="{A6AE7A4B-270D-4CED-AE07-352039257492}" srcId="{B706439D-6B65-4E26-97E8-DD77910C853E}" destId="{59D5ABD1-7969-45D8-8A8F-E7B62CD83935}" srcOrd="3" destOrd="0" parTransId="{59D6D58C-E449-4724-B45A-BEF9DE212CC7}" sibTransId="{B5089CEB-3583-4B42-807B-7FE2174AB7D1}"/>
    <dgm:cxn modelId="{E5031338-D60F-4CAB-B2D7-411139BE357A}" type="presParOf" srcId="{686B1DB3-D0A3-4C62-A692-DCF174E1520D}" destId="{2124132F-D45F-4E95-98DD-544FBFD64676}" srcOrd="0" destOrd="0" presId="urn:microsoft.com/office/officeart/2005/8/layout/orgChart1"/>
    <dgm:cxn modelId="{193355E1-27DB-43C3-B40F-AE6D85CB2585}" type="presParOf" srcId="{2124132F-D45F-4E95-98DD-544FBFD64676}" destId="{3EE482C5-6A81-45F0-A693-450E19C22512}" srcOrd="0" destOrd="0" presId="urn:microsoft.com/office/officeart/2005/8/layout/orgChart1"/>
    <dgm:cxn modelId="{BF8FC06A-A96C-45D0-A5F5-098197943EF8}" type="presParOf" srcId="{3EE482C5-6A81-45F0-A693-450E19C22512}" destId="{AF1C66C4-2797-4A1B-A2D2-212F19F82160}" srcOrd="0" destOrd="0" presId="urn:microsoft.com/office/officeart/2005/8/layout/orgChart1"/>
    <dgm:cxn modelId="{25436A65-5CE1-4506-A54F-C712E033B299}" type="presParOf" srcId="{3EE482C5-6A81-45F0-A693-450E19C22512}" destId="{028EA042-22C3-4809-B85A-3361D64DD7AF}" srcOrd="1" destOrd="0" presId="urn:microsoft.com/office/officeart/2005/8/layout/orgChart1"/>
    <dgm:cxn modelId="{1ED839B7-D3DD-4DA0-8066-E2C6E85EE14E}" type="presParOf" srcId="{2124132F-D45F-4E95-98DD-544FBFD64676}" destId="{3EA25B21-78EF-445C-8DA7-A829F96E76E2}" srcOrd="1" destOrd="0" presId="urn:microsoft.com/office/officeart/2005/8/layout/orgChart1"/>
    <dgm:cxn modelId="{2C4A3D61-E0B2-413D-8C99-3F7DF36883D5}" type="presParOf" srcId="{3EA25B21-78EF-445C-8DA7-A829F96E76E2}" destId="{AA347D2A-0670-43C7-9D0C-9E9EC81B0493}" srcOrd="0" destOrd="0" presId="urn:microsoft.com/office/officeart/2005/8/layout/orgChart1"/>
    <dgm:cxn modelId="{98EA2352-4980-4C3D-9759-50C80C6F0B56}" type="presParOf" srcId="{3EA25B21-78EF-445C-8DA7-A829F96E76E2}" destId="{B163BFEF-3A9C-439E-8CF3-4CED6674022E}" srcOrd="1" destOrd="0" presId="urn:microsoft.com/office/officeart/2005/8/layout/orgChart1"/>
    <dgm:cxn modelId="{76D4138C-CBC0-4656-A125-27A4F0EE564E}" type="presParOf" srcId="{B163BFEF-3A9C-439E-8CF3-4CED6674022E}" destId="{C3D43DE9-1B86-42F9-B1F9-037B962B8870}" srcOrd="0" destOrd="0" presId="urn:microsoft.com/office/officeart/2005/8/layout/orgChart1"/>
    <dgm:cxn modelId="{166655C7-FAB9-4B9C-8872-7B15346D2F09}" type="presParOf" srcId="{C3D43DE9-1B86-42F9-B1F9-037B962B8870}" destId="{64D883F6-77D5-465B-8A2B-A5E909782C67}" srcOrd="0" destOrd="0" presId="urn:microsoft.com/office/officeart/2005/8/layout/orgChart1"/>
    <dgm:cxn modelId="{1F583E95-2BEE-4FBC-B3AA-F57D0B64BE6F}" type="presParOf" srcId="{C3D43DE9-1B86-42F9-B1F9-037B962B8870}" destId="{F515F6B3-4AAE-4000-9DA8-FA275DBE7E5C}" srcOrd="1" destOrd="0" presId="urn:microsoft.com/office/officeart/2005/8/layout/orgChart1"/>
    <dgm:cxn modelId="{9BABE480-9C8D-44FF-9B9B-BFE9C5421C4D}" type="presParOf" srcId="{B163BFEF-3A9C-439E-8CF3-4CED6674022E}" destId="{ACA2A502-51B9-42F3-9017-5C6C0DB71838}" srcOrd="1" destOrd="0" presId="urn:microsoft.com/office/officeart/2005/8/layout/orgChart1"/>
    <dgm:cxn modelId="{F16FF1E3-C419-4F6E-8DF2-175963A372AF}" type="presParOf" srcId="{ACA2A502-51B9-42F3-9017-5C6C0DB71838}" destId="{20661C2C-9FB7-4D93-85FC-B354719251D1}" srcOrd="0" destOrd="0" presId="urn:microsoft.com/office/officeart/2005/8/layout/orgChart1"/>
    <dgm:cxn modelId="{0578DE55-3AB9-4A33-B453-54F1462F5892}" type="presParOf" srcId="{ACA2A502-51B9-42F3-9017-5C6C0DB71838}" destId="{9649CEB6-D3DB-4475-9EAE-BF52A2C9697A}" srcOrd="1" destOrd="0" presId="urn:microsoft.com/office/officeart/2005/8/layout/orgChart1"/>
    <dgm:cxn modelId="{E295B8A8-3E3B-4D3C-9E94-3D9F6D4729DC}" type="presParOf" srcId="{9649CEB6-D3DB-4475-9EAE-BF52A2C9697A}" destId="{1B5BCCB6-4083-4371-8C9F-25A017B0B822}" srcOrd="0" destOrd="0" presId="urn:microsoft.com/office/officeart/2005/8/layout/orgChart1"/>
    <dgm:cxn modelId="{FD1B817F-BD16-41C5-AD78-FAEF2B05D414}" type="presParOf" srcId="{1B5BCCB6-4083-4371-8C9F-25A017B0B822}" destId="{0D7DEE64-9C7E-47F9-A385-8F29C2338C9F}" srcOrd="0" destOrd="0" presId="urn:microsoft.com/office/officeart/2005/8/layout/orgChart1"/>
    <dgm:cxn modelId="{E1F69FB2-705D-4766-A268-B505651F68AD}" type="presParOf" srcId="{1B5BCCB6-4083-4371-8C9F-25A017B0B822}" destId="{ED8CF91E-902A-4CEE-B069-80BE3B8D5162}" srcOrd="1" destOrd="0" presId="urn:microsoft.com/office/officeart/2005/8/layout/orgChart1"/>
    <dgm:cxn modelId="{718DC927-A8DF-43D5-AE0D-26EBEB91B542}" type="presParOf" srcId="{9649CEB6-D3DB-4475-9EAE-BF52A2C9697A}" destId="{28917714-5323-4FC8-A218-7A11CECE45C4}" srcOrd="1" destOrd="0" presId="urn:microsoft.com/office/officeart/2005/8/layout/orgChart1"/>
    <dgm:cxn modelId="{1BD10674-89D6-4ACD-A23D-9F6018D2E0F7}" type="presParOf" srcId="{9649CEB6-D3DB-4475-9EAE-BF52A2C9697A}" destId="{09670440-E643-4B85-ABC4-87BD6A454E88}" srcOrd="2" destOrd="0" presId="urn:microsoft.com/office/officeart/2005/8/layout/orgChart1"/>
    <dgm:cxn modelId="{72695E58-EAA6-4288-B40F-E0CBFBD2BFB7}" type="presParOf" srcId="{ACA2A502-51B9-42F3-9017-5C6C0DB71838}" destId="{33B20180-3DF9-4A9A-86D4-48268006D170}" srcOrd="2" destOrd="0" presId="urn:microsoft.com/office/officeart/2005/8/layout/orgChart1"/>
    <dgm:cxn modelId="{D6F21343-4F1B-4D45-8D6C-BE90C6CDC3A2}" type="presParOf" srcId="{ACA2A502-51B9-42F3-9017-5C6C0DB71838}" destId="{F3F8D402-AA69-4966-8381-ED483E2E4CC2}" srcOrd="3" destOrd="0" presId="urn:microsoft.com/office/officeart/2005/8/layout/orgChart1"/>
    <dgm:cxn modelId="{97407C9D-5FEB-48D1-BDB6-BB334D542072}" type="presParOf" srcId="{F3F8D402-AA69-4966-8381-ED483E2E4CC2}" destId="{7F6E9881-82A2-42B9-A3D8-838CC1384E67}" srcOrd="0" destOrd="0" presId="urn:microsoft.com/office/officeart/2005/8/layout/orgChart1"/>
    <dgm:cxn modelId="{4C6554A8-81A3-4991-BB20-B3A196E1DD60}" type="presParOf" srcId="{7F6E9881-82A2-42B9-A3D8-838CC1384E67}" destId="{609280FE-A503-4CC6-893A-7DDCB3ABE4DC}" srcOrd="0" destOrd="0" presId="urn:microsoft.com/office/officeart/2005/8/layout/orgChart1"/>
    <dgm:cxn modelId="{3E75DCE1-EE15-4009-B361-58C02BA2AF2A}" type="presParOf" srcId="{7F6E9881-82A2-42B9-A3D8-838CC1384E67}" destId="{9A86C826-FEC9-4ECE-8251-DC7079FF9188}" srcOrd="1" destOrd="0" presId="urn:microsoft.com/office/officeart/2005/8/layout/orgChart1"/>
    <dgm:cxn modelId="{B0A37A18-0F6B-40D3-8EE0-914B5BCDF863}" type="presParOf" srcId="{F3F8D402-AA69-4966-8381-ED483E2E4CC2}" destId="{01E2B49F-0447-47E4-B19E-0DD4DD296D66}" srcOrd="1" destOrd="0" presId="urn:microsoft.com/office/officeart/2005/8/layout/orgChart1"/>
    <dgm:cxn modelId="{504EDE81-275A-4807-BA18-EA6E1FCE48E7}" type="presParOf" srcId="{F3F8D402-AA69-4966-8381-ED483E2E4CC2}" destId="{C168597E-F7B9-4826-9C3A-219988D75059}" srcOrd="2" destOrd="0" presId="urn:microsoft.com/office/officeart/2005/8/layout/orgChart1"/>
    <dgm:cxn modelId="{1D759C65-8164-4A92-863E-33FCF7473977}" type="presParOf" srcId="{B163BFEF-3A9C-439E-8CF3-4CED6674022E}" destId="{CC23A197-06D9-4E35-9EA3-C324BD607515}" srcOrd="2" destOrd="0" presId="urn:microsoft.com/office/officeart/2005/8/layout/orgChart1"/>
    <dgm:cxn modelId="{89256FD9-8534-4412-B432-3342F93AE5A2}" type="presParOf" srcId="{3EA25B21-78EF-445C-8DA7-A829F96E76E2}" destId="{E8EE16D5-B690-470E-8304-4A5647741EF8}" srcOrd="2" destOrd="0" presId="urn:microsoft.com/office/officeart/2005/8/layout/orgChart1"/>
    <dgm:cxn modelId="{9430950F-DB02-4A16-A905-49642A2068BD}" type="presParOf" srcId="{3EA25B21-78EF-445C-8DA7-A829F96E76E2}" destId="{5673D1DA-8491-4275-9906-7D7C6FAF229E}" srcOrd="3" destOrd="0" presId="urn:microsoft.com/office/officeart/2005/8/layout/orgChart1"/>
    <dgm:cxn modelId="{82672711-AC23-4243-8F8E-A946796CD4CD}" type="presParOf" srcId="{5673D1DA-8491-4275-9906-7D7C6FAF229E}" destId="{63A22BA2-2008-4604-AC16-83581CB50837}" srcOrd="0" destOrd="0" presId="urn:microsoft.com/office/officeart/2005/8/layout/orgChart1"/>
    <dgm:cxn modelId="{89A0AAD9-3639-422A-B6A4-6A05233930B6}" type="presParOf" srcId="{63A22BA2-2008-4604-AC16-83581CB50837}" destId="{46986467-9FF3-4350-86A2-B1F593085CE3}" srcOrd="0" destOrd="0" presId="urn:microsoft.com/office/officeart/2005/8/layout/orgChart1"/>
    <dgm:cxn modelId="{B98D3847-38B5-401A-BBB5-49477E17AF79}" type="presParOf" srcId="{63A22BA2-2008-4604-AC16-83581CB50837}" destId="{C0FD5A74-70FC-40FA-818F-C11265749169}" srcOrd="1" destOrd="0" presId="urn:microsoft.com/office/officeart/2005/8/layout/orgChart1"/>
    <dgm:cxn modelId="{AA7C8AA0-C557-4469-AA6E-3A8C9579B23B}" type="presParOf" srcId="{5673D1DA-8491-4275-9906-7D7C6FAF229E}" destId="{81C8D190-3578-4EFF-97AD-30AF4EA669D9}" srcOrd="1" destOrd="0" presId="urn:microsoft.com/office/officeart/2005/8/layout/orgChart1"/>
    <dgm:cxn modelId="{9D312D06-A909-4D34-B273-8E5C5E6CE65A}" type="presParOf" srcId="{81C8D190-3578-4EFF-97AD-30AF4EA669D9}" destId="{13996A93-255B-498F-AE8F-F083C7E18693}" srcOrd="0" destOrd="0" presId="urn:microsoft.com/office/officeart/2005/8/layout/orgChart1"/>
    <dgm:cxn modelId="{75B0E55E-0FC5-4D07-9E0A-0DBAE060C7AC}" type="presParOf" srcId="{81C8D190-3578-4EFF-97AD-30AF4EA669D9}" destId="{4A86A786-2223-4E6E-888E-CCFAB9FA6D85}" srcOrd="1" destOrd="0" presId="urn:microsoft.com/office/officeart/2005/8/layout/orgChart1"/>
    <dgm:cxn modelId="{E232A36C-44EB-45B3-8B5D-32562A7A4888}" type="presParOf" srcId="{4A86A786-2223-4E6E-888E-CCFAB9FA6D85}" destId="{2B920DF3-CE93-4819-BE1C-D17C67448172}" srcOrd="0" destOrd="0" presId="urn:microsoft.com/office/officeart/2005/8/layout/orgChart1"/>
    <dgm:cxn modelId="{9275D3C7-0017-469B-9F21-F1711C5593D3}" type="presParOf" srcId="{2B920DF3-CE93-4819-BE1C-D17C67448172}" destId="{FAC878B0-31B3-4183-A8F0-091DCB0C4300}" srcOrd="0" destOrd="0" presId="urn:microsoft.com/office/officeart/2005/8/layout/orgChart1"/>
    <dgm:cxn modelId="{932565F3-CC7D-4B44-89A7-BA095DE90BB6}" type="presParOf" srcId="{2B920DF3-CE93-4819-BE1C-D17C67448172}" destId="{00A67554-E541-4941-8E1F-8F4229D5E199}" srcOrd="1" destOrd="0" presId="urn:microsoft.com/office/officeart/2005/8/layout/orgChart1"/>
    <dgm:cxn modelId="{ADB25B80-CFC7-44E1-AEAA-88066D10BC33}" type="presParOf" srcId="{4A86A786-2223-4E6E-888E-CCFAB9FA6D85}" destId="{22AF3FC7-CE05-4C37-8741-A46BA87CFF02}" srcOrd="1" destOrd="0" presId="urn:microsoft.com/office/officeart/2005/8/layout/orgChart1"/>
    <dgm:cxn modelId="{AE1719AA-5CBF-4EC5-9529-BA57C6A3BD8D}" type="presParOf" srcId="{4A86A786-2223-4E6E-888E-CCFAB9FA6D85}" destId="{9B461902-B965-46D9-8629-E22040D03530}" srcOrd="2" destOrd="0" presId="urn:microsoft.com/office/officeart/2005/8/layout/orgChart1"/>
    <dgm:cxn modelId="{2E320E3B-D816-448A-A9C8-507EC25B0786}" type="presParOf" srcId="{81C8D190-3578-4EFF-97AD-30AF4EA669D9}" destId="{A8451202-A112-4166-828E-D9A1681932CE}" srcOrd="2" destOrd="0" presId="urn:microsoft.com/office/officeart/2005/8/layout/orgChart1"/>
    <dgm:cxn modelId="{E03569C1-52AE-4FDB-9453-2B01AC3C1D7C}" type="presParOf" srcId="{81C8D190-3578-4EFF-97AD-30AF4EA669D9}" destId="{DE96F872-F0B1-4926-BD77-574AE9857095}" srcOrd="3" destOrd="0" presId="urn:microsoft.com/office/officeart/2005/8/layout/orgChart1"/>
    <dgm:cxn modelId="{EF29BCFA-DF56-4A6C-B34C-DC97C47CAEFD}" type="presParOf" srcId="{DE96F872-F0B1-4926-BD77-574AE9857095}" destId="{E90A62B1-0498-428A-99A6-FED2A4A9CBAE}" srcOrd="0" destOrd="0" presId="urn:microsoft.com/office/officeart/2005/8/layout/orgChart1"/>
    <dgm:cxn modelId="{D592E488-55E6-445E-9B27-E180B3788A66}" type="presParOf" srcId="{E90A62B1-0498-428A-99A6-FED2A4A9CBAE}" destId="{53D24C23-FB3B-4365-996A-9857D637E6FD}" srcOrd="0" destOrd="0" presId="urn:microsoft.com/office/officeart/2005/8/layout/orgChart1"/>
    <dgm:cxn modelId="{BD91D233-FFCC-46BD-A2C4-530741AD0768}" type="presParOf" srcId="{E90A62B1-0498-428A-99A6-FED2A4A9CBAE}" destId="{8D77EBDC-9CFB-4EA4-BF56-D0726E2FBD8D}" srcOrd="1" destOrd="0" presId="urn:microsoft.com/office/officeart/2005/8/layout/orgChart1"/>
    <dgm:cxn modelId="{27F4109E-C703-4182-8983-27CBE7479070}" type="presParOf" srcId="{DE96F872-F0B1-4926-BD77-574AE9857095}" destId="{2B83E221-675A-437C-B865-7806B80B94E0}" srcOrd="1" destOrd="0" presId="urn:microsoft.com/office/officeart/2005/8/layout/orgChart1"/>
    <dgm:cxn modelId="{F887CB6A-68AC-4589-B12D-70A7DF2C775F}" type="presParOf" srcId="{DE96F872-F0B1-4926-BD77-574AE9857095}" destId="{396DF1AC-BCDA-45A5-A164-C3FEDF956B46}" srcOrd="2" destOrd="0" presId="urn:microsoft.com/office/officeart/2005/8/layout/orgChart1"/>
    <dgm:cxn modelId="{3EF4B608-CCDC-4A76-928E-C1505297567E}" type="presParOf" srcId="{81C8D190-3578-4EFF-97AD-30AF4EA669D9}" destId="{83FC8626-7740-40D6-9656-C64EA077689F}" srcOrd="4" destOrd="0" presId="urn:microsoft.com/office/officeart/2005/8/layout/orgChart1"/>
    <dgm:cxn modelId="{11DCC3F5-4E4E-4A15-A0F4-15AC8DC3A3E8}" type="presParOf" srcId="{81C8D190-3578-4EFF-97AD-30AF4EA669D9}" destId="{F43B8C87-48F6-4228-B8C6-6B40566207BA}" srcOrd="5" destOrd="0" presId="urn:microsoft.com/office/officeart/2005/8/layout/orgChart1"/>
    <dgm:cxn modelId="{C040124B-D11D-4B93-9824-626056026E8C}" type="presParOf" srcId="{F43B8C87-48F6-4228-B8C6-6B40566207BA}" destId="{490A7737-D43F-4BCD-B19C-CF813D5B982E}" srcOrd="0" destOrd="0" presId="urn:microsoft.com/office/officeart/2005/8/layout/orgChart1"/>
    <dgm:cxn modelId="{185F6F7C-CBC4-4C63-8593-9E59AF89B3E0}" type="presParOf" srcId="{490A7737-D43F-4BCD-B19C-CF813D5B982E}" destId="{E6427B13-A564-4D84-8BBF-54CD35D19628}" srcOrd="0" destOrd="0" presId="urn:microsoft.com/office/officeart/2005/8/layout/orgChart1"/>
    <dgm:cxn modelId="{D1C44297-9341-4EA6-88EB-AE3C9842E3B9}" type="presParOf" srcId="{490A7737-D43F-4BCD-B19C-CF813D5B982E}" destId="{9C0DBC39-607D-4855-82D1-0F47B94DDE3D}" srcOrd="1" destOrd="0" presId="urn:microsoft.com/office/officeart/2005/8/layout/orgChart1"/>
    <dgm:cxn modelId="{BC3355A0-118F-4956-8352-7E159676691D}" type="presParOf" srcId="{F43B8C87-48F6-4228-B8C6-6B40566207BA}" destId="{B8DB2795-F704-4D0D-8D95-CC5E833F2D7B}" srcOrd="1" destOrd="0" presId="urn:microsoft.com/office/officeart/2005/8/layout/orgChart1"/>
    <dgm:cxn modelId="{9D3D3E9B-50A0-4DF3-8515-7261EA8D25D4}" type="presParOf" srcId="{F43B8C87-48F6-4228-B8C6-6B40566207BA}" destId="{88542483-D377-4CF5-BC3D-BDA36226DAC6}" srcOrd="2" destOrd="0" presId="urn:microsoft.com/office/officeart/2005/8/layout/orgChart1"/>
    <dgm:cxn modelId="{2D7FBC05-8DD9-44E8-BD58-914C45EAD2ED}" type="presParOf" srcId="{81C8D190-3578-4EFF-97AD-30AF4EA669D9}" destId="{921F6D23-3479-4E76-A6BF-8D105D1F6492}" srcOrd="6" destOrd="0" presId="urn:microsoft.com/office/officeart/2005/8/layout/orgChart1"/>
    <dgm:cxn modelId="{9CAC2CF0-FCA5-4A7B-AFDE-175C51AF9313}" type="presParOf" srcId="{81C8D190-3578-4EFF-97AD-30AF4EA669D9}" destId="{A40E497B-6FD9-4AC9-B43C-7D3CA7843EAF}" srcOrd="7" destOrd="0" presId="urn:microsoft.com/office/officeart/2005/8/layout/orgChart1"/>
    <dgm:cxn modelId="{2ADD60B3-31D1-4DE2-A1DD-2405B328F310}" type="presParOf" srcId="{A40E497B-6FD9-4AC9-B43C-7D3CA7843EAF}" destId="{1206E97E-B135-490D-8FFE-5CB54C2EC24C}" srcOrd="0" destOrd="0" presId="urn:microsoft.com/office/officeart/2005/8/layout/orgChart1"/>
    <dgm:cxn modelId="{B52E13F9-E54B-49A5-A7DC-9CF19062D63B}" type="presParOf" srcId="{1206E97E-B135-490D-8FFE-5CB54C2EC24C}" destId="{F4617ED9-1BE4-4BBA-A046-0F7AF57E50F8}" srcOrd="0" destOrd="0" presId="urn:microsoft.com/office/officeart/2005/8/layout/orgChart1"/>
    <dgm:cxn modelId="{3FCE57D3-FA30-47F8-982C-63B8AB7CAB06}" type="presParOf" srcId="{1206E97E-B135-490D-8FFE-5CB54C2EC24C}" destId="{FAC0AC60-F91D-443C-895B-74377014CBEE}" srcOrd="1" destOrd="0" presId="urn:microsoft.com/office/officeart/2005/8/layout/orgChart1"/>
    <dgm:cxn modelId="{D978F3F2-86EC-4F6E-8AD8-369C604A62D6}" type="presParOf" srcId="{A40E497B-6FD9-4AC9-B43C-7D3CA7843EAF}" destId="{6E44EC78-3023-4621-972B-A5B9ED65FE6C}" srcOrd="1" destOrd="0" presId="urn:microsoft.com/office/officeart/2005/8/layout/orgChart1"/>
    <dgm:cxn modelId="{072EDFD6-A8EC-4F49-AEC0-76407C86BA25}" type="presParOf" srcId="{A40E497B-6FD9-4AC9-B43C-7D3CA7843EAF}" destId="{96DEFFFA-5D89-42EF-A090-452C18CB3E1F}" srcOrd="2" destOrd="0" presId="urn:microsoft.com/office/officeart/2005/8/layout/orgChart1"/>
    <dgm:cxn modelId="{4468CF8F-B1F5-4022-BEEF-2D74DE933684}" type="presParOf" srcId="{81C8D190-3578-4EFF-97AD-30AF4EA669D9}" destId="{2B484F6F-5029-4110-98DF-71DB7DF05AD3}" srcOrd="8" destOrd="0" presId="urn:microsoft.com/office/officeart/2005/8/layout/orgChart1"/>
    <dgm:cxn modelId="{2E4F0DD8-2C04-461B-BA7E-3A8FB162882B}" type="presParOf" srcId="{81C8D190-3578-4EFF-97AD-30AF4EA669D9}" destId="{24102646-2E49-46C1-9BBA-9BF419750AFF}" srcOrd="9" destOrd="0" presId="urn:microsoft.com/office/officeart/2005/8/layout/orgChart1"/>
    <dgm:cxn modelId="{EFAF283C-7570-4D0C-ABA2-176AFA0CC5DA}" type="presParOf" srcId="{24102646-2E49-46C1-9BBA-9BF419750AFF}" destId="{151D4837-7BB2-4DEA-9D02-F7D2160C95D6}" srcOrd="0" destOrd="0" presId="urn:microsoft.com/office/officeart/2005/8/layout/orgChart1"/>
    <dgm:cxn modelId="{57D16C99-6574-48AD-A3CA-1E9A68FC8132}" type="presParOf" srcId="{151D4837-7BB2-4DEA-9D02-F7D2160C95D6}" destId="{4600838D-3551-4425-998A-50E661B7CA7D}" srcOrd="0" destOrd="0" presId="urn:microsoft.com/office/officeart/2005/8/layout/orgChart1"/>
    <dgm:cxn modelId="{4ACB62B3-20F5-4EA2-AEAD-8DD757C7DC13}" type="presParOf" srcId="{151D4837-7BB2-4DEA-9D02-F7D2160C95D6}" destId="{336B8920-CA30-4BC8-9E17-32A301E0D7F8}" srcOrd="1" destOrd="0" presId="urn:microsoft.com/office/officeart/2005/8/layout/orgChart1"/>
    <dgm:cxn modelId="{4280B18E-6F83-431E-B4F8-A45905D540B9}" type="presParOf" srcId="{24102646-2E49-46C1-9BBA-9BF419750AFF}" destId="{01F814F5-4DB9-45CC-8B4D-7E0A004297C6}" srcOrd="1" destOrd="0" presId="urn:microsoft.com/office/officeart/2005/8/layout/orgChart1"/>
    <dgm:cxn modelId="{67609CD6-4008-4354-BD7B-7B81920077DC}" type="presParOf" srcId="{24102646-2E49-46C1-9BBA-9BF419750AFF}" destId="{E9D084E3-34E7-4D80-8C98-EE43058FAFE0}" srcOrd="2" destOrd="0" presId="urn:microsoft.com/office/officeart/2005/8/layout/orgChart1"/>
    <dgm:cxn modelId="{B598EDF5-BA6C-4A4D-9CBB-544F92CCBE34}" type="presParOf" srcId="{81C8D190-3578-4EFF-97AD-30AF4EA669D9}" destId="{1529FC84-2193-425A-9172-6F3009E1CCEB}" srcOrd="10" destOrd="0" presId="urn:microsoft.com/office/officeart/2005/8/layout/orgChart1"/>
    <dgm:cxn modelId="{67AC9B86-E59A-4C8A-B11A-6F49475E3EB2}" type="presParOf" srcId="{81C8D190-3578-4EFF-97AD-30AF4EA669D9}" destId="{A8A4D6B5-5671-4E62-A225-E94CE7402A5B}" srcOrd="11" destOrd="0" presId="urn:microsoft.com/office/officeart/2005/8/layout/orgChart1"/>
    <dgm:cxn modelId="{F0D3408B-046C-425D-9C44-B4632349A823}" type="presParOf" srcId="{A8A4D6B5-5671-4E62-A225-E94CE7402A5B}" destId="{7F618470-C137-438C-900A-CF50DF636E06}" srcOrd="0" destOrd="0" presId="urn:microsoft.com/office/officeart/2005/8/layout/orgChart1"/>
    <dgm:cxn modelId="{4082CA16-302E-48D1-B72F-B526EBECFA27}" type="presParOf" srcId="{7F618470-C137-438C-900A-CF50DF636E06}" destId="{E612CA33-D298-4381-8C35-B08B29A83EB1}" srcOrd="0" destOrd="0" presId="urn:microsoft.com/office/officeart/2005/8/layout/orgChart1"/>
    <dgm:cxn modelId="{CA672843-A9A0-4A40-A9C5-092D7300F952}" type="presParOf" srcId="{7F618470-C137-438C-900A-CF50DF636E06}" destId="{63DEDBC8-DD47-45FA-B4AA-28A3C4533A5F}" srcOrd="1" destOrd="0" presId="urn:microsoft.com/office/officeart/2005/8/layout/orgChart1"/>
    <dgm:cxn modelId="{AB4A84A1-A603-4177-93AB-26C7FD9427A9}" type="presParOf" srcId="{A8A4D6B5-5671-4E62-A225-E94CE7402A5B}" destId="{D5737D54-AA76-4E24-B11F-A18D0703679C}" srcOrd="1" destOrd="0" presId="urn:microsoft.com/office/officeart/2005/8/layout/orgChart1"/>
    <dgm:cxn modelId="{876DD533-AC59-4374-912F-2F4C3A6CB346}" type="presParOf" srcId="{A8A4D6B5-5671-4E62-A225-E94CE7402A5B}" destId="{0D8D68D4-5821-428D-88EF-F7684A7FAE45}" srcOrd="2" destOrd="0" presId="urn:microsoft.com/office/officeart/2005/8/layout/orgChart1"/>
    <dgm:cxn modelId="{836DA41B-4E8E-4060-A1DA-2E2A4C316FE5}" type="presParOf" srcId="{81C8D190-3578-4EFF-97AD-30AF4EA669D9}" destId="{DAE52DF7-CA8B-436E-9AF7-C4349803489F}" srcOrd="12" destOrd="0" presId="urn:microsoft.com/office/officeart/2005/8/layout/orgChart1"/>
    <dgm:cxn modelId="{5F54D261-679E-493C-9EB1-81BE20243C24}" type="presParOf" srcId="{81C8D190-3578-4EFF-97AD-30AF4EA669D9}" destId="{1A8BAE31-46C5-41C4-934E-0854E1F87794}" srcOrd="13" destOrd="0" presId="urn:microsoft.com/office/officeart/2005/8/layout/orgChart1"/>
    <dgm:cxn modelId="{11AE1F6C-4A5B-4EBB-8BEA-244B1B83FA68}" type="presParOf" srcId="{1A8BAE31-46C5-41C4-934E-0854E1F87794}" destId="{216433AA-48A1-4F57-8EA6-9A0290978C6B}" srcOrd="0" destOrd="0" presId="urn:microsoft.com/office/officeart/2005/8/layout/orgChart1"/>
    <dgm:cxn modelId="{1AACE4BE-CCF3-4671-BAA2-4980C807D0D1}" type="presParOf" srcId="{216433AA-48A1-4F57-8EA6-9A0290978C6B}" destId="{EDA11884-510E-4472-9DE4-581B771B2F7C}" srcOrd="0" destOrd="0" presId="urn:microsoft.com/office/officeart/2005/8/layout/orgChart1"/>
    <dgm:cxn modelId="{BEBF3E8B-13C1-4ABE-A5B7-C691FC84E874}" type="presParOf" srcId="{216433AA-48A1-4F57-8EA6-9A0290978C6B}" destId="{A893B306-6B28-4E48-AFF7-8D16CB65BFCC}" srcOrd="1" destOrd="0" presId="urn:microsoft.com/office/officeart/2005/8/layout/orgChart1"/>
    <dgm:cxn modelId="{D55198E2-948F-4312-A057-0C05AE434CE0}" type="presParOf" srcId="{1A8BAE31-46C5-41C4-934E-0854E1F87794}" destId="{E4A9DDED-0EA4-4610-B3D7-13BBF2E1EC2A}" srcOrd="1" destOrd="0" presId="urn:microsoft.com/office/officeart/2005/8/layout/orgChart1"/>
    <dgm:cxn modelId="{B3439B8A-7248-4F3B-8375-B1F07943BA88}" type="presParOf" srcId="{1A8BAE31-46C5-41C4-934E-0854E1F87794}" destId="{474F023C-0794-4080-88C0-3E50B3803C78}" srcOrd="2" destOrd="0" presId="urn:microsoft.com/office/officeart/2005/8/layout/orgChart1"/>
    <dgm:cxn modelId="{2E5505C8-5B23-48A3-A201-13DA41028F0A}" type="presParOf" srcId="{5673D1DA-8491-4275-9906-7D7C6FAF229E}" destId="{853865DE-9C22-4B8F-A6A5-74FB67EE05A7}" srcOrd="2" destOrd="0" presId="urn:microsoft.com/office/officeart/2005/8/layout/orgChart1"/>
    <dgm:cxn modelId="{EE2E645B-69B9-48A4-B485-4C1A8A23B4F7}" type="presParOf" srcId="{3EA25B21-78EF-445C-8DA7-A829F96E76E2}" destId="{C5A1D892-3C59-4199-99E1-56A6B2A330F2}" srcOrd="4" destOrd="0" presId="urn:microsoft.com/office/officeart/2005/8/layout/orgChart1"/>
    <dgm:cxn modelId="{71CA8756-3ECE-4EE8-B4D1-3CBC83D155AC}" type="presParOf" srcId="{3EA25B21-78EF-445C-8DA7-A829F96E76E2}" destId="{283CF234-1570-47B9-92C8-4B185B1B009C}" srcOrd="5" destOrd="0" presId="urn:microsoft.com/office/officeart/2005/8/layout/orgChart1"/>
    <dgm:cxn modelId="{50AD1994-D060-455C-BAED-ADFDFEB08AE2}" type="presParOf" srcId="{283CF234-1570-47B9-92C8-4B185B1B009C}" destId="{E3367934-F05C-4F0F-96BE-0C7FD498D799}" srcOrd="0" destOrd="0" presId="urn:microsoft.com/office/officeart/2005/8/layout/orgChart1"/>
    <dgm:cxn modelId="{A564DAE1-C5EC-470B-80A9-2C5DA445FA2D}" type="presParOf" srcId="{E3367934-F05C-4F0F-96BE-0C7FD498D799}" destId="{4ECA0DE4-245A-4B7D-A842-AF402BF8F832}" srcOrd="0" destOrd="0" presId="urn:microsoft.com/office/officeart/2005/8/layout/orgChart1"/>
    <dgm:cxn modelId="{679BB012-A731-4B5B-ACD6-DBBAD856EA53}" type="presParOf" srcId="{E3367934-F05C-4F0F-96BE-0C7FD498D799}" destId="{DB8EA05A-F8E6-41CE-89A1-C96D7E9D8D87}" srcOrd="1" destOrd="0" presId="urn:microsoft.com/office/officeart/2005/8/layout/orgChart1"/>
    <dgm:cxn modelId="{449CC5DC-165D-41CD-BDBA-353111CF6CF4}" type="presParOf" srcId="{283CF234-1570-47B9-92C8-4B185B1B009C}" destId="{EDE6F1D8-7A87-4AAC-9EA8-485BD69B7533}" srcOrd="1" destOrd="0" presId="urn:microsoft.com/office/officeart/2005/8/layout/orgChart1"/>
    <dgm:cxn modelId="{200FC267-6CC8-45E4-98C2-0DE9332FA621}" type="presParOf" srcId="{EDE6F1D8-7A87-4AAC-9EA8-485BD69B7533}" destId="{1DD74D0B-5494-4CF5-BD75-537619584DD6}" srcOrd="0" destOrd="0" presId="urn:microsoft.com/office/officeart/2005/8/layout/orgChart1"/>
    <dgm:cxn modelId="{7528036C-C90A-4111-B827-04A8B51972B0}" type="presParOf" srcId="{EDE6F1D8-7A87-4AAC-9EA8-485BD69B7533}" destId="{6CBB95CB-F141-4D2B-A4B3-5D619017C00B}" srcOrd="1" destOrd="0" presId="urn:microsoft.com/office/officeart/2005/8/layout/orgChart1"/>
    <dgm:cxn modelId="{0C77A900-6987-425E-A7DD-FCBD816186C5}" type="presParOf" srcId="{6CBB95CB-F141-4D2B-A4B3-5D619017C00B}" destId="{A9113B53-B641-40A7-8D9E-C5ACDAFEC571}" srcOrd="0" destOrd="0" presId="urn:microsoft.com/office/officeart/2005/8/layout/orgChart1"/>
    <dgm:cxn modelId="{9422AC75-5BE8-4F7A-81AB-12BCA638C8FD}" type="presParOf" srcId="{A9113B53-B641-40A7-8D9E-C5ACDAFEC571}" destId="{CB583A93-938E-4AC7-B77B-1FAE0F5DE4BD}" srcOrd="0" destOrd="0" presId="urn:microsoft.com/office/officeart/2005/8/layout/orgChart1"/>
    <dgm:cxn modelId="{6BA76A16-C1F9-458C-9B29-330534AE13E4}" type="presParOf" srcId="{A9113B53-B641-40A7-8D9E-C5ACDAFEC571}" destId="{CDC7ABC6-D2D0-44B1-85B0-1029E9B9D6D5}" srcOrd="1" destOrd="0" presId="urn:microsoft.com/office/officeart/2005/8/layout/orgChart1"/>
    <dgm:cxn modelId="{A52FC8EA-7E3F-4722-B96B-6E8D475C4ADB}" type="presParOf" srcId="{6CBB95CB-F141-4D2B-A4B3-5D619017C00B}" destId="{EDEF2050-727A-4D83-90EB-47A74788BC1E}" srcOrd="1" destOrd="0" presId="urn:microsoft.com/office/officeart/2005/8/layout/orgChart1"/>
    <dgm:cxn modelId="{A6263541-8268-4F1B-9D73-5827CA52D0DF}" type="presParOf" srcId="{6CBB95CB-F141-4D2B-A4B3-5D619017C00B}" destId="{9C6EFB45-7DD4-4E3D-9676-97A982E25F06}" srcOrd="2" destOrd="0" presId="urn:microsoft.com/office/officeart/2005/8/layout/orgChart1"/>
    <dgm:cxn modelId="{9CA2BC9C-7B43-438C-BFE6-A556333C03B3}" type="presParOf" srcId="{EDE6F1D8-7A87-4AAC-9EA8-485BD69B7533}" destId="{CD154E10-AEBB-4FC3-A84B-8AD885361303}" srcOrd="2" destOrd="0" presId="urn:microsoft.com/office/officeart/2005/8/layout/orgChart1"/>
    <dgm:cxn modelId="{50635628-B6AC-4771-AA62-00D8255350BB}" type="presParOf" srcId="{EDE6F1D8-7A87-4AAC-9EA8-485BD69B7533}" destId="{3C8674F7-A674-460F-9067-50ED823FEC4E}" srcOrd="3" destOrd="0" presId="urn:microsoft.com/office/officeart/2005/8/layout/orgChart1"/>
    <dgm:cxn modelId="{10A342CF-9BBB-4657-80FB-1B2DE56DBB2D}" type="presParOf" srcId="{3C8674F7-A674-460F-9067-50ED823FEC4E}" destId="{FA0258FB-C879-4F6A-ACC0-9FFF73935D8E}" srcOrd="0" destOrd="0" presId="urn:microsoft.com/office/officeart/2005/8/layout/orgChart1"/>
    <dgm:cxn modelId="{A4E4DD61-2BDF-4477-9F3F-982C09A1810A}" type="presParOf" srcId="{FA0258FB-C879-4F6A-ACC0-9FFF73935D8E}" destId="{12F5286F-1195-432A-9E7D-EB940F5A8DF0}" srcOrd="0" destOrd="0" presId="urn:microsoft.com/office/officeart/2005/8/layout/orgChart1"/>
    <dgm:cxn modelId="{CA868A42-DD49-400C-AA26-73B5A9DFA3C2}" type="presParOf" srcId="{FA0258FB-C879-4F6A-ACC0-9FFF73935D8E}" destId="{7E46A5D2-5BB5-4137-8D48-E3C0C22B4EA4}" srcOrd="1" destOrd="0" presId="urn:microsoft.com/office/officeart/2005/8/layout/orgChart1"/>
    <dgm:cxn modelId="{970479C1-4DAC-49F1-8826-1434EB0F94C3}" type="presParOf" srcId="{3C8674F7-A674-460F-9067-50ED823FEC4E}" destId="{826E0795-1FC2-4623-99A1-58BD39FA2C8D}" srcOrd="1" destOrd="0" presId="urn:microsoft.com/office/officeart/2005/8/layout/orgChart1"/>
    <dgm:cxn modelId="{F0C586A4-9B7B-49FA-B388-DF34C8EFFE4A}" type="presParOf" srcId="{826E0795-1FC2-4623-99A1-58BD39FA2C8D}" destId="{562D43A8-4798-4A90-B3E8-F1E54A7C6D48}" srcOrd="0" destOrd="0" presId="urn:microsoft.com/office/officeart/2005/8/layout/orgChart1"/>
    <dgm:cxn modelId="{F0289293-7A52-4006-BE48-AD76B0B74785}" type="presParOf" srcId="{826E0795-1FC2-4623-99A1-58BD39FA2C8D}" destId="{A740792D-18AE-4F4F-A6CB-7CA8C743F7BB}" srcOrd="1" destOrd="0" presId="urn:microsoft.com/office/officeart/2005/8/layout/orgChart1"/>
    <dgm:cxn modelId="{8A386ED5-2353-4034-B512-94C09316A64E}" type="presParOf" srcId="{A740792D-18AE-4F4F-A6CB-7CA8C743F7BB}" destId="{F98D1F3B-A1B1-4ADC-8F3B-F1AF7BD76D27}" srcOrd="0" destOrd="0" presId="urn:microsoft.com/office/officeart/2005/8/layout/orgChart1"/>
    <dgm:cxn modelId="{BC17ADFC-8FE4-46B2-82CC-CDC3D927DEB8}" type="presParOf" srcId="{F98D1F3B-A1B1-4ADC-8F3B-F1AF7BD76D27}" destId="{89FBCCFF-7E65-4A7A-9F6F-236C7D6340DB}" srcOrd="0" destOrd="0" presId="urn:microsoft.com/office/officeart/2005/8/layout/orgChart1"/>
    <dgm:cxn modelId="{08E238DE-3100-4F4A-8063-5216C9934187}" type="presParOf" srcId="{F98D1F3B-A1B1-4ADC-8F3B-F1AF7BD76D27}" destId="{4AF1A12F-B5DC-49E1-BB66-91A46843BAC6}" srcOrd="1" destOrd="0" presId="urn:microsoft.com/office/officeart/2005/8/layout/orgChart1"/>
    <dgm:cxn modelId="{17B03EA6-93E2-4332-9B36-9870BF1D078C}" type="presParOf" srcId="{A740792D-18AE-4F4F-A6CB-7CA8C743F7BB}" destId="{9BACA6AB-88A7-49AD-9AF9-94EC9DF2BEEA}" srcOrd="1" destOrd="0" presId="urn:microsoft.com/office/officeart/2005/8/layout/orgChart1"/>
    <dgm:cxn modelId="{555FF88E-7703-4564-8D86-B6866C2857AB}" type="presParOf" srcId="{A740792D-18AE-4F4F-A6CB-7CA8C743F7BB}" destId="{A3E74165-B535-4ACB-9CEF-8AF734E16E0B}" srcOrd="2" destOrd="0" presId="urn:microsoft.com/office/officeart/2005/8/layout/orgChart1"/>
    <dgm:cxn modelId="{A9AE8535-3B79-4D0A-B400-D93F51DEC8F5}" type="presParOf" srcId="{826E0795-1FC2-4623-99A1-58BD39FA2C8D}" destId="{D0AAC030-E2BF-4322-A75D-555A858737E6}" srcOrd="2" destOrd="0" presId="urn:microsoft.com/office/officeart/2005/8/layout/orgChart1"/>
    <dgm:cxn modelId="{E4FE1F89-B5A4-4E23-903B-9287E40C7C8E}" type="presParOf" srcId="{826E0795-1FC2-4623-99A1-58BD39FA2C8D}" destId="{CD5E451A-7B95-4F61-B7E1-D66A740B8965}" srcOrd="3" destOrd="0" presId="urn:microsoft.com/office/officeart/2005/8/layout/orgChart1"/>
    <dgm:cxn modelId="{5BBA4E59-6CC4-4FBE-A946-0DF744556313}" type="presParOf" srcId="{CD5E451A-7B95-4F61-B7E1-D66A740B8965}" destId="{FF5CDBEF-046C-4FB3-801E-F5D6CD9143B0}" srcOrd="0" destOrd="0" presId="urn:microsoft.com/office/officeart/2005/8/layout/orgChart1"/>
    <dgm:cxn modelId="{645EB42D-105F-4C45-B8F3-A6B1100E7D96}" type="presParOf" srcId="{FF5CDBEF-046C-4FB3-801E-F5D6CD9143B0}" destId="{32C34911-EFC1-4D3C-A0A8-2368EC8DCE37}" srcOrd="0" destOrd="0" presId="urn:microsoft.com/office/officeart/2005/8/layout/orgChart1"/>
    <dgm:cxn modelId="{A1FBC8CD-C8AB-4AA9-8FBA-4377B8299C61}" type="presParOf" srcId="{FF5CDBEF-046C-4FB3-801E-F5D6CD9143B0}" destId="{08A0917E-953C-4EF0-962E-DDBC2AD4796A}" srcOrd="1" destOrd="0" presId="urn:microsoft.com/office/officeart/2005/8/layout/orgChart1"/>
    <dgm:cxn modelId="{B083CEE4-B6D4-456B-A9ED-EE7F8615DC9F}" type="presParOf" srcId="{CD5E451A-7B95-4F61-B7E1-D66A740B8965}" destId="{4AC10EB8-F7B4-4C3E-9C08-442993A5B2F2}" srcOrd="1" destOrd="0" presId="urn:microsoft.com/office/officeart/2005/8/layout/orgChart1"/>
    <dgm:cxn modelId="{C8E58AC3-8E2C-4694-AAB3-948EA782DA18}" type="presParOf" srcId="{CD5E451A-7B95-4F61-B7E1-D66A740B8965}" destId="{22EB2EDC-53EA-425D-BB94-12EBD3FE8B13}" srcOrd="2" destOrd="0" presId="urn:microsoft.com/office/officeart/2005/8/layout/orgChart1"/>
    <dgm:cxn modelId="{C0ED0644-DB09-4032-8E2B-1AF8CAD67119}" type="presParOf" srcId="{826E0795-1FC2-4623-99A1-58BD39FA2C8D}" destId="{717AA3BF-12C0-42A3-B352-FF9FD505C35F}" srcOrd="4" destOrd="0" presId="urn:microsoft.com/office/officeart/2005/8/layout/orgChart1"/>
    <dgm:cxn modelId="{63EC8D4A-FBBB-423E-B7E4-F22B600053A7}" type="presParOf" srcId="{826E0795-1FC2-4623-99A1-58BD39FA2C8D}" destId="{04E7550A-3318-487A-9FF9-68522118321F}" srcOrd="5" destOrd="0" presId="urn:microsoft.com/office/officeart/2005/8/layout/orgChart1"/>
    <dgm:cxn modelId="{2685CB32-0701-4B34-BCD9-63E21A8D4092}" type="presParOf" srcId="{04E7550A-3318-487A-9FF9-68522118321F}" destId="{79D03FBF-6CB9-4A98-BFF0-6B7E3CDD838B}" srcOrd="0" destOrd="0" presId="urn:microsoft.com/office/officeart/2005/8/layout/orgChart1"/>
    <dgm:cxn modelId="{8178C917-1442-4662-A4A2-147D38C2D5DF}" type="presParOf" srcId="{79D03FBF-6CB9-4A98-BFF0-6B7E3CDD838B}" destId="{3385BFDC-0E3C-418A-BF5D-DA9370AE9766}" srcOrd="0" destOrd="0" presId="urn:microsoft.com/office/officeart/2005/8/layout/orgChart1"/>
    <dgm:cxn modelId="{5EC247FD-76F3-44CC-8129-F920C31C931E}" type="presParOf" srcId="{79D03FBF-6CB9-4A98-BFF0-6B7E3CDD838B}" destId="{143CC289-360D-46CE-AB42-0729B464A556}" srcOrd="1" destOrd="0" presId="urn:microsoft.com/office/officeart/2005/8/layout/orgChart1"/>
    <dgm:cxn modelId="{8AB2D835-36E1-4B7D-AD1C-3C45B324708C}" type="presParOf" srcId="{04E7550A-3318-487A-9FF9-68522118321F}" destId="{148704A5-EDF5-449D-B6DB-B66AE9177188}" srcOrd="1" destOrd="0" presId="urn:microsoft.com/office/officeart/2005/8/layout/orgChart1"/>
    <dgm:cxn modelId="{9333E1E4-6598-47B9-94D7-D21DE82AF6A8}" type="presParOf" srcId="{04E7550A-3318-487A-9FF9-68522118321F}" destId="{969BB4A8-5736-44B7-BF95-025BA8AA7A39}" srcOrd="2" destOrd="0" presId="urn:microsoft.com/office/officeart/2005/8/layout/orgChart1"/>
    <dgm:cxn modelId="{2FD4A0CB-FF22-4839-8E4F-0EB336C585D0}" type="presParOf" srcId="{826E0795-1FC2-4623-99A1-58BD39FA2C8D}" destId="{9BF36D29-4AC3-4C3A-BB23-95399D348D8A}" srcOrd="6" destOrd="0" presId="urn:microsoft.com/office/officeart/2005/8/layout/orgChart1"/>
    <dgm:cxn modelId="{87D98E63-06C1-4E3B-ADD1-9EEF2FF69F53}" type="presParOf" srcId="{826E0795-1FC2-4623-99A1-58BD39FA2C8D}" destId="{E4417C77-B927-489E-9E2B-C0B24CAC0D9D}" srcOrd="7" destOrd="0" presId="urn:microsoft.com/office/officeart/2005/8/layout/orgChart1"/>
    <dgm:cxn modelId="{301EA062-126F-4CC1-8E05-41A156A18855}" type="presParOf" srcId="{E4417C77-B927-489E-9E2B-C0B24CAC0D9D}" destId="{0E7368A4-6BE5-487E-A92A-5BBB89CE083D}" srcOrd="0" destOrd="0" presId="urn:microsoft.com/office/officeart/2005/8/layout/orgChart1"/>
    <dgm:cxn modelId="{5C02B9E1-6466-414D-9EFD-6E94236225BB}" type="presParOf" srcId="{0E7368A4-6BE5-487E-A92A-5BBB89CE083D}" destId="{A360AB5C-E34B-4242-8E5E-FF57B324FBCE}" srcOrd="0" destOrd="0" presId="urn:microsoft.com/office/officeart/2005/8/layout/orgChart1"/>
    <dgm:cxn modelId="{1D0B19A9-1604-4805-BFA9-467D46BE0D6C}" type="presParOf" srcId="{0E7368A4-6BE5-487E-A92A-5BBB89CE083D}" destId="{CBDB86C8-F6C2-4D5D-89A5-567704AF2F02}" srcOrd="1" destOrd="0" presId="urn:microsoft.com/office/officeart/2005/8/layout/orgChart1"/>
    <dgm:cxn modelId="{11438C6A-7291-4948-AB4F-692B1EC86CF4}" type="presParOf" srcId="{E4417C77-B927-489E-9E2B-C0B24CAC0D9D}" destId="{A6139F2C-EAD7-46E8-A253-2E0CC5298248}" srcOrd="1" destOrd="0" presId="urn:microsoft.com/office/officeart/2005/8/layout/orgChart1"/>
    <dgm:cxn modelId="{5A10FD09-D5F0-4952-8B2A-25F6D40B7B4D}" type="presParOf" srcId="{E4417C77-B927-489E-9E2B-C0B24CAC0D9D}" destId="{FAAB4E9C-D3F2-400A-AE0E-1703D6FBE2E1}" srcOrd="2" destOrd="0" presId="urn:microsoft.com/office/officeart/2005/8/layout/orgChart1"/>
    <dgm:cxn modelId="{341B649B-6243-4792-A59E-B67C1DC0513F}" type="presParOf" srcId="{3C8674F7-A674-460F-9067-50ED823FEC4E}" destId="{604D09B7-3A97-4B0A-BD66-BF45AB6CA1AD}" srcOrd="2" destOrd="0" presId="urn:microsoft.com/office/officeart/2005/8/layout/orgChart1"/>
    <dgm:cxn modelId="{E3A79FC9-A3E2-4C6A-B19A-22D3117E2429}" type="presParOf" srcId="{283CF234-1570-47B9-92C8-4B185B1B009C}" destId="{48D42232-4421-40BC-B081-192D1A068836}" srcOrd="2" destOrd="0" presId="urn:microsoft.com/office/officeart/2005/8/layout/orgChart1"/>
    <dgm:cxn modelId="{3927BBF9-DA67-4CB2-9E78-ABF6264DB532}" type="presParOf" srcId="{3EA25B21-78EF-445C-8DA7-A829F96E76E2}" destId="{024DB25A-B1EB-4BA0-B32B-A04934C96DAB}" srcOrd="6" destOrd="0" presId="urn:microsoft.com/office/officeart/2005/8/layout/orgChart1"/>
    <dgm:cxn modelId="{D284CC87-EC62-4EAF-AB05-22C052D5F0FC}" type="presParOf" srcId="{3EA25B21-78EF-445C-8DA7-A829F96E76E2}" destId="{71B496F0-491E-4538-9F86-AB883E59D434}" srcOrd="7" destOrd="0" presId="urn:microsoft.com/office/officeart/2005/8/layout/orgChart1"/>
    <dgm:cxn modelId="{C0B89060-56F4-411A-AF9A-4A059B9BE21C}" type="presParOf" srcId="{71B496F0-491E-4538-9F86-AB883E59D434}" destId="{30F3B183-5DB1-469D-8C53-61E770B10F79}" srcOrd="0" destOrd="0" presId="urn:microsoft.com/office/officeart/2005/8/layout/orgChart1"/>
    <dgm:cxn modelId="{6511B832-4E03-4203-9BD6-438273600B8C}" type="presParOf" srcId="{30F3B183-5DB1-469D-8C53-61E770B10F79}" destId="{AC1CEE05-8664-4DBC-A937-B3AA44B04CE0}" srcOrd="0" destOrd="0" presId="urn:microsoft.com/office/officeart/2005/8/layout/orgChart1"/>
    <dgm:cxn modelId="{82B53F10-DE59-46AF-8F73-A5E352C7FDB7}" type="presParOf" srcId="{30F3B183-5DB1-469D-8C53-61E770B10F79}" destId="{B37E6C5A-00D7-4065-ABE2-DE22A4672E27}" srcOrd="1" destOrd="0" presId="urn:microsoft.com/office/officeart/2005/8/layout/orgChart1"/>
    <dgm:cxn modelId="{DC823FB2-B015-4C10-A230-26D3DD0567B9}" type="presParOf" srcId="{71B496F0-491E-4538-9F86-AB883E59D434}" destId="{EAA4E1D5-7E1C-41E8-AA3B-215C0A1D1F29}" srcOrd="1" destOrd="0" presId="urn:microsoft.com/office/officeart/2005/8/layout/orgChart1"/>
    <dgm:cxn modelId="{CD4AFB4A-F525-4DFC-A5F3-D96F89D3D028}" type="presParOf" srcId="{EAA4E1D5-7E1C-41E8-AA3B-215C0A1D1F29}" destId="{2D1A6392-77B9-4E17-B245-76D80FB46525}" srcOrd="0" destOrd="0" presId="urn:microsoft.com/office/officeart/2005/8/layout/orgChart1"/>
    <dgm:cxn modelId="{83C841E4-F3B1-4CE3-86C2-497A910A4451}" type="presParOf" srcId="{EAA4E1D5-7E1C-41E8-AA3B-215C0A1D1F29}" destId="{81052299-A525-4EA9-9F3F-67B94912D5F6}" srcOrd="1" destOrd="0" presId="urn:microsoft.com/office/officeart/2005/8/layout/orgChart1"/>
    <dgm:cxn modelId="{566A5CA3-8BE2-402A-A43B-1BF265564992}" type="presParOf" srcId="{81052299-A525-4EA9-9F3F-67B94912D5F6}" destId="{647E5D2F-AB94-4370-8D1B-8F26FE461BF1}" srcOrd="0" destOrd="0" presId="urn:microsoft.com/office/officeart/2005/8/layout/orgChart1"/>
    <dgm:cxn modelId="{7E07B007-B9C9-4804-AFAE-629510606187}" type="presParOf" srcId="{647E5D2F-AB94-4370-8D1B-8F26FE461BF1}" destId="{4768E2BE-5AF6-41E7-A4E3-E4697C4E071F}" srcOrd="0" destOrd="0" presId="urn:microsoft.com/office/officeart/2005/8/layout/orgChart1"/>
    <dgm:cxn modelId="{7B334C63-CAAA-438E-8A2A-1B77D0C1B4DC}" type="presParOf" srcId="{647E5D2F-AB94-4370-8D1B-8F26FE461BF1}" destId="{F2480738-D09C-41F4-A141-F1D04F90ACB5}" srcOrd="1" destOrd="0" presId="urn:microsoft.com/office/officeart/2005/8/layout/orgChart1"/>
    <dgm:cxn modelId="{978A3EFB-A316-4140-A6E5-376FFBEFE1E6}" type="presParOf" srcId="{81052299-A525-4EA9-9F3F-67B94912D5F6}" destId="{238F4EAE-FA48-4128-A1A9-C162E37AC09B}" srcOrd="1" destOrd="0" presId="urn:microsoft.com/office/officeart/2005/8/layout/orgChart1"/>
    <dgm:cxn modelId="{1622A16F-774F-435F-A155-49D4CC40B664}" type="presParOf" srcId="{81052299-A525-4EA9-9F3F-67B94912D5F6}" destId="{7130D616-C8D9-498D-AE7E-541B12EAAC75}" srcOrd="2" destOrd="0" presId="urn:microsoft.com/office/officeart/2005/8/layout/orgChart1"/>
    <dgm:cxn modelId="{DE60206E-0E99-47E0-A3A0-76BF842C288D}" type="presParOf" srcId="{EAA4E1D5-7E1C-41E8-AA3B-215C0A1D1F29}" destId="{19AE1DD9-C0E1-482D-A56C-0E9004B1A26A}" srcOrd="2" destOrd="0" presId="urn:microsoft.com/office/officeart/2005/8/layout/orgChart1"/>
    <dgm:cxn modelId="{B1BB526E-9CA9-46D8-A707-4BAC671B8B77}" type="presParOf" srcId="{EAA4E1D5-7E1C-41E8-AA3B-215C0A1D1F29}" destId="{B43406B5-A2B5-4B6D-BA8C-C29AFBCB046D}" srcOrd="3" destOrd="0" presId="urn:microsoft.com/office/officeart/2005/8/layout/orgChart1"/>
    <dgm:cxn modelId="{0F28E084-7FAF-48DD-AB18-87A03377B6C6}" type="presParOf" srcId="{B43406B5-A2B5-4B6D-BA8C-C29AFBCB046D}" destId="{86F9C517-3E8C-45D6-AE0B-4BB8494DB44F}" srcOrd="0" destOrd="0" presId="urn:microsoft.com/office/officeart/2005/8/layout/orgChart1"/>
    <dgm:cxn modelId="{01868B67-7F92-4D48-A729-5AC7833037C5}" type="presParOf" srcId="{86F9C517-3E8C-45D6-AE0B-4BB8494DB44F}" destId="{59ECE554-1E62-4678-9F73-F7695CF5C660}" srcOrd="0" destOrd="0" presId="urn:microsoft.com/office/officeart/2005/8/layout/orgChart1"/>
    <dgm:cxn modelId="{57CED648-E0D7-4B57-B703-C218571C84C3}" type="presParOf" srcId="{86F9C517-3E8C-45D6-AE0B-4BB8494DB44F}" destId="{3BD064C8-091F-4416-BE72-A889A273BF9D}" srcOrd="1" destOrd="0" presId="urn:microsoft.com/office/officeart/2005/8/layout/orgChart1"/>
    <dgm:cxn modelId="{14372338-9A25-4404-95A4-69928EB85883}" type="presParOf" srcId="{B43406B5-A2B5-4B6D-BA8C-C29AFBCB046D}" destId="{0B56E8C2-E1D2-439B-9D0C-D4B8F1823572}" srcOrd="1" destOrd="0" presId="urn:microsoft.com/office/officeart/2005/8/layout/orgChart1"/>
    <dgm:cxn modelId="{0D1D46C1-BBDE-4F1D-A569-1676D3A478E3}" type="presParOf" srcId="{B43406B5-A2B5-4B6D-BA8C-C29AFBCB046D}" destId="{22BE920E-2208-42B1-8EC9-99F40F5F7D0F}" srcOrd="2" destOrd="0" presId="urn:microsoft.com/office/officeart/2005/8/layout/orgChart1"/>
    <dgm:cxn modelId="{EB3072F7-F9DB-45BA-A568-6FBDB9F33D58}" type="presParOf" srcId="{EAA4E1D5-7E1C-41E8-AA3B-215C0A1D1F29}" destId="{5FEBD60E-A3B7-4609-8EAF-F72767CEADC4}" srcOrd="4" destOrd="0" presId="urn:microsoft.com/office/officeart/2005/8/layout/orgChart1"/>
    <dgm:cxn modelId="{4A2E4CEC-CEF9-4464-9E1A-E771DF182D11}" type="presParOf" srcId="{EAA4E1D5-7E1C-41E8-AA3B-215C0A1D1F29}" destId="{1D50AC77-0837-486F-96EC-428AC67620A6}" srcOrd="5" destOrd="0" presId="urn:microsoft.com/office/officeart/2005/8/layout/orgChart1"/>
    <dgm:cxn modelId="{0F7DCF7D-88A1-4667-9C55-C50F3C75EB0D}" type="presParOf" srcId="{1D50AC77-0837-486F-96EC-428AC67620A6}" destId="{53DC0EB8-92F1-4039-9021-695AAF0B4813}" srcOrd="0" destOrd="0" presId="urn:microsoft.com/office/officeart/2005/8/layout/orgChart1"/>
    <dgm:cxn modelId="{16ACE027-B227-4B50-96B9-4769C7C02E50}" type="presParOf" srcId="{53DC0EB8-92F1-4039-9021-695AAF0B4813}" destId="{E1CA0099-C54D-414F-A859-94B8D1AD7666}" srcOrd="0" destOrd="0" presId="urn:microsoft.com/office/officeart/2005/8/layout/orgChart1"/>
    <dgm:cxn modelId="{0C02AB89-BAFC-446B-A194-1FEA8866F656}" type="presParOf" srcId="{53DC0EB8-92F1-4039-9021-695AAF0B4813}" destId="{9189C09A-163E-472C-86AA-748319102AE5}" srcOrd="1" destOrd="0" presId="urn:microsoft.com/office/officeart/2005/8/layout/orgChart1"/>
    <dgm:cxn modelId="{3AB93DDE-B5CF-418C-B012-DC3DF09B5252}" type="presParOf" srcId="{1D50AC77-0837-486F-96EC-428AC67620A6}" destId="{E54E6E9F-9E51-4409-AF3F-7F234E30925F}" srcOrd="1" destOrd="0" presId="urn:microsoft.com/office/officeart/2005/8/layout/orgChart1"/>
    <dgm:cxn modelId="{E0CE1BA9-7DA9-4A15-9625-8EFA535DDAA6}" type="presParOf" srcId="{1D50AC77-0837-486F-96EC-428AC67620A6}" destId="{FEBE8357-12A2-4BF3-8DA4-BF83A32FF48C}" srcOrd="2" destOrd="0" presId="urn:microsoft.com/office/officeart/2005/8/layout/orgChart1"/>
    <dgm:cxn modelId="{7ACA791B-C0BA-4044-B505-84BA37086C00}" type="presParOf" srcId="{EAA4E1D5-7E1C-41E8-AA3B-215C0A1D1F29}" destId="{EAEE5DBC-FA23-4191-BC00-1F8ABD2DB7A2}" srcOrd="6" destOrd="0" presId="urn:microsoft.com/office/officeart/2005/8/layout/orgChart1"/>
    <dgm:cxn modelId="{5F8B6E83-9750-4F11-807A-1BA418AF42F0}" type="presParOf" srcId="{EAA4E1D5-7E1C-41E8-AA3B-215C0A1D1F29}" destId="{2DC4CDAA-A628-46A8-BC4E-334CF8ABFEEB}" srcOrd="7" destOrd="0" presId="urn:microsoft.com/office/officeart/2005/8/layout/orgChart1"/>
    <dgm:cxn modelId="{D274580D-F071-4FE1-B5E1-A2C9E8B5B4E9}" type="presParOf" srcId="{2DC4CDAA-A628-46A8-BC4E-334CF8ABFEEB}" destId="{FFE77025-48F5-4806-BB4F-AEDAC899306B}" srcOrd="0" destOrd="0" presId="urn:microsoft.com/office/officeart/2005/8/layout/orgChart1"/>
    <dgm:cxn modelId="{A836C24A-5196-4427-9023-9547C258192E}" type="presParOf" srcId="{FFE77025-48F5-4806-BB4F-AEDAC899306B}" destId="{F286EE75-52D0-42FB-B8EA-8A1A49DC0E0E}" srcOrd="0" destOrd="0" presId="urn:microsoft.com/office/officeart/2005/8/layout/orgChart1"/>
    <dgm:cxn modelId="{4A9668AB-EC66-4A40-9A97-E64307A9A88C}" type="presParOf" srcId="{FFE77025-48F5-4806-BB4F-AEDAC899306B}" destId="{E119619C-812C-4766-AE7B-399FB744A837}" srcOrd="1" destOrd="0" presId="urn:microsoft.com/office/officeart/2005/8/layout/orgChart1"/>
    <dgm:cxn modelId="{188DD123-1F82-44BB-B124-3C030973FA38}" type="presParOf" srcId="{2DC4CDAA-A628-46A8-BC4E-334CF8ABFEEB}" destId="{28751DF5-967D-4203-8448-9DDBF7B9449F}" srcOrd="1" destOrd="0" presId="urn:microsoft.com/office/officeart/2005/8/layout/orgChart1"/>
    <dgm:cxn modelId="{1F5C81CC-E882-4922-AF4E-4F02A340CDA9}" type="presParOf" srcId="{2DC4CDAA-A628-46A8-BC4E-334CF8ABFEEB}" destId="{52F4703C-6F6B-4DA7-B0ED-3F57ADD33C41}" srcOrd="2" destOrd="0" presId="urn:microsoft.com/office/officeart/2005/8/layout/orgChart1"/>
    <dgm:cxn modelId="{E8056202-9D72-4B00-9BE9-03B3FD85F281}" type="presParOf" srcId="{EAA4E1D5-7E1C-41E8-AA3B-215C0A1D1F29}" destId="{F75A39E0-DB78-4830-AF2B-E23A29A3F281}" srcOrd="8" destOrd="0" presId="urn:microsoft.com/office/officeart/2005/8/layout/orgChart1"/>
    <dgm:cxn modelId="{CFD31E89-5B8A-4B58-8C87-38AA2D7BD7B3}" type="presParOf" srcId="{EAA4E1D5-7E1C-41E8-AA3B-215C0A1D1F29}" destId="{8EA02675-755E-4EA7-8855-3FAD5FACA07E}" srcOrd="9" destOrd="0" presId="urn:microsoft.com/office/officeart/2005/8/layout/orgChart1"/>
    <dgm:cxn modelId="{3D2A3312-26E1-4676-B94B-A4730C274219}" type="presParOf" srcId="{8EA02675-755E-4EA7-8855-3FAD5FACA07E}" destId="{E24F4762-C77C-4C50-9466-588C13678706}" srcOrd="0" destOrd="0" presId="urn:microsoft.com/office/officeart/2005/8/layout/orgChart1"/>
    <dgm:cxn modelId="{66CB4E37-8A69-43D1-81E7-EA56C447623A}" type="presParOf" srcId="{E24F4762-C77C-4C50-9466-588C13678706}" destId="{4E6FC11F-2C21-40F3-AB63-8421BD160F90}" srcOrd="0" destOrd="0" presId="urn:microsoft.com/office/officeart/2005/8/layout/orgChart1"/>
    <dgm:cxn modelId="{373E5627-B335-4B36-82F9-2BDCDC97BCBD}" type="presParOf" srcId="{E24F4762-C77C-4C50-9466-588C13678706}" destId="{65B81B51-6437-4E97-952F-904809EB5135}" srcOrd="1" destOrd="0" presId="urn:microsoft.com/office/officeart/2005/8/layout/orgChart1"/>
    <dgm:cxn modelId="{0D5BE319-891F-4CA6-B4D7-BEC119C21418}" type="presParOf" srcId="{8EA02675-755E-4EA7-8855-3FAD5FACA07E}" destId="{D053FE14-E302-481D-A166-F9C1A7703B2A}" srcOrd="1" destOrd="0" presId="urn:microsoft.com/office/officeart/2005/8/layout/orgChart1"/>
    <dgm:cxn modelId="{E6AC59EB-D0D2-4D89-A364-5A1FF57EC8C9}" type="presParOf" srcId="{8EA02675-755E-4EA7-8855-3FAD5FACA07E}" destId="{29E5ADFA-670A-4E8B-ADB9-F9A98D2D85BB}" srcOrd="2" destOrd="0" presId="urn:microsoft.com/office/officeart/2005/8/layout/orgChart1"/>
    <dgm:cxn modelId="{B3FEBEB6-F7F2-46FD-810D-1C6C925287BE}" type="presParOf" srcId="{71B496F0-491E-4538-9F86-AB883E59D434}" destId="{B4112B7E-E31C-4383-91C8-8241BD4DDEC1}" srcOrd="2" destOrd="0" presId="urn:microsoft.com/office/officeart/2005/8/layout/orgChart1"/>
    <dgm:cxn modelId="{8A7FE880-A984-4174-A9F7-E4048835F168}" type="presParOf" srcId="{3EA25B21-78EF-445C-8DA7-A829F96E76E2}" destId="{7B15EA7F-99C3-466C-B681-A1C64858A9B7}" srcOrd="8" destOrd="0" presId="urn:microsoft.com/office/officeart/2005/8/layout/orgChart1"/>
    <dgm:cxn modelId="{EEA9686B-54B4-4080-9057-6B4486AB4F14}" type="presParOf" srcId="{3EA25B21-78EF-445C-8DA7-A829F96E76E2}" destId="{F86AEA59-DE9D-41CB-8FEF-B35065B53741}" srcOrd="9" destOrd="0" presId="urn:microsoft.com/office/officeart/2005/8/layout/orgChart1"/>
    <dgm:cxn modelId="{7F8E32F6-CCE1-472C-B2D6-F37CCB968C52}" type="presParOf" srcId="{F86AEA59-DE9D-41CB-8FEF-B35065B53741}" destId="{652E1F66-F4D5-42A0-8F2F-94DCAC4D5C20}" srcOrd="0" destOrd="0" presId="urn:microsoft.com/office/officeart/2005/8/layout/orgChart1"/>
    <dgm:cxn modelId="{D45F9B9B-D3BE-45A9-8152-F3F2C6DE2D80}" type="presParOf" srcId="{652E1F66-F4D5-42A0-8F2F-94DCAC4D5C20}" destId="{0762F892-A393-4D6E-899D-09C2EDE1CA24}" srcOrd="0" destOrd="0" presId="urn:microsoft.com/office/officeart/2005/8/layout/orgChart1"/>
    <dgm:cxn modelId="{3916CE6C-66E8-4831-A691-858487FD467F}" type="presParOf" srcId="{652E1F66-F4D5-42A0-8F2F-94DCAC4D5C20}" destId="{339964E2-469B-4DFE-A75E-9855B746469F}" srcOrd="1" destOrd="0" presId="urn:microsoft.com/office/officeart/2005/8/layout/orgChart1"/>
    <dgm:cxn modelId="{296D2EB3-F6B4-449D-A303-58F77A7DAB64}" type="presParOf" srcId="{F86AEA59-DE9D-41CB-8FEF-B35065B53741}" destId="{53ECBE8A-D97C-4117-9448-7815CF791B64}" srcOrd="1" destOrd="0" presId="urn:microsoft.com/office/officeart/2005/8/layout/orgChart1"/>
    <dgm:cxn modelId="{6B67B87A-0AA8-4A76-95F9-71237571C577}" type="presParOf" srcId="{F86AEA59-DE9D-41CB-8FEF-B35065B53741}" destId="{3B020C07-AC4B-4EB1-B24E-FB620F88948A}" srcOrd="2" destOrd="0" presId="urn:microsoft.com/office/officeart/2005/8/layout/orgChart1"/>
    <dgm:cxn modelId="{ECBA8E5D-302B-4335-9C9C-1F2B38450325}" type="presParOf" srcId="{2124132F-D45F-4E95-98DD-544FBFD64676}" destId="{AF78B525-ADC7-45AC-91B9-7826AB70F35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873A4A-D37B-47E9-A865-5EB040278DBD}">
      <dsp:nvSpPr>
        <dsp:cNvPr id="0" name=""/>
        <dsp:cNvSpPr/>
      </dsp:nvSpPr>
      <dsp:spPr>
        <a:xfrm>
          <a:off x="3168353" y="3180898"/>
          <a:ext cx="2297368" cy="2175084"/>
        </a:xfrm>
        <a:prstGeom prst="ellipse">
          <a:avLst/>
        </a:prstGeom>
        <a:solidFill>
          <a:srgbClr val="F890A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Calibri" panose="020F0502020204030204" pitchFamily="34" charset="0"/>
            </a:rPr>
            <a:t>Познание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rPr>
            <a:t>ФЕМП</a:t>
          </a:r>
          <a:endParaRPr lang="ru-RU" sz="4000" b="1" kern="1200" dirty="0">
            <a:solidFill>
              <a:schemeClr val="tx1">
                <a:lumMod val="95000"/>
                <a:lumOff val="5000"/>
              </a:schemeClr>
            </a:solidFill>
            <a:latin typeface="Calibri" panose="020F0502020204030204" pitchFamily="34" charset="0"/>
          </a:endParaRPr>
        </a:p>
      </dsp:txBody>
      <dsp:txXfrm>
        <a:off x="3504795" y="3499432"/>
        <a:ext cx="1624484" cy="1538016"/>
      </dsp:txXfrm>
    </dsp:sp>
    <dsp:sp modelId="{557B49E3-2A77-45B5-A9D4-A43FB6881D83}">
      <dsp:nvSpPr>
        <dsp:cNvPr id="0" name=""/>
        <dsp:cNvSpPr/>
      </dsp:nvSpPr>
      <dsp:spPr>
        <a:xfrm rot="10800000">
          <a:off x="623613" y="4043683"/>
          <a:ext cx="2404779" cy="44951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266496-D410-42F9-BF1F-2BF9CB5E46F9}">
      <dsp:nvSpPr>
        <dsp:cNvPr id="0" name=""/>
        <dsp:cNvSpPr/>
      </dsp:nvSpPr>
      <dsp:spPr>
        <a:xfrm>
          <a:off x="-117483" y="3746223"/>
          <a:ext cx="1482194" cy="1044434"/>
        </a:xfrm>
        <a:prstGeom prst="roundRect">
          <a:avLst>
            <a:gd name="adj" fmla="val 10000"/>
          </a:avLst>
        </a:prstGeom>
        <a:solidFill>
          <a:srgbClr val="F890A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Безопасность</a:t>
          </a:r>
          <a:endParaRPr lang="ru-RU" sz="1600" b="1" kern="1200" dirty="0"/>
        </a:p>
      </dsp:txBody>
      <dsp:txXfrm>
        <a:off x="-86893" y="3776813"/>
        <a:ext cx="1421014" cy="983254"/>
      </dsp:txXfrm>
    </dsp:sp>
    <dsp:sp modelId="{72BA37FB-7CD3-4018-B60F-359813AE8145}">
      <dsp:nvSpPr>
        <dsp:cNvPr id="0" name=""/>
        <dsp:cNvSpPr/>
      </dsp:nvSpPr>
      <dsp:spPr>
        <a:xfrm rot="12150000">
          <a:off x="812887" y="3092142"/>
          <a:ext cx="2413852" cy="44951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79A421-31B1-4E6A-90B8-3775AB79E45D}">
      <dsp:nvSpPr>
        <dsp:cNvPr id="0" name=""/>
        <dsp:cNvSpPr/>
      </dsp:nvSpPr>
      <dsp:spPr>
        <a:xfrm>
          <a:off x="156772" y="2332811"/>
          <a:ext cx="1495972" cy="1044434"/>
        </a:xfrm>
        <a:prstGeom prst="roundRect">
          <a:avLst>
            <a:gd name="adj" fmla="val 10000"/>
          </a:avLst>
        </a:prstGeom>
        <a:solidFill>
          <a:srgbClr val="F890A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Социализация</a:t>
          </a:r>
          <a:endParaRPr lang="ru-RU" sz="1600" b="1" kern="1200" dirty="0"/>
        </a:p>
      </dsp:txBody>
      <dsp:txXfrm>
        <a:off x="187362" y="2363401"/>
        <a:ext cx="1434792" cy="983254"/>
      </dsp:txXfrm>
    </dsp:sp>
    <dsp:sp modelId="{C9F89EEF-42ED-456F-A610-FA67EB80F7B3}">
      <dsp:nvSpPr>
        <dsp:cNvPr id="0" name=""/>
        <dsp:cNvSpPr/>
      </dsp:nvSpPr>
      <dsp:spPr>
        <a:xfrm rot="13366764">
          <a:off x="1201148" y="2327340"/>
          <a:ext cx="2522138" cy="44951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1E1DCC-5930-43EF-BFC7-09208D8B4D4C}">
      <dsp:nvSpPr>
        <dsp:cNvPr id="0" name=""/>
        <dsp:cNvSpPr/>
      </dsp:nvSpPr>
      <dsp:spPr>
        <a:xfrm>
          <a:off x="932660" y="1173390"/>
          <a:ext cx="1207931" cy="1044434"/>
        </a:xfrm>
        <a:prstGeom prst="roundRect">
          <a:avLst>
            <a:gd name="adj" fmla="val 10000"/>
          </a:avLst>
        </a:prstGeom>
        <a:solidFill>
          <a:srgbClr val="F890A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Художественное творчество</a:t>
          </a:r>
          <a:endParaRPr lang="ru-RU" sz="1600" b="1" kern="1200" dirty="0"/>
        </a:p>
      </dsp:txBody>
      <dsp:txXfrm>
        <a:off x="963250" y="1203980"/>
        <a:ext cx="1146751" cy="983254"/>
      </dsp:txXfrm>
    </dsp:sp>
    <dsp:sp modelId="{E3A85B86-0989-49E6-9773-DAD5559FF6CA}">
      <dsp:nvSpPr>
        <dsp:cNvPr id="0" name=""/>
        <dsp:cNvSpPr/>
      </dsp:nvSpPr>
      <dsp:spPr>
        <a:xfrm rot="14850000">
          <a:off x="2145971" y="1765314"/>
          <a:ext cx="2454670" cy="44951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00CE72-BAC7-409C-8874-D9FD0379A462}">
      <dsp:nvSpPr>
        <dsp:cNvPr id="0" name=""/>
        <dsp:cNvSpPr/>
      </dsp:nvSpPr>
      <dsp:spPr>
        <a:xfrm>
          <a:off x="2255447" y="333945"/>
          <a:ext cx="1296356" cy="1044434"/>
        </a:xfrm>
        <a:prstGeom prst="roundRect">
          <a:avLst>
            <a:gd name="adj" fmla="val 10000"/>
          </a:avLst>
        </a:prstGeom>
        <a:solidFill>
          <a:srgbClr val="F890A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Физкультура</a:t>
          </a:r>
          <a:endParaRPr lang="ru-RU" sz="1600" b="1" kern="1200" dirty="0"/>
        </a:p>
      </dsp:txBody>
      <dsp:txXfrm>
        <a:off x="2286037" y="364535"/>
        <a:ext cx="1235176" cy="983254"/>
      </dsp:txXfrm>
    </dsp:sp>
    <dsp:sp modelId="{2BF9346A-FE8C-43AF-8409-54202C356068}">
      <dsp:nvSpPr>
        <dsp:cNvPr id="0" name=""/>
        <dsp:cNvSpPr/>
      </dsp:nvSpPr>
      <dsp:spPr>
        <a:xfrm rot="16200000">
          <a:off x="3085758" y="1581538"/>
          <a:ext cx="2462558" cy="44951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247C37-D06E-4EB1-8255-6FF5DD3680A3}">
      <dsp:nvSpPr>
        <dsp:cNvPr id="0" name=""/>
        <dsp:cNvSpPr/>
      </dsp:nvSpPr>
      <dsp:spPr>
        <a:xfrm>
          <a:off x="3713071" y="52799"/>
          <a:ext cx="1207931" cy="1044434"/>
        </a:xfrm>
        <a:prstGeom prst="roundRect">
          <a:avLst>
            <a:gd name="adj" fmla="val 10000"/>
          </a:avLst>
        </a:prstGeom>
        <a:solidFill>
          <a:srgbClr val="F890A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Здоровье</a:t>
          </a:r>
          <a:endParaRPr lang="ru-RU" sz="1600" b="1" kern="1200" dirty="0"/>
        </a:p>
      </dsp:txBody>
      <dsp:txXfrm>
        <a:off x="3743661" y="83389"/>
        <a:ext cx="1146751" cy="983254"/>
      </dsp:txXfrm>
    </dsp:sp>
    <dsp:sp modelId="{18094C96-EF87-4B72-B7DF-C1E0B9007D3A}">
      <dsp:nvSpPr>
        <dsp:cNvPr id="0" name=""/>
        <dsp:cNvSpPr/>
      </dsp:nvSpPr>
      <dsp:spPr>
        <a:xfrm rot="17550000">
          <a:off x="4033433" y="1765314"/>
          <a:ext cx="2454670" cy="44951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E4EB30-8AFF-49DE-83D4-EF62265F555C}">
      <dsp:nvSpPr>
        <dsp:cNvPr id="0" name=""/>
        <dsp:cNvSpPr/>
      </dsp:nvSpPr>
      <dsp:spPr>
        <a:xfrm>
          <a:off x="5126483" y="333945"/>
          <a:ext cx="1207931" cy="1044434"/>
        </a:xfrm>
        <a:prstGeom prst="roundRect">
          <a:avLst>
            <a:gd name="adj" fmla="val 10000"/>
          </a:avLst>
        </a:prstGeom>
        <a:solidFill>
          <a:srgbClr val="F890A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Музыка</a:t>
          </a:r>
          <a:endParaRPr lang="ru-RU" sz="1600" b="1" kern="1200" dirty="0"/>
        </a:p>
      </dsp:txBody>
      <dsp:txXfrm>
        <a:off x="5157073" y="364535"/>
        <a:ext cx="1146751" cy="983254"/>
      </dsp:txXfrm>
    </dsp:sp>
    <dsp:sp modelId="{A8E73B91-9E65-4ABB-BF40-4DD2289A518B}">
      <dsp:nvSpPr>
        <dsp:cNvPr id="0" name=""/>
        <dsp:cNvSpPr/>
      </dsp:nvSpPr>
      <dsp:spPr>
        <a:xfrm rot="19121580">
          <a:off x="4947228" y="2336945"/>
          <a:ext cx="2624139" cy="44951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ED9B25-AC34-4377-95EB-D37400454C5F}">
      <dsp:nvSpPr>
        <dsp:cNvPr id="0" name=""/>
        <dsp:cNvSpPr/>
      </dsp:nvSpPr>
      <dsp:spPr>
        <a:xfrm>
          <a:off x="6496916" y="1173397"/>
          <a:ext cx="1495972" cy="1044434"/>
        </a:xfrm>
        <a:prstGeom prst="roundRect">
          <a:avLst>
            <a:gd name="adj" fmla="val 10000"/>
          </a:avLst>
        </a:prstGeom>
        <a:solidFill>
          <a:srgbClr val="F890A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Коммуникация</a:t>
          </a:r>
          <a:endParaRPr lang="ru-RU" sz="1600" b="1" kern="1200" dirty="0"/>
        </a:p>
      </dsp:txBody>
      <dsp:txXfrm>
        <a:off x="6527506" y="1203987"/>
        <a:ext cx="1434792" cy="983254"/>
      </dsp:txXfrm>
    </dsp:sp>
    <dsp:sp modelId="{45F23E6B-DAC4-4457-B879-23C4E92826B5}">
      <dsp:nvSpPr>
        <dsp:cNvPr id="0" name=""/>
        <dsp:cNvSpPr/>
      </dsp:nvSpPr>
      <dsp:spPr>
        <a:xfrm rot="20250000">
          <a:off x="5407335" y="3092142"/>
          <a:ext cx="2413852" cy="44951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35C29A-FF3D-4F95-A876-AC68F4215620}">
      <dsp:nvSpPr>
        <dsp:cNvPr id="0" name=""/>
        <dsp:cNvSpPr/>
      </dsp:nvSpPr>
      <dsp:spPr>
        <a:xfrm>
          <a:off x="7125350" y="2332811"/>
          <a:ext cx="1207931" cy="1044434"/>
        </a:xfrm>
        <a:prstGeom prst="roundRect">
          <a:avLst>
            <a:gd name="adj" fmla="val 10000"/>
          </a:avLst>
        </a:prstGeom>
        <a:solidFill>
          <a:srgbClr val="F890A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Чтение художественной литературы</a:t>
          </a:r>
          <a:endParaRPr lang="ru-RU" sz="1600" b="1" kern="1200" dirty="0"/>
        </a:p>
      </dsp:txBody>
      <dsp:txXfrm>
        <a:off x="7155940" y="2363401"/>
        <a:ext cx="1146751" cy="983254"/>
      </dsp:txXfrm>
    </dsp:sp>
    <dsp:sp modelId="{F6302811-05CE-49DD-983E-8FD33905F83F}">
      <dsp:nvSpPr>
        <dsp:cNvPr id="0" name=""/>
        <dsp:cNvSpPr/>
      </dsp:nvSpPr>
      <dsp:spPr>
        <a:xfrm>
          <a:off x="5605682" y="4043683"/>
          <a:ext cx="2404779" cy="44951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DFE048-10A9-4286-A34D-2FD7292BD768}">
      <dsp:nvSpPr>
        <dsp:cNvPr id="0" name=""/>
        <dsp:cNvSpPr/>
      </dsp:nvSpPr>
      <dsp:spPr>
        <a:xfrm>
          <a:off x="7406495" y="3746223"/>
          <a:ext cx="1207931" cy="1044434"/>
        </a:xfrm>
        <a:prstGeom prst="roundRect">
          <a:avLst>
            <a:gd name="adj" fmla="val 10000"/>
          </a:avLst>
        </a:prstGeom>
        <a:solidFill>
          <a:srgbClr val="F890A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Труд </a:t>
          </a:r>
          <a:endParaRPr lang="ru-RU" sz="1600" b="1" kern="1200" dirty="0"/>
        </a:p>
      </dsp:txBody>
      <dsp:txXfrm>
        <a:off x="7437085" y="3776813"/>
        <a:ext cx="1146751" cy="9832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21752-3E84-4C45-B6DF-EDF83AD1ECE5}">
      <dsp:nvSpPr>
        <dsp:cNvPr id="0" name=""/>
        <dsp:cNvSpPr/>
      </dsp:nvSpPr>
      <dsp:spPr>
        <a:xfrm>
          <a:off x="1772538" y="3144576"/>
          <a:ext cx="439839" cy="10436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919" y="0"/>
              </a:lnTo>
              <a:lnTo>
                <a:pt x="219919" y="1043620"/>
              </a:lnTo>
              <a:lnTo>
                <a:pt x="439839" y="10436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964145" y="3638073"/>
        <a:ext cx="56626" cy="56626"/>
      </dsp:txXfrm>
    </dsp:sp>
    <dsp:sp modelId="{C6E7447A-EEAA-45B4-BDCE-C34488EE64A5}">
      <dsp:nvSpPr>
        <dsp:cNvPr id="0" name=""/>
        <dsp:cNvSpPr/>
      </dsp:nvSpPr>
      <dsp:spPr>
        <a:xfrm>
          <a:off x="4411576" y="3276364"/>
          <a:ext cx="439839" cy="29333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919" y="0"/>
              </a:lnTo>
              <a:lnTo>
                <a:pt x="219919" y="2933381"/>
              </a:lnTo>
              <a:lnTo>
                <a:pt x="439839" y="293338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4557342" y="4668900"/>
        <a:ext cx="148308" cy="148308"/>
      </dsp:txXfrm>
    </dsp:sp>
    <dsp:sp modelId="{58B1402E-2DA2-4DA0-8957-6C528DBA7383}">
      <dsp:nvSpPr>
        <dsp:cNvPr id="0" name=""/>
        <dsp:cNvSpPr/>
      </dsp:nvSpPr>
      <dsp:spPr>
        <a:xfrm>
          <a:off x="4411576" y="3276364"/>
          <a:ext cx="439839" cy="2095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919" y="0"/>
              </a:lnTo>
              <a:lnTo>
                <a:pt x="219919" y="2095272"/>
              </a:lnTo>
              <a:lnTo>
                <a:pt x="439839" y="209527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4577972" y="4270476"/>
        <a:ext cx="107047" cy="107047"/>
      </dsp:txXfrm>
    </dsp:sp>
    <dsp:sp modelId="{C33C9288-51B0-42AD-9F49-12816A323059}">
      <dsp:nvSpPr>
        <dsp:cNvPr id="0" name=""/>
        <dsp:cNvSpPr/>
      </dsp:nvSpPr>
      <dsp:spPr>
        <a:xfrm>
          <a:off x="4411576" y="3276364"/>
          <a:ext cx="439839" cy="12571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919" y="0"/>
              </a:lnTo>
              <a:lnTo>
                <a:pt x="219919" y="1257163"/>
              </a:lnTo>
              <a:lnTo>
                <a:pt x="439839" y="125716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598199" y="3871648"/>
        <a:ext cx="66594" cy="66594"/>
      </dsp:txXfrm>
    </dsp:sp>
    <dsp:sp modelId="{6746A04E-F7E6-4385-8223-418AEF9FFDDF}">
      <dsp:nvSpPr>
        <dsp:cNvPr id="0" name=""/>
        <dsp:cNvSpPr/>
      </dsp:nvSpPr>
      <dsp:spPr>
        <a:xfrm>
          <a:off x="4411576" y="3276364"/>
          <a:ext cx="439839" cy="419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919" y="0"/>
              </a:lnTo>
              <a:lnTo>
                <a:pt x="219919" y="419054"/>
              </a:lnTo>
              <a:lnTo>
                <a:pt x="439839" y="41905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616308" y="3470703"/>
        <a:ext cx="30375" cy="30375"/>
      </dsp:txXfrm>
    </dsp:sp>
    <dsp:sp modelId="{AA8E7C0B-8430-400E-9D64-F39FEA203441}">
      <dsp:nvSpPr>
        <dsp:cNvPr id="0" name=""/>
        <dsp:cNvSpPr/>
      </dsp:nvSpPr>
      <dsp:spPr>
        <a:xfrm>
          <a:off x="4411576" y="2857309"/>
          <a:ext cx="439839" cy="419054"/>
        </a:xfrm>
        <a:custGeom>
          <a:avLst/>
          <a:gdLst/>
          <a:ahLst/>
          <a:cxnLst/>
          <a:rect l="0" t="0" r="0" b="0"/>
          <a:pathLst>
            <a:path>
              <a:moveTo>
                <a:pt x="0" y="419054"/>
              </a:moveTo>
              <a:lnTo>
                <a:pt x="219919" y="419054"/>
              </a:lnTo>
              <a:lnTo>
                <a:pt x="219919" y="0"/>
              </a:lnTo>
              <a:lnTo>
                <a:pt x="439839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616308" y="3051649"/>
        <a:ext cx="30375" cy="30375"/>
      </dsp:txXfrm>
    </dsp:sp>
    <dsp:sp modelId="{F0DFEB73-8B29-419F-8393-8BA5837A1AD5}">
      <dsp:nvSpPr>
        <dsp:cNvPr id="0" name=""/>
        <dsp:cNvSpPr/>
      </dsp:nvSpPr>
      <dsp:spPr>
        <a:xfrm>
          <a:off x="4411576" y="2019200"/>
          <a:ext cx="439839" cy="1257163"/>
        </a:xfrm>
        <a:custGeom>
          <a:avLst/>
          <a:gdLst/>
          <a:ahLst/>
          <a:cxnLst/>
          <a:rect l="0" t="0" r="0" b="0"/>
          <a:pathLst>
            <a:path>
              <a:moveTo>
                <a:pt x="0" y="1257163"/>
              </a:moveTo>
              <a:lnTo>
                <a:pt x="219919" y="1257163"/>
              </a:lnTo>
              <a:lnTo>
                <a:pt x="219919" y="0"/>
              </a:lnTo>
              <a:lnTo>
                <a:pt x="439839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598199" y="2614485"/>
        <a:ext cx="66594" cy="66594"/>
      </dsp:txXfrm>
    </dsp:sp>
    <dsp:sp modelId="{AA3818F4-31AD-400F-9A0E-2997A03279F7}">
      <dsp:nvSpPr>
        <dsp:cNvPr id="0" name=""/>
        <dsp:cNvSpPr/>
      </dsp:nvSpPr>
      <dsp:spPr>
        <a:xfrm>
          <a:off x="4411576" y="1181091"/>
          <a:ext cx="439839" cy="2095272"/>
        </a:xfrm>
        <a:custGeom>
          <a:avLst/>
          <a:gdLst/>
          <a:ahLst/>
          <a:cxnLst/>
          <a:rect l="0" t="0" r="0" b="0"/>
          <a:pathLst>
            <a:path>
              <a:moveTo>
                <a:pt x="0" y="2095272"/>
              </a:moveTo>
              <a:lnTo>
                <a:pt x="219919" y="2095272"/>
              </a:lnTo>
              <a:lnTo>
                <a:pt x="219919" y="0"/>
              </a:lnTo>
              <a:lnTo>
                <a:pt x="439839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4577972" y="2175204"/>
        <a:ext cx="107047" cy="107047"/>
      </dsp:txXfrm>
    </dsp:sp>
    <dsp:sp modelId="{641C2CA4-E0C9-4B4E-ADF2-461AF3008B8E}">
      <dsp:nvSpPr>
        <dsp:cNvPr id="0" name=""/>
        <dsp:cNvSpPr/>
      </dsp:nvSpPr>
      <dsp:spPr>
        <a:xfrm>
          <a:off x="4411576" y="342982"/>
          <a:ext cx="439839" cy="2933381"/>
        </a:xfrm>
        <a:custGeom>
          <a:avLst/>
          <a:gdLst/>
          <a:ahLst/>
          <a:cxnLst/>
          <a:rect l="0" t="0" r="0" b="0"/>
          <a:pathLst>
            <a:path>
              <a:moveTo>
                <a:pt x="0" y="2933381"/>
              </a:moveTo>
              <a:lnTo>
                <a:pt x="219919" y="2933381"/>
              </a:lnTo>
              <a:lnTo>
                <a:pt x="219919" y="0"/>
              </a:lnTo>
              <a:lnTo>
                <a:pt x="439839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4557342" y="1735518"/>
        <a:ext cx="148308" cy="148308"/>
      </dsp:txXfrm>
    </dsp:sp>
    <dsp:sp modelId="{52B6344B-FF02-459D-8B11-27D83CE74A96}">
      <dsp:nvSpPr>
        <dsp:cNvPr id="0" name=""/>
        <dsp:cNvSpPr/>
      </dsp:nvSpPr>
      <dsp:spPr>
        <a:xfrm>
          <a:off x="1772538" y="3144576"/>
          <a:ext cx="439839" cy="1317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919" y="0"/>
              </a:lnTo>
              <a:lnTo>
                <a:pt x="219919" y="131787"/>
              </a:lnTo>
              <a:lnTo>
                <a:pt x="439839" y="13178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980979" y="3198991"/>
        <a:ext cx="22957" cy="22957"/>
      </dsp:txXfrm>
    </dsp:sp>
    <dsp:sp modelId="{F554DB36-923A-4928-962D-985E9CE458E4}">
      <dsp:nvSpPr>
        <dsp:cNvPr id="0" name=""/>
        <dsp:cNvSpPr/>
      </dsp:nvSpPr>
      <dsp:spPr>
        <a:xfrm>
          <a:off x="1772538" y="2232743"/>
          <a:ext cx="439839" cy="911832"/>
        </a:xfrm>
        <a:custGeom>
          <a:avLst/>
          <a:gdLst/>
          <a:ahLst/>
          <a:cxnLst/>
          <a:rect l="0" t="0" r="0" b="0"/>
          <a:pathLst>
            <a:path>
              <a:moveTo>
                <a:pt x="0" y="911832"/>
              </a:moveTo>
              <a:lnTo>
                <a:pt x="219919" y="911832"/>
              </a:lnTo>
              <a:lnTo>
                <a:pt x="219919" y="0"/>
              </a:lnTo>
              <a:lnTo>
                <a:pt x="439839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967149" y="2663350"/>
        <a:ext cx="50618" cy="50618"/>
      </dsp:txXfrm>
    </dsp:sp>
    <dsp:sp modelId="{DAC1AC01-F9AD-4BBE-85EC-ACAF0B820AED}">
      <dsp:nvSpPr>
        <dsp:cNvPr id="0" name=""/>
        <dsp:cNvSpPr/>
      </dsp:nvSpPr>
      <dsp:spPr>
        <a:xfrm rot="16200000">
          <a:off x="-1685224" y="2734918"/>
          <a:ext cx="6096211" cy="8193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Calibri" panose="020F0502020204030204" pitchFamily="34" charset="0"/>
            </a:rPr>
            <a:t>Реализация </a:t>
          </a:r>
          <a:r>
            <a:rPr lang="ru-RU" sz="4000" b="1" kern="1200" dirty="0" smtClean="0">
              <a:latin typeface="Calibri" panose="020F0502020204030204" pitchFamily="34" charset="0"/>
            </a:rPr>
            <a:t>задач</a:t>
          </a:r>
          <a:r>
            <a:rPr lang="ru-RU" sz="3600" b="1" kern="1200" dirty="0" smtClean="0">
              <a:latin typeface="Calibri" panose="020F0502020204030204" pitchFamily="34" charset="0"/>
            </a:rPr>
            <a:t> по ФЭМП</a:t>
          </a:r>
          <a:endParaRPr lang="ru-RU" sz="3600" b="1" kern="1200" dirty="0">
            <a:latin typeface="Calibri" panose="020F0502020204030204" pitchFamily="34" charset="0"/>
          </a:endParaRPr>
        </a:p>
      </dsp:txBody>
      <dsp:txXfrm>
        <a:off x="-1685224" y="2734918"/>
        <a:ext cx="6096211" cy="819315"/>
      </dsp:txXfrm>
    </dsp:sp>
    <dsp:sp modelId="{0885E9B5-E813-4763-B978-A6632B426FC8}">
      <dsp:nvSpPr>
        <dsp:cNvPr id="0" name=""/>
        <dsp:cNvSpPr/>
      </dsp:nvSpPr>
      <dsp:spPr>
        <a:xfrm>
          <a:off x="2212378" y="1765712"/>
          <a:ext cx="2199198" cy="93406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alibri" panose="020F0502020204030204" pitchFamily="34" charset="0"/>
            </a:rPr>
            <a:t>Непосредственно образовательная деятельность</a:t>
          </a:r>
          <a:endParaRPr lang="ru-RU" sz="1800" b="1" kern="1200" dirty="0">
            <a:latin typeface="Calibri" panose="020F0502020204030204" pitchFamily="34" charset="0"/>
          </a:endParaRPr>
        </a:p>
      </dsp:txBody>
      <dsp:txXfrm>
        <a:off x="2212378" y="1765712"/>
        <a:ext cx="2199198" cy="934062"/>
      </dsp:txXfrm>
    </dsp:sp>
    <dsp:sp modelId="{D237FB80-3203-424D-8969-95E04F27DB47}">
      <dsp:nvSpPr>
        <dsp:cNvPr id="0" name=""/>
        <dsp:cNvSpPr/>
      </dsp:nvSpPr>
      <dsp:spPr>
        <a:xfrm>
          <a:off x="2212378" y="2867396"/>
          <a:ext cx="2199198" cy="81793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alibri" panose="020F0502020204030204" pitchFamily="34" charset="0"/>
            </a:rPr>
            <a:t>Виды детской деятельности</a:t>
          </a:r>
          <a:endParaRPr lang="ru-RU" sz="1800" b="1" kern="1200" dirty="0">
            <a:latin typeface="Calibri" panose="020F0502020204030204" pitchFamily="34" charset="0"/>
          </a:endParaRPr>
        </a:p>
      </dsp:txBody>
      <dsp:txXfrm>
        <a:off x="2212378" y="2867396"/>
        <a:ext cx="2199198" cy="817934"/>
      </dsp:txXfrm>
    </dsp:sp>
    <dsp:sp modelId="{8A196260-AE78-4A69-A9B5-062B3C74CDA3}">
      <dsp:nvSpPr>
        <dsp:cNvPr id="0" name=""/>
        <dsp:cNvSpPr/>
      </dsp:nvSpPr>
      <dsp:spPr>
        <a:xfrm>
          <a:off x="4851416" y="7738"/>
          <a:ext cx="3203044" cy="67048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alibri" panose="020F0502020204030204" pitchFamily="34" charset="0"/>
            </a:rPr>
            <a:t>Игровая</a:t>
          </a:r>
          <a:endParaRPr lang="ru-RU" sz="1800" b="1" kern="1200" dirty="0">
            <a:latin typeface="Calibri" panose="020F0502020204030204" pitchFamily="34" charset="0"/>
          </a:endParaRPr>
        </a:p>
      </dsp:txBody>
      <dsp:txXfrm>
        <a:off x="4851416" y="7738"/>
        <a:ext cx="3203044" cy="670487"/>
      </dsp:txXfrm>
    </dsp:sp>
    <dsp:sp modelId="{CFF11C4D-3A2B-4A4B-B030-98A40AE78037}">
      <dsp:nvSpPr>
        <dsp:cNvPr id="0" name=""/>
        <dsp:cNvSpPr/>
      </dsp:nvSpPr>
      <dsp:spPr>
        <a:xfrm>
          <a:off x="4851416" y="845847"/>
          <a:ext cx="3203044" cy="67048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alibri" panose="020F0502020204030204" pitchFamily="34" charset="0"/>
            </a:rPr>
            <a:t>Двигательная</a:t>
          </a:r>
          <a:endParaRPr lang="ru-RU" sz="1800" b="1" kern="1200" dirty="0">
            <a:latin typeface="Calibri" panose="020F0502020204030204" pitchFamily="34" charset="0"/>
          </a:endParaRPr>
        </a:p>
      </dsp:txBody>
      <dsp:txXfrm>
        <a:off x="4851416" y="845847"/>
        <a:ext cx="3203044" cy="670487"/>
      </dsp:txXfrm>
    </dsp:sp>
    <dsp:sp modelId="{04B60CBD-22C6-44A1-88B6-BE1AF054F803}">
      <dsp:nvSpPr>
        <dsp:cNvPr id="0" name=""/>
        <dsp:cNvSpPr/>
      </dsp:nvSpPr>
      <dsp:spPr>
        <a:xfrm>
          <a:off x="4851416" y="1683956"/>
          <a:ext cx="3203044" cy="67048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alibri" panose="020F0502020204030204" pitchFamily="34" charset="0"/>
            </a:rPr>
            <a:t>Познавательно-исследовательская</a:t>
          </a:r>
          <a:endParaRPr lang="ru-RU" sz="1800" b="1" kern="1200" dirty="0">
            <a:latin typeface="Calibri" panose="020F0502020204030204" pitchFamily="34" charset="0"/>
          </a:endParaRPr>
        </a:p>
      </dsp:txBody>
      <dsp:txXfrm>
        <a:off x="4851416" y="1683956"/>
        <a:ext cx="3203044" cy="670487"/>
      </dsp:txXfrm>
    </dsp:sp>
    <dsp:sp modelId="{1F66824E-928A-4E61-B763-FC89E0280B19}">
      <dsp:nvSpPr>
        <dsp:cNvPr id="0" name=""/>
        <dsp:cNvSpPr/>
      </dsp:nvSpPr>
      <dsp:spPr>
        <a:xfrm>
          <a:off x="4851416" y="2522065"/>
          <a:ext cx="3203044" cy="67048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alibri" panose="020F0502020204030204" pitchFamily="34" charset="0"/>
            </a:rPr>
            <a:t>Коммуникативная</a:t>
          </a:r>
          <a:endParaRPr lang="ru-RU" sz="1800" b="1" kern="1200" dirty="0">
            <a:latin typeface="Calibri" panose="020F0502020204030204" pitchFamily="34" charset="0"/>
          </a:endParaRPr>
        </a:p>
      </dsp:txBody>
      <dsp:txXfrm>
        <a:off x="4851416" y="2522065"/>
        <a:ext cx="3203044" cy="670487"/>
      </dsp:txXfrm>
    </dsp:sp>
    <dsp:sp modelId="{21272B4D-6B63-4DB5-BECF-B7E7B804B081}">
      <dsp:nvSpPr>
        <dsp:cNvPr id="0" name=""/>
        <dsp:cNvSpPr/>
      </dsp:nvSpPr>
      <dsp:spPr>
        <a:xfrm>
          <a:off x="4851416" y="3360174"/>
          <a:ext cx="3203044" cy="67048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alibri" panose="020F0502020204030204" pitchFamily="34" charset="0"/>
            </a:rPr>
            <a:t>Продуктивная</a:t>
          </a:r>
          <a:endParaRPr lang="ru-RU" sz="1800" b="1" kern="1200" dirty="0">
            <a:latin typeface="Calibri" panose="020F0502020204030204" pitchFamily="34" charset="0"/>
          </a:endParaRPr>
        </a:p>
      </dsp:txBody>
      <dsp:txXfrm>
        <a:off x="4851416" y="3360174"/>
        <a:ext cx="3203044" cy="670487"/>
      </dsp:txXfrm>
    </dsp:sp>
    <dsp:sp modelId="{32C4C3FE-0194-4318-B307-09A182D09E39}">
      <dsp:nvSpPr>
        <dsp:cNvPr id="0" name=""/>
        <dsp:cNvSpPr/>
      </dsp:nvSpPr>
      <dsp:spPr>
        <a:xfrm>
          <a:off x="4851416" y="4198284"/>
          <a:ext cx="3203044" cy="67048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alibri" panose="020F0502020204030204" pitchFamily="34" charset="0"/>
            </a:rPr>
            <a:t>Музыкально-художественная</a:t>
          </a:r>
          <a:endParaRPr lang="ru-RU" sz="1800" b="1" kern="1200" dirty="0">
            <a:latin typeface="Calibri" panose="020F0502020204030204" pitchFamily="34" charset="0"/>
          </a:endParaRPr>
        </a:p>
      </dsp:txBody>
      <dsp:txXfrm>
        <a:off x="4851416" y="4198284"/>
        <a:ext cx="3203044" cy="670487"/>
      </dsp:txXfrm>
    </dsp:sp>
    <dsp:sp modelId="{0CC2C446-9BC9-4C17-BEF4-4BC7B1C399A6}">
      <dsp:nvSpPr>
        <dsp:cNvPr id="0" name=""/>
        <dsp:cNvSpPr/>
      </dsp:nvSpPr>
      <dsp:spPr>
        <a:xfrm>
          <a:off x="4851416" y="5036393"/>
          <a:ext cx="3203044" cy="67048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alibri" panose="020F0502020204030204" pitchFamily="34" charset="0"/>
            </a:rPr>
            <a:t>Трудовая</a:t>
          </a:r>
          <a:endParaRPr lang="ru-RU" sz="1800" b="1" kern="1200" dirty="0">
            <a:latin typeface="Calibri" panose="020F0502020204030204" pitchFamily="34" charset="0"/>
          </a:endParaRPr>
        </a:p>
      </dsp:txBody>
      <dsp:txXfrm>
        <a:off x="4851416" y="5036393"/>
        <a:ext cx="3203044" cy="670487"/>
      </dsp:txXfrm>
    </dsp:sp>
    <dsp:sp modelId="{1AFD5C5E-79D2-44E1-B5BB-1CA0E2211579}">
      <dsp:nvSpPr>
        <dsp:cNvPr id="0" name=""/>
        <dsp:cNvSpPr/>
      </dsp:nvSpPr>
      <dsp:spPr>
        <a:xfrm>
          <a:off x="4851416" y="5874502"/>
          <a:ext cx="3203044" cy="67048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alibri" panose="020F0502020204030204" pitchFamily="34" charset="0"/>
            </a:rPr>
            <a:t>Чтение художественной литературы</a:t>
          </a:r>
          <a:endParaRPr lang="ru-RU" sz="1800" b="1" kern="1200" dirty="0">
            <a:latin typeface="Calibri" panose="020F0502020204030204" pitchFamily="34" charset="0"/>
          </a:endParaRPr>
        </a:p>
      </dsp:txBody>
      <dsp:txXfrm>
        <a:off x="4851416" y="5874502"/>
        <a:ext cx="3203044" cy="670487"/>
      </dsp:txXfrm>
    </dsp:sp>
    <dsp:sp modelId="{2D4808E5-6C5B-4863-98CE-A1ACDEBB263A}">
      <dsp:nvSpPr>
        <dsp:cNvPr id="0" name=""/>
        <dsp:cNvSpPr/>
      </dsp:nvSpPr>
      <dsp:spPr>
        <a:xfrm>
          <a:off x="2212378" y="3852952"/>
          <a:ext cx="2199198" cy="67048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alibri" panose="020F0502020204030204" pitchFamily="34" charset="0"/>
            </a:rPr>
            <a:t>Взаимосвязь с родителями</a:t>
          </a:r>
          <a:endParaRPr lang="ru-RU" sz="1800" b="1" kern="1200" dirty="0">
            <a:latin typeface="Calibri" panose="020F0502020204030204" pitchFamily="34" charset="0"/>
          </a:endParaRPr>
        </a:p>
      </dsp:txBody>
      <dsp:txXfrm>
        <a:off x="2212378" y="3852952"/>
        <a:ext cx="2199198" cy="6704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4500B6-3F21-4A34-B685-F39FE63F23BB}">
      <dsp:nvSpPr>
        <dsp:cNvPr id="0" name=""/>
        <dsp:cNvSpPr/>
      </dsp:nvSpPr>
      <dsp:spPr>
        <a:xfrm>
          <a:off x="1678228" y="624984"/>
          <a:ext cx="5608031" cy="5608031"/>
        </a:xfrm>
        <a:prstGeom prst="blockArc">
          <a:avLst>
            <a:gd name="adj1" fmla="val 13500000"/>
            <a:gd name="adj2" fmla="val 16200000"/>
            <a:gd name="adj3" fmla="val 3434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F4C1BB-F921-4F58-9EC7-3FCB1321D44F}">
      <dsp:nvSpPr>
        <dsp:cNvPr id="0" name=""/>
        <dsp:cNvSpPr/>
      </dsp:nvSpPr>
      <dsp:spPr>
        <a:xfrm>
          <a:off x="1678228" y="624984"/>
          <a:ext cx="5608031" cy="5608031"/>
        </a:xfrm>
        <a:prstGeom prst="blockArc">
          <a:avLst>
            <a:gd name="adj1" fmla="val 10800000"/>
            <a:gd name="adj2" fmla="val 13500000"/>
            <a:gd name="adj3" fmla="val 343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996A4B-0604-4805-97B1-608CF7910588}">
      <dsp:nvSpPr>
        <dsp:cNvPr id="0" name=""/>
        <dsp:cNvSpPr/>
      </dsp:nvSpPr>
      <dsp:spPr>
        <a:xfrm>
          <a:off x="1678228" y="624984"/>
          <a:ext cx="5608031" cy="5608031"/>
        </a:xfrm>
        <a:prstGeom prst="blockArc">
          <a:avLst>
            <a:gd name="adj1" fmla="val 8100000"/>
            <a:gd name="adj2" fmla="val 10800000"/>
            <a:gd name="adj3" fmla="val 343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7EF31F-F1C5-44F1-9040-343095306AF4}">
      <dsp:nvSpPr>
        <dsp:cNvPr id="0" name=""/>
        <dsp:cNvSpPr/>
      </dsp:nvSpPr>
      <dsp:spPr>
        <a:xfrm>
          <a:off x="1678228" y="624984"/>
          <a:ext cx="5608031" cy="5608031"/>
        </a:xfrm>
        <a:prstGeom prst="blockArc">
          <a:avLst>
            <a:gd name="adj1" fmla="val 5400000"/>
            <a:gd name="adj2" fmla="val 8100000"/>
            <a:gd name="adj3" fmla="val 3434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A63D4E-75A8-4DCD-8193-25258F106B80}">
      <dsp:nvSpPr>
        <dsp:cNvPr id="0" name=""/>
        <dsp:cNvSpPr/>
      </dsp:nvSpPr>
      <dsp:spPr>
        <a:xfrm>
          <a:off x="1678228" y="624984"/>
          <a:ext cx="5608031" cy="5608031"/>
        </a:xfrm>
        <a:prstGeom prst="blockArc">
          <a:avLst>
            <a:gd name="adj1" fmla="val 2700000"/>
            <a:gd name="adj2" fmla="val 5400000"/>
            <a:gd name="adj3" fmla="val 3434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45D853-19F1-45BC-B393-B4CE54BE65FC}">
      <dsp:nvSpPr>
        <dsp:cNvPr id="0" name=""/>
        <dsp:cNvSpPr/>
      </dsp:nvSpPr>
      <dsp:spPr>
        <a:xfrm>
          <a:off x="1678228" y="624984"/>
          <a:ext cx="5608031" cy="5608031"/>
        </a:xfrm>
        <a:prstGeom prst="blockArc">
          <a:avLst>
            <a:gd name="adj1" fmla="val 0"/>
            <a:gd name="adj2" fmla="val 2700000"/>
            <a:gd name="adj3" fmla="val 3434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A737D6-A0A3-42E1-973B-E9872D7D1CFB}">
      <dsp:nvSpPr>
        <dsp:cNvPr id="0" name=""/>
        <dsp:cNvSpPr/>
      </dsp:nvSpPr>
      <dsp:spPr>
        <a:xfrm>
          <a:off x="1678228" y="624984"/>
          <a:ext cx="5608031" cy="5608031"/>
        </a:xfrm>
        <a:prstGeom prst="blockArc">
          <a:avLst>
            <a:gd name="adj1" fmla="val 18900000"/>
            <a:gd name="adj2" fmla="val 0"/>
            <a:gd name="adj3" fmla="val 343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D270E5-9EAF-4599-BC64-75199CED8C66}">
      <dsp:nvSpPr>
        <dsp:cNvPr id="0" name=""/>
        <dsp:cNvSpPr/>
      </dsp:nvSpPr>
      <dsp:spPr>
        <a:xfrm>
          <a:off x="1678228" y="624984"/>
          <a:ext cx="5608031" cy="5608031"/>
        </a:xfrm>
        <a:prstGeom prst="blockArc">
          <a:avLst>
            <a:gd name="adj1" fmla="val 16200000"/>
            <a:gd name="adj2" fmla="val 18900000"/>
            <a:gd name="adj3" fmla="val 343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DE17C7-8D75-49C2-8A2E-6C565F6422B9}">
      <dsp:nvSpPr>
        <dsp:cNvPr id="0" name=""/>
        <dsp:cNvSpPr/>
      </dsp:nvSpPr>
      <dsp:spPr>
        <a:xfrm>
          <a:off x="3059826" y="2473677"/>
          <a:ext cx="2844834" cy="19106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alibri" panose="020F0502020204030204" pitchFamily="34" charset="0"/>
            </a:rPr>
            <a:t>Общие педагогические принципы</a:t>
          </a:r>
          <a:endParaRPr lang="ru-RU" sz="1800" b="1" kern="1200" dirty="0">
            <a:latin typeface="Calibri" panose="020F0502020204030204" pitchFamily="34" charset="0"/>
          </a:endParaRPr>
        </a:p>
      </dsp:txBody>
      <dsp:txXfrm>
        <a:off x="3476442" y="2753484"/>
        <a:ext cx="2011602" cy="1351030"/>
      </dsp:txXfrm>
    </dsp:sp>
    <dsp:sp modelId="{1E94E75D-42F6-4F7F-8C2B-E452B0033E9D}">
      <dsp:nvSpPr>
        <dsp:cNvPr id="0" name=""/>
        <dsp:cNvSpPr/>
      </dsp:nvSpPr>
      <dsp:spPr>
        <a:xfrm>
          <a:off x="3328298" y="4407"/>
          <a:ext cx="2307891" cy="1337450"/>
        </a:xfrm>
        <a:prstGeom prst="ellipse">
          <a:avLst/>
        </a:prstGeom>
        <a:solidFill>
          <a:srgbClr val="4BDD7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libri" panose="020F0502020204030204" pitchFamily="34" charset="0"/>
            </a:rPr>
            <a:t>Доступность</a:t>
          </a:r>
          <a:endParaRPr lang="ru-RU" sz="1600" b="1" kern="1200" dirty="0">
            <a:latin typeface="Calibri" panose="020F0502020204030204" pitchFamily="34" charset="0"/>
          </a:endParaRPr>
        </a:p>
      </dsp:txBody>
      <dsp:txXfrm>
        <a:off x="3666281" y="200272"/>
        <a:ext cx="1631925" cy="945720"/>
      </dsp:txXfrm>
    </dsp:sp>
    <dsp:sp modelId="{2D78918B-D989-44E2-8964-0E9EE10F3444}">
      <dsp:nvSpPr>
        <dsp:cNvPr id="0" name=""/>
        <dsp:cNvSpPr/>
      </dsp:nvSpPr>
      <dsp:spPr>
        <a:xfrm>
          <a:off x="5276990" y="811581"/>
          <a:ext cx="2307891" cy="1337450"/>
        </a:xfrm>
        <a:prstGeom prst="ellipse">
          <a:avLst/>
        </a:prstGeom>
        <a:solidFill>
          <a:srgbClr val="50C1D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libri" panose="020F0502020204030204" pitchFamily="34" charset="0"/>
            </a:rPr>
            <a:t>Целостность</a:t>
          </a:r>
          <a:endParaRPr lang="ru-RU" sz="1600" b="1" kern="1200" dirty="0">
            <a:latin typeface="Calibri" panose="020F0502020204030204" pitchFamily="34" charset="0"/>
          </a:endParaRPr>
        </a:p>
      </dsp:txBody>
      <dsp:txXfrm>
        <a:off x="5614973" y="1007446"/>
        <a:ext cx="1631925" cy="945720"/>
      </dsp:txXfrm>
    </dsp:sp>
    <dsp:sp modelId="{1D008DBE-4056-4EED-A93D-E1D2F0BC0603}">
      <dsp:nvSpPr>
        <dsp:cNvPr id="0" name=""/>
        <dsp:cNvSpPr/>
      </dsp:nvSpPr>
      <dsp:spPr>
        <a:xfrm>
          <a:off x="6084165" y="2760274"/>
          <a:ext cx="2307891" cy="1337450"/>
        </a:xfrm>
        <a:prstGeom prst="ellipse">
          <a:avLst/>
        </a:prstGeom>
        <a:solidFill>
          <a:srgbClr val="F890A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libri" panose="020F0502020204030204" pitchFamily="34" charset="0"/>
            </a:rPr>
            <a:t>Системность</a:t>
          </a:r>
          <a:endParaRPr lang="ru-RU" sz="1600" b="1" kern="1200" dirty="0">
            <a:latin typeface="Calibri" panose="020F0502020204030204" pitchFamily="34" charset="0"/>
          </a:endParaRPr>
        </a:p>
      </dsp:txBody>
      <dsp:txXfrm>
        <a:off x="6422148" y="2956139"/>
        <a:ext cx="1631925" cy="945720"/>
      </dsp:txXfrm>
    </dsp:sp>
    <dsp:sp modelId="{C0626306-0648-42F0-B22F-B20D03ABC4AE}">
      <dsp:nvSpPr>
        <dsp:cNvPr id="0" name=""/>
        <dsp:cNvSpPr/>
      </dsp:nvSpPr>
      <dsp:spPr>
        <a:xfrm>
          <a:off x="5276990" y="4708967"/>
          <a:ext cx="2307891" cy="1337450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libri" panose="020F0502020204030204" pitchFamily="34" charset="0"/>
            </a:rPr>
            <a:t>Непрерывность</a:t>
          </a:r>
          <a:endParaRPr lang="ru-RU" sz="1600" b="1" kern="1200" dirty="0">
            <a:latin typeface="Calibri" panose="020F0502020204030204" pitchFamily="34" charset="0"/>
          </a:endParaRPr>
        </a:p>
      </dsp:txBody>
      <dsp:txXfrm>
        <a:off x="5614973" y="4904832"/>
        <a:ext cx="1631925" cy="945720"/>
      </dsp:txXfrm>
    </dsp:sp>
    <dsp:sp modelId="{6C16C12F-4B1D-4EB7-A463-56F4D928B16B}">
      <dsp:nvSpPr>
        <dsp:cNvPr id="0" name=""/>
        <dsp:cNvSpPr/>
      </dsp:nvSpPr>
      <dsp:spPr>
        <a:xfrm>
          <a:off x="3328298" y="5516142"/>
          <a:ext cx="2307891" cy="1337450"/>
        </a:xfrm>
        <a:prstGeom prst="ellipse">
          <a:avLst/>
        </a:prstGeom>
        <a:solidFill>
          <a:srgbClr val="BC64A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libri" panose="020F0502020204030204" pitchFamily="34" charset="0"/>
            </a:rPr>
            <a:t>Научность</a:t>
          </a:r>
          <a:endParaRPr lang="ru-RU" sz="1600" b="1" kern="1200" dirty="0">
            <a:latin typeface="Calibri" panose="020F0502020204030204" pitchFamily="34" charset="0"/>
          </a:endParaRPr>
        </a:p>
      </dsp:txBody>
      <dsp:txXfrm>
        <a:off x="3666281" y="5712007"/>
        <a:ext cx="1631925" cy="945720"/>
      </dsp:txXfrm>
    </dsp:sp>
    <dsp:sp modelId="{4EAD0C1F-D4AE-4967-9F09-F119AEC48EDF}">
      <dsp:nvSpPr>
        <dsp:cNvPr id="0" name=""/>
        <dsp:cNvSpPr/>
      </dsp:nvSpPr>
      <dsp:spPr>
        <a:xfrm>
          <a:off x="1379605" y="4708967"/>
          <a:ext cx="2307891" cy="133745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libri" panose="020F0502020204030204" pitchFamily="34" charset="0"/>
            </a:rPr>
            <a:t>Преемственность</a:t>
          </a:r>
          <a:endParaRPr lang="ru-RU" sz="1600" b="1" kern="1200" dirty="0">
            <a:latin typeface="Calibri" panose="020F0502020204030204" pitchFamily="34" charset="0"/>
          </a:endParaRPr>
        </a:p>
      </dsp:txBody>
      <dsp:txXfrm>
        <a:off x="1717588" y="4904832"/>
        <a:ext cx="1631925" cy="945720"/>
      </dsp:txXfrm>
    </dsp:sp>
    <dsp:sp modelId="{EE069CDE-CD23-4FB4-A523-041408F9A0A7}">
      <dsp:nvSpPr>
        <dsp:cNvPr id="0" name=""/>
        <dsp:cNvSpPr/>
      </dsp:nvSpPr>
      <dsp:spPr>
        <a:xfrm>
          <a:off x="572430" y="2760274"/>
          <a:ext cx="2307891" cy="133745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libri" panose="020F0502020204030204" pitchFamily="34" charset="0"/>
            </a:rPr>
            <a:t>Занимательность</a:t>
          </a:r>
          <a:endParaRPr lang="ru-RU" sz="1600" b="1" kern="1200" dirty="0">
            <a:latin typeface="Calibri" panose="020F0502020204030204" pitchFamily="34" charset="0"/>
          </a:endParaRPr>
        </a:p>
      </dsp:txBody>
      <dsp:txXfrm>
        <a:off x="910413" y="2956139"/>
        <a:ext cx="1631925" cy="945720"/>
      </dsp:txXfrm>
    </dsp:sp>
    <dsp:sp modelId="{E8DF4A4F-5C78-4232-BA6F-4AACEF650BC1}">
      <dsp:nvSpPr>
        <dsp:cNvPr id="0" name=""/>
        <dsp:cNvSpPr/>
      </dsp:nvSpPr>
      <dsp:spPr>
        <a:xfrm>
          <a:off x="1379605" y="811581"/>
          <a:ext cx="2307891" cy="133745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libri" panose="020F0502020204030204" pitchFamily="34" charset="0"/>
            </a:rPr>
            <a:t>Интеграция</a:t>
          </a:r>
          <a:endParaRPr lang="ru-RU" sz="1600" b="1" kern="1200" dirty="0">
            <a:latin typeface="Calibri" panose="020F0502020204030204" pitchFamily="34" charset="0"/>
          </a:endParaRPr>
        </a:p>
      </dsp:txBody>
      <dsp:txXfrm>
        <a:off x="1717588" y="1007446"/>
        <a:ext cx="1631925" cy="9457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061F64-28AE-4D15-A07A-C4CDE3943442}">
      <dsp:nvSpPr>
        <dsp:cNvPr id="0" name=""/>
        <dsp:cNvSpPr/>
      </dsp:nvSpPr>
      <dsp:spPr>
        <a:xfrm>
          <a:off x="932" y="0"/>
          <a:ext cx="2425314" cy="468052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latin typeface="Calibri" panose="020F0502020204030204" pitchFamily="34" charset="0"/>
            </a:rPr>
            <a:t>ФЭМП</a:t>
          </a:r>
          <a:endParaRPr lang="ru-RU" sz="4000" b="1" kern="1200" dirty="0">
            <a:latin typeface="Calibri" panose="020F0502020204030204" pitchFamily="34" charset="0"/>
          </a:endParaRPr>
        </a:p>
      </dsp:txBody>
      <dsp:txXfrm>
        <a:off x="932" y="0"/>
        <a:ext cx="2425314" cy="1404156"/>
      </dsp:txXfrm>
    </dsp:sp>
    <dsp:sp modelId="{D740C080-BF9B-4D3C-B85D-B2ED750EBA2F}">
      <dsp:nvSpPr>
        <dsp:cNvPr id="0" name=""/>
        <dsp:cNvSpPr/>
      </dsp:nvSpPr>
      <dsp:spPr>
        <a:xfrm>
          <a:off x="243464" y="1404555"/>
          <a:ext cx="1940251" cy="919534"/>
        </a:xfrm>
        <a:prstGeom prst="roundRect">
          <a:avLst>
            <a:gd name="adj" fmla="val 10000"/>
          </a:avLst>
        </a:prstGeom>
        <a:solidFill>
          <a:srgbClr val="E9661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alibri" panose="020F0502020204030204" pitchFamily="34" charset="0"/>
            </a:rPr>
            <a:t>ФЦКМ</a:t>
          </a:r>
          <a:endParaRPr lang="ru-RU" sz="2000" b="1" kern="1200" dirty="0">
            <a:latin typeface="Calibri" panose="020F0502020204030204" pitchFamily="34" charset="0"/>
          </a:endParaRPr>
        </a:p>
      </dsp:txBody>
      <dsp:txXfrm>
        <a:off x="270396" y="1431487"/>
        <a:ext cx="1886387" cy="865670"/>
      </dsp:txXfrm>
    </dsp:sp>
    <dsp:sp modelId="{3FFBE2B2-ECDF-4443-8D13-AEDC34ACB263}">
      <dsp:nvSpPr>
        <dsp:cNvPr id="0" name=""/>
        <dsp:cNvSpPr/>
      </dsp:nvSpPr>
      <dsp:spPr>
        <a:xfrm>
          <a:off x="243464" y="2465557"/>
          <a:ext cx="1940251" cy="919534"/>
        </a:xfrm>
        <a:prstGeom prst="roundRect">
          <a:avLst>
            <a:gd name="adj" fmla="val 10000"/>
          </a:avLst>
        </a:prstGeom>
        <a:solidFill>
          <a:srgbClr val="F890A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alibri" panose="020F0502020204030204" pitchFamily="34" charset="0"/>
            </a:rPr>
            <a:t>Музыка</a:t>
          </a:r>
          <a:endParaRPr lang="ru-RU" sz="2000" b="1" kern="1200" dirty="0">
            <a:latin typeface="Calibri" panose="020F0502020204030204" pitchFamily="34" charset="0"/>
          </a:endParaRPr>
        </a:p>
      </dsp:txBody>
      <dsp:txXfrm>
        <a:off x="270396" y="2492489"/>
        <a:ext cx="1886387" cy="865670"/>
      </dsp:txXfrm>
    </dsp:sp>
    <dsp:sp modelId="{3730C93D-66FB-4F8B-8250-2E3262B8E098}">
      <dsp:nvSpPr>
        <dsp:cNvPr id="0" name=""/>
        <dsp:cNvSpPr/>
      </dsp:nvSpPr>
      <dsp:spPr>
        <a:xfrm>
          <a:off x="243464" y="3526559"/>
          <a:ext cx="1940251" cy="919534"/>
        </a:xfrm>
        <a:prstGeom prst="roundRect">
          <a:avLst>
            <a:gd name="adj" fmla="val 10000"/>
          </a:avLst>
        </a:prstGeom>
        <a:solidFill>
          <a:srgbClr val="BC64A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alibri" panose="020F0502020204030204" pitchFamily="34" charset="0"/>
            </a:rPr>
            <a:t>Худ. творчество</a:t>
          </a:r>
          <a:endParaRPr lang="ru-RU" sz="2000" b="1" kern="1200" dirty="0">
            <a:latin typeface="Calibri" panose="020F0502020204030204" pitchFamily="34" charset="0"/>
          </a:endParaRPr>
        </a:p>
      </dsp:txBody>
      <dsp:txXfrm>
        <a:off x="270396" y="3553491"/>
        <a:ext cx="1886387" cy="865670"/>
      </dsp:txXfrm>
    </dsp:sp>
    <dsp:sp modelId="{6A64FE56-64E0-485C-AF85-41AF01778F02}">
      <dsp:nvSpPr>
        <dsp:cNvPr id="0" name=""/>
        <dsp:cNvSpPr/>
      </dsp:nvSpPr>
      <dsp:spPr>
        <a:xfrm>
          <a:off x="2608145" y="0"/>
          <a:ext cx="2425314" cy="468052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latin typeface="Calibri" panose="020F0502020204030204" pitchFamily="34" charset="0"/>
            </a:rPr>
            <a:t>ФЭМП</a:t>
          </a:r>
          <a:endParaRPr lang="ru-RU" sz="4000" b="1" kern="1200" dirty="0">
            <a:latin typeface="Calibri" panose="020F0502020204030204" pitchFamily="34" charset="0"/>
          </a:endParaRPr>
        </a:p>
      </dsp:txBody>
      <dsp:txXfrm>
        <a:off x="2608145" y="0"/>
        <a:ext cx="2425314" cy="1404156"/>
      </dsp:txXfrm>
    </dsp:sp>
    <dsp:sp modelId="{5EBC13BE-4D84-4A61-8761-595FFA8C9995}">
      <dsp:nvSpPr>
        <dsp:cNvPr id="0" name=""/>
        <dsp:cNvSpPr/>
      </dsp:nvSpPr>
      <dsp:spPr>
        <a:xfrm>
          <a:off x="2850676" y="1404270"/>
          <a:ext cx="1940251" cy="681852"/>
        </a:xfrm>
        <a:prstGeom prst="roundRect">
          <a:avLst>
            <a:gd name="adj" fmla="val 10000"/>
          </a:avLst>
        </a:prstGeom>
        <a:solidFill>
          <a:srgbClr val="E9661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alibri" panose="020F0502020204030204" pitchFamily="34" charset="0"/>
            </a:rPr>
            <a:t>ФЦКМ</a:t>
          </a:r>
          <a:endParaRPr lang="ru-RU" sz="2000" b="1" kern="1200" dirty="0">
            <a:latin typeface="Calibri" panose="020F0502020204030204" pitchFamily="34" charset="0"/>
          </a:endParaRPr>
        </a:p>
      </dsp:txBody>
      <dsp:txXfrm>
        <a:off x="2870647" y="1424241"/>
        <a:ext cx="1900309" cy="641910"/>
      </dsp:txXfrm>
    </dsp:sp>
    <dsp:sp modelId="{B701B67B-83C9-435C-89F7-F03262A0986E}">
      <dsp:nvSpPr>
        <dsp:cNvPr id="0" name=""/>
        <dsp:cNvSpPr/>
      </dsp:nvSpPr>
      <dsp:spPr>
        <a:xfrm>
          <a:off x="2850676" y="2191022"/>
          <a:ext cx="1940251" cy="681852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alibri" panose="020F0502020204030204" pitchFamily="34" charset="0"/>
            </a:rPr>
            <a:t>Развитие речи</a:t>
          </a:r>
          <a:endParaRPr lang="ru-RU" sz="2000" b="1" kern="1200" dirty="0">
            <a:latin typeface="Calibri" panose="020F0502020204030204" pitchFamily="34" charset="0"/>
          </a:endParaRPr>
        </a:p>
      </dsp:txBody>
      <dsp:txXfrm>
        <a:off x="2870647" y="2210993"/>
        <a:ext cx="1900309" cy="641910"/>
      </dsp:txXfrm>
    </dsp:sp>
    <dsp:sp modelId="{1D0203C7-B7B3-4982-871C-C23234C7CAAB}">
      <dsp:nvSpPr>
        <dsp:cNvPr id="0" name=""/>
        <dsp:cNvSpPr/>
      </dsp:nvSpPr>
      <dsp:spPr>
        <a:xfrm>
          <a:off x="2850676" y="2977775"/>
          <a:ext cx="1940251" cy="681852"/>
        </a:xfrm>
        <a:prstGeom prst="roundRect">
          <a:avLst>
            <a:gd name="adj" fmla="val 10000"/>
          </a:avLst>
        </a:prstGeom>
        <a:solidFill>
          <a:srgbClr val="F890A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alibri" panose="020F0502020204030204" pitchFamily="34" charset="0"/>
            </a:rPr>
            <a:t>Музыка</a:t>
          </a:r>
          <a:endParaRPr lang="ru-RU" sz="2000" b="1" kern="1200" dirty="0">
            <a:latin typeface="Calibri" panose="020F0502020204030204" pitchFamily="34" charset="0"/>
          </a:endParaRPr>
        </a:p>
      </dsp:txBody>
      <dsp:txXfrm>
        <a:off x="2870647" y="2997746"/>
        <a:ext cx="1900309" cy="641910"/>
      </dsp:txXfrm>
    </dsp:sp>
    <dsp:sp modelId="{8B5497BE-8FF5-4E73-87BF-BBD4D8512F97}">
      <dsp:nvSpPr>
        <dsp:cNvPr id="0" name=""/>
        <dsp:cNvSpPr/>
      </dsp:nvSpPr>
      <dsp:spPr>
        <a:xfrm>
          <a:off x="2850676" y="3764527"/>
          <a:ext cx="1940251" cy="681852"/>
        </a:xfrm>
        <a:prstGeom prst="roundRect">
          <a:avLst>
            <a:gd name="adj" fmla="val 10000"/>
          </a:avLst>
        </a:prstGeom>
        <a:solidFill>
          <a:srgbClr val="BC64A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alibri" panose="020F0502020204030204" pitchFamily="34" charset="0"/>
            </a:rPr>
            <a:t>Худ. творчество</a:t>
          </a:r>
          <a:endParaRPr lang="ru-RU" sz="2000" b="1" kern="1200" dirty="0">
            <a:latin typeface="Calibri" panose="020F0502020204030204" pitchFamily="34" charset="0"/>
          </a:endParaRPr>
        </a:p>
      </dsp:txBody>
      <dsp:txXfrm>
        <a:off x="2870647" y="3784498"/>
        <a:ext cx="1900309" cy="641910"/>
      </dsp:txXfrm>
    </dsp:sp>
    <dsp:sp modelId="{14669A44-281C-42A4-A49A-69137D0A0E62}">
      <dsp:nvSpPr>
        <dsp:cNvPr id="0" name=""/>
        <dsp:cNvSpPr/>
      </dsp:nvSpPr>
      <dsp:spPr>
        <a:xfrm>
          <a:off x="5215358" y="0"/>
          <a:ext cx="2425314" cy="468052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latin typeface="Calibri" panose="020F0502020204030204" pitchFamily="34" charset="0"/>
            </a:rPr>
            <a:t>ФЭМП</a:t>
          </a:r>
          <a:endParaRPr lang="ru-RU" sz="4000" b="1" kern="1200" dirty="0">
            <a:latin typeface="Calibri" panose="020F0502020204030204" pitchFamily="34" charset="0"/>
          </a:endParaRPr>
        </a:p>
      </dsp:txBody>
      <dsp:txXfrm>
        <a:off x="5215358" y="0"/>
        <a:ext cx="2425314" cy="1404156"/>
      </dsp:txXfrm>
    </dsp:sp>
    <dsp:sp modelId="{3B651261-B5F5-46D8-B809-2410D3B445F7}">
      <dsp:nvSpPr>
        <dsp:cNvPr id="0" name=""/>
        <dsp:cNvSpPr/>
      </dsp:nvSpPr>
      <dsp:spPr>
        <a:xfrm>
          <a:off x="5457889" y="1404555"/>
          <a:ext cx="1940251" cy="919534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alibri" panose="020F0502020204030204" pitchFamily="34" charset="0"/>
            </a:rPr>
            <a:t>Развитие речи</a:t>
          </a:r>
          <a:endParaRPr lang="ru-RU" sz="2000" b="1" kern="1200" dirty="0">
            <a:latin typeface="Calibri" panose="020F0502020204030204" pitchFamily="34" charset="0"/>
          </a:endParaRPr>
        </a:p>
      </dsp:txBody>
      <dsp:txXfrm>
        <a:off x="5484821" y="1431487"/>
        <a:ext cx="1886387" cy="865670"/>
      </dsp:txXfrm>
    </dsp:sp>
    <dsp:sp modelId="{6B920FBF-9D03-4C70-95C8-B352855C72AD}">
      <dsp:nvSpPr>
        <dsp:cNvPr id="0" name=""/>
        <dsp:cNvSpPr/>
      </dsp:nvSpPr>
      <dsp:spPr>
        <a:xfrm>
          <a:off x="5457889" y="2465557"/>
          <a:ext cx="1940251" cy="919534"/>
        </a:xfrm>
        <a:prstGeom prst="roundRect">
          <a:avLst>
            <a:gd name="adj" fmla="val 10000"/>
          </a:avLst>
        </a:prstGeom>
        <a:solidFill>
          <a:srgbClr val="50C1D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alibri" panose="020F0502020204030204" pitchFamily="34" charset="0"/>
            </a:rPr>
            <a:t>Музыкально-физкультурное</a:t>
          </a:r>
          <a:endParaRPr lang="ru-RU" sz="2000" b="1" kern="1200" dirty="0">
            <a:latin typeface="Calibri" panose="020F0502020204030204" pitchFamily="34" charset="0"/>
          </a:endParaRPr>
        </a:p>
      </dsp:txBody>
      <dsp:txXfrm>
        <a:off x="5484821" y="2492489"/>
        <a:ext cx="1886387" cy="865670"/>
      </dsp:txXfrm>
    </dsp:sp>
    <dsp:sp modelId="{997199C0-7703-43BF-B5E5-8FBF927C1539}">
      <dsp:nvSpPr>
        <dsp:cNvPr id="0" name=""/>
        <dsp:cNvSpPr/>
      </dsp:nvSpPr>
      <dsp:spPr>
        <a:xfrm>
          <a:off x="5457889" y="3526559"/>
          <a:ext cx="1940251" cy="919534"/>
        </a:xfrm>
        <a:prstGeom prst="roundRect">
          <a:avLst>
            <a:gd name="adj" fmla="val 10000"/>
          </a:avLst>
        </a:prstGeom>
        <a:solidFill>
          <a:srgbClr val="BC64A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alibri" panose="020F0502020204030204" pitchFamily="34" charset="0"/>
            </a:rPr>
            <a:t>Худ. творчество</a:t>
          </a:r>
          <a:endParaRPr lang="ru-RU" sz="2000" b="1" kern="1200" dirty="0">
            <a:latin typeface="Calibri" panose="020F0502020204030204" pitchFamily="34" charset="0"/>
          </a:endParaRPr>
        </a:p>
      </dsp:txBody>
      <dsp:txXfrm>
        <a:off x="5484821" y="3553491"/>
        <a:ext cx="1886387" cy="8656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15EA7F-99C3-466C-B681-A1C64858A9B7}">
      <dsp:nvSpPr>
        <dsp:cNvPr id="0" name=""/>
        <dsp:cNvSpPr/>
      </dsp:nvSpPr>
      <dsp:spPr>
        <a:xfrm>
          <a:off x="4356484" y="508485"/>
          <a:ext cx="3356577" cy="2127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372"/>
              </a:lnTo>
              <a:lnTo>
                <a:pt x="3356577" y="106372"/>
              </a:lnTo>
              <a:lnTo>
                <a:pt x="3356577" y="21274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5A39E0-DB78-4830-AF2B-E23A29A3F281}">
      <dsp:nvSpPr>
        <dsp:cNvPr id="0" name=""/>
        <dsp:cNvSpPr/>
      </dsp:nvSpPr>
      <dsp:spPr>
        <a:xfrm>
          <a:off x="5850460" y="1227768"/>
          <a:ext cx="198217" cy="34179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7990"/>
              </a:lnTo>
              <a:lnTo>
                <a:pt x="198217" y="341799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EE5DBC-FA23-4191-BC00-1F8ABD2DB7A2}">
      <dsp:nvSpPr>
        <dsp:cNvPr id="0" name=""/>
        <dsp:cNvSpPr/>
      </dsp:nvSpPr>
      <dsp:spPr>
        <a:xfrm>
          <a:off x="5850460" y="1227768"/>
          <a:ext cx="198217" cy="26987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8707"/>
              </a:lnTo>
              <a:lnTo>
                <a:pt x="198217" y="269870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BD60E-A3B7-4609-8EAF-F72767CEADC4}">
      <dsp:nvSpPr>
        <dsp:cNvPr id="0" name=""/>
        <dsp:cNvSpPr/>
      </dsp:nvSpPr>
      <dsp:spPr>
        <a:xfrm>
          <a:off x="5850460" y="1227768"/>
          <a:ext cx="198217" cy="19794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9424"/>
              </a:lnTo>
              <a:lnTo>
                <a:pt x="198217" y="1979424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AE1DD9-C0E1-482D-A56C-0E9004B1A26A}">
      <dsp:nvSpPr>
        <dsp:cNvPr id="0" name=""/>
        <dsp:cNvSpPr/>
      </dsp:nvSpPr>
      <dsp:spPr>
        <a:xfrm>
          <a:off x="5850460" y="1227768"/>
          <a:ext cx="198217" cy="12601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0142"/>
              </a:lnTo>
              <a:lnTo>
                <a:pt x="198217" y="126014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1A6392-77B9-4E17-B245-76D80FB46525}">
      <dsp:nvSpPr>
        <dsp:cNvPr id="0" name=""/>
        <dsp:cNvSpPr/>
      </dsp:nvSpPr>
      <dsp:spPr>
        <a:xfrm>
          <a:off x="5850460" y="1227768"/>
          <a:ext cx="198217" cy="540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0859"/>
              </a:lnTo>
              <a:lnTo>
                <a:pt x="198217" y="540859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4DB25A-B1EB-4BA0-B32B-A04934C96DAB}">
      <dsp:nvSpPr>
        <dsp:cNvPr id="0" name=""/>
        <dsp:cNvSpPr/>
      </dsp:nvSpPr>
      <dsp:spPr>
        <a:xfrm>
          <a:off x="4356484" y="508485"/>
          <a:ext cx="1965363" cy="2127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372"/>
              </a:lnTo>
              <a:lnTo>
                <a:pt x="1965363" y="106372"/>
              </a:lnTo>
              <a:lnTo>
                <a:pt x="1965363" y="21274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F36D29-4AC3-4C3A-BB23-95399D348D8A}">
      <dsp:nvSpPr>
        <dsp:cNvPr id="0" name=""/>
        <dsp:cNvSpPr/>
      </dsp:nvSpPr>
      <dsp:spPr>
        <a:xfrm>
          <a:off x="4649449" y="1947050"/>
          <a:ext cx="173407" cy="26987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8707"/>
              </a:lnTo>
              <a:lnTo>
                <a:pt x="173407" y="269870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7AA3BF-12C0-42A3-B352-FF9FD505C35F}">
      <dsp:nvSpPr>
        <dsp:cNvPr id="0" name=""/>
        <dsp:cNvSpPr/>
      </dsp:nvSpPr>
      <dsp:spPr>
        <a:xfrm>
          <a:off x="4649449" y="1947050"/>
          <a:ext cx="173407" cy="19794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9424"/>
              </a:lnTo>
              <a:lnTo>
                <a:pt x="173407" y="197942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AAC030-E2BF-4322-A75D-555A858737E6}">
      <dsp:nvSpPr>
        <dsp:cNvPr id="0" name=""/>
        <dsp:cNvSpPr/>
      </dsp:nvSpPr>
      <dsp:spPr>
        <a:xfrm>
          <a:off x="4649449" y="1947050"/>
          <a:ext cx="173407" cy="12601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0142"/>
              </a:lnTo>
              <a:lnTo>
                <a:pt x="173407" y="126014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2D43A8-4798-4A90-B3E8-F1E54A7C6D48}">
      <dsp:nvSpPr>
        <dsp:cNvPr id="0" name=""/>
        <dsp:cNvSpPr/>
      </dsp:nvSpPr>
      <dsp:spPr>
        <a:xfrm>
          <a:off x="4649449" y="1947050"/>
          <a:ext cx="173407" cy="540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0859"/>
              </a:lnTo>
              <a:lnTo>
                <a:pt x="173407" y="54085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154E10-AEBB-4FC3-A84B-8AD885361303}">
      <dsp:nvSpPr>
        <dsp:cNvPr id="0" name=""/>
        <dsp:cNvSpPr/>
      </dsp:nvSpPr>
      <dsp:spPr>
        <a:xfrm>
          <a:off x="4441769" y="1227768"/>
          <a:ext cx="612909" cy="2127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372"/>
              </a:lnTo>
              <a:lnTo>
                <a:pt x="612909" y="106372"/>
              </a:lnTo>
              <a:lnTo>
                <a:pt x="612909" y="212745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D74D0B-5494-4CF5-BD75-537619584DD6}">
      <dsp:nvSpPr>
        <dsp:cNvPr id="0" name=""/>
        <dsp:cNvSpPr/>
      </dsp:nvSpPr>
      <dsp:spPr>
        <a:xfrm>
          <a:off x="3828859" y="1227768"/>
          <a:ext cx="612909" cy="212745"/>
        </a:xfrm>
        <a:custGeom>
          <a:avLst/>
          <a:gdLst/>
          <a:ahLst/>
          <a:cxnLst/>
          <a:rect l="0" t="0" r="0" b="0"/>
          <a:pathLst>
            <a:path>
              <a:moveTo>
                <a:pt x="612909" y="0"/>
              </a:moveTo>
              <a:lnTo>
                <a:pt x="612909" y="106372"/>
              </a:lnTo>
              <a:lnTo>
                <a:pt x="0" y="106372"/>
              </a:lnTo>
              <a:lnTo>
                <a:pt x="0" y="212745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A1D892-3C59-4199-99E1-56A6B2A330F2}">
      <dsp:nvSpPr>
        <dsp:cNvPr id="0" name=""/>
        <dsp:cNvSpPr/>
      </dsp:nvSpPr>
      <dsp:spPr>
        <a:xfrm>
          <a:off x="4310764" y="508485"/>
          <a:ext cx="91440" cy="2127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6372"/>
              </a:lnTo>
              <a:lnTo>
                <a:pt x="131005" y="106372"/>
              </a:lnTo>
              <a:lnTo>
                <a:pt x="131005" y="21274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E52DF7-CA8B-436E-9AF7-C4349803489F}">
      <dsp:nvSpPr>
        <dsp:cNvPr id="0" name=""/>
        <dsp:cNvSpPr/>
      </dsp:nvSpPr>
      <dsp:spPr>
        <a:xfrm>
          <a:off x="1919733" y="1227768"/>
          <a:ext cx="198217" cy="4783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83658"/>
              </a:lnTo>
              <a:lnTo>
                <a:pt x="198217" y="4783658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29FC84-2193-425A-9172-6F3009E1CCEB}">
      <dsp:nvSpPr>
        <dsp:cNvPr id="0" name=""/>
        <dsp:cNvSpPr/>
      </dsp:nvSpPr>
      <dsp:spPr>
        <a:xfrm>
          <a:off x="1919733" y="1227768"/>
          <a:ext cx="198217" cy="4137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37272"/>
              </a:lnTo>
              <a:lnTo>
                <a:pt x="198217" y="413727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484F6F-5029-4110-98DF-71DB7DF05AD3}">
      <dsp:nvSpPr>
        <dsp:cNvPr id="0" name=""/>
        <dsp:cNvSpPr/>
      </dsp:nvSpPr>
      <dsp:spPr>
        <a:xfrm>
          <a:off x="1919733" y="1227768"/>
          <a:ext cx="198217" cy="34179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7990"/>
              </a:lnTo>
              <a:lnTo>
                <a:pt x="198217" y="341799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1F6D23-3479-4E76-A6BF-8D105D1F6492}">
      <dsp:nvSpPr>
        <dsp:cNvPr id="0" name=""/>
        <dsp:cNvSpPr/>
      </dsp:nvSpPr>
      <dsp:spPr>
        <a:xfrm>
          <a:off x="1919733" y="1227768"/>
          <a:ext cx="198217" cy="26987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8707"/>
              </a:lnTo>
              <a:lnTo>
                <a:pt x="198217" y="269870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FC8626-7740-40D6-9656-C64EA077689F}">
      <dsp:nvSpPr>
        <dsp:cNvPr id="0" name=""/>
        <dsp:cNvSpPr/>
      </dsp:nvSpPr>
      <dsp:spPr>
        <a:xfrm>
          <a:off x="1919733" y="1227768"/>
          <a:ext cx="198217" cy="19794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9424"/>
              </a:lnTo>
              <a:lnTo>
                <a:pt x="198217" y="1979424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451202-A112-4166-828E-D9A1681932CE}">
      <dsp:nvSpPr>
        <dsp:cNvPr id="0" name=""/>
        <dsp:cNvSpPr/>
      </dsp:nvSpPr>
      <dsp:spPr>
        <a:xfrm>
          <a:off x="1919733" y="1227768"/>
          <a:ext cx="198217" cy="12601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0142"/>
              </a:lnTo>
              <a:lnTo>
                <a:pt x="198217" y="126014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996A93-255B-498F-AE8F-F083C7E18693}">
      <dsp:nvSpPr>
        <dsp:cNvPr id="0" name=""/>
        <dsp:cNvSpPr/>
      </dsp:nvSpPr>
      <dsp:spPr>
        <a:xfrm>
          <a:off x="1919733" y="1227768"/>
          <a:ext cx="198217" cy="540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0859"/>
              </a:lnTo>
              <a:lnTo>
                <a:pt x="198217" y="540859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E16D5-B690-470E-8304-4A5647741EF8}">
      <dsp:nvSpPr>
        <dsp:cNvPr id="0" name=""/>
        <dsp:cNvSpPr/>
      </dsp:nvSpPr>
      <dsp:spPr>
        <a:xfrm>
          <a:off x="2391120" y="508485"/>
          <a:ext cx="1965363" cy="212745"/>
        </a:xfrm>
        <a:custGeom>
          <a:avLst/>
          <a:gdLst/>
          <a:ahLst/>
          <a:cxnLst/>
          <a:rect l="0" t="0" r="0" b="0"/>
          <a:pathLst>
            <a:path>
              <a:moveTo>
                <a:pt x="1965363" y="0"/>
              </a:moveTo>
              <a:lnTo>
                <a:pt x="1965363" y="106372"/>
              </a:lnTo>
              <a:lnTo>
                <a:pt x="0" y="106372"/>
              </a:lnTo>
              <a:lnTo>
                <a:pt x="0" y="21274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B20180-3DF9-4A9A-86D4-48268006D170}">
      <dsp:nvSpPr>
        <dsp:cNvPr id="0" name=""/>
        <dsp:cNvSpPr/>
      </dsp:nvSpPr>
      <dsp:spPr>
        <a:xfrm>
          <a:off x="528519" y="1227768"/>
          <a:ext cx="198217" cy="12601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0142"/>
              </a:lnTo>
              <a:lnTo>
                <a:pt x="198217" y="126014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661C2C-9FB7-4D93-85FC-B354719251D1}">
      <dsp:nvSpPr>
        <dsp:cNvPr id="0" name=""/>
        <dsp:cNvSpPr/>
      </dsp:nvSpPr>
      <dsp:spPr>
        <a:xfrm>
          <a:off x="528519" y="1227768"/>
          <a:ext cx="198217" cy="540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0859"/>
              </a:lnTo>
              <a:lnTo>
                <a:pt x="198217" y="540859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347D2A-0670-43C7-9D0C-9E9EC81B0493}">
      <dsp:nvSpPr>
        <dsp:cNvPr id="0" name=""/>
        <dsp:cNvSpPr/>
      </dsp:nvSpPr>
      <dsp:spPr>
        <a:xfrm>
          <a:off x="999906" y="508485"/>
          <a:ext cx="3356577" cy="212745"/>
        </a:xfrm>
        <a:custGeom>
          <a:avLst/>
          <a:gdLst/>
          <a:ahLst/>
          <a:cxnLst/>
          <a:rect l="0" t="0" r="0" b="0"/>
          <a:pathLst>
            <a:path>
              <a:moveTo>
                <a:pt x="3356577" y="0"/>
              </a:moveTo>
              <a:lnTo>
                <a:pt x="3356577" y="106372"/>
              </a:lnTo>
              <a:lnTo>
                <a:pt x="0" y="106372"/>
              </a:lnTo>
              <a:lnTo>
                <a:pt x="0" y="21274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1C66C4-2797-4A1B-A2D2-212F19F82160}">
      <dsp:nvSpPr>
        <dsp:cNvPr id="0" name=""/>
        <dsp:cNvSpPr/>
      </dsp:nvSpPr>
      <dsp:spPr>
        <a:xfrm>
          <a:off x="2448273" y="1948"/>
          <a:ext cx="3816421" cy="50653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Calibri" panose="020F0502020204030204" pitchFamily="34" charset="0"/>
            </a:rPr>
            <a:t>Методы и приемы</a:t>
          </a:r>
          <a:endParaRPr lang="ru-RU" sz="3200" b="1" kern="1200" dirty="0">
            <a:latin typeface="Calibri" panose="020F0502020204030204" pitchFamily="34" charset="0"/>
          </a:endParaRPr>
        </a:p>
      </dsp:txBody>
      <dsp:txXfrm>
        <a:off x="2448273" y="1948"/>
        <a:ext cx="3816421" cy="506536"/>
      </dsp:txXfrm>
    </dsp:sp>
    <dsp:sp modelId="{64D883F6-77D5-465B-8A2B-A5E909782C67}">
      <dsp:nvSpPr>
        <dsp:cNvPr id="0" name=""/>
        <dsp:cNvSpPr/>
      </dsp:nvSpPr>
      <dsp:spPr>
        <a:xfrm>
          <a:off x="410672" y="721231"/>
          <a:ext cx="1178468" cy="506536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alibri" panose="020F0502020204030204" pitchFamily="34" charset="0"/>
            </a:rPr>
            <a:t>Наглядно-действенные</a:t>
          </a:r>
          <a:endParaRPr lang="ru-RU" sz="1400" b="1" kern="1200" dirty="0">
            <a:latin typeface="Calibri" panose="020F0502020204030204" pitchFamily="34" charset="0"/>
          </a:endParaRPr>
        </a:p>
      </dsp:txBody>
      <dsp:txXfrm>
        <a:off x="410672" y="721231"/>
        <a:ext cx="1178468" cy="506536"/>
      </dsp:txXfrm>
    </dsp:sp>
    <dsp:sp modelId="{0D7DEE64-9C7E-47F9-A385-8F29C2338C9F}">
      <dsp:nvSpPr>
        <dsp:cNvPr id="0" name=""/>
        <dsp:cNvSpPr/>
      </dsp:nvSpPr>
      <dsp:spPr>
        <a:xfrm>
          <a:off x="726736" y="1515359"/>
          <a:ext cx="1013073" cy="506536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Calibri" panose="020F0502020204030204" pitchFamily="34" charset="0"/>
            </a:rPr>
            <a:t>Показ образца</a:t>
          </a:r>
          <a:endParaRPr lang="ru-RU" sz="1200" b="1" kern="1200" dirty="0">
            <a:latin typeface="Calibri" panose="020F0502020204030204" pitchFamily="34" charset="0"/>
          </a:endParaRPr>
        </a:p>
      </dsp:txBody>
      <dsp:txXfrm>
        <a:off x="726736" y="1515359"/>
        <a:ext cx="1013073" cy="506536"/>
      </dsp:txXfrm>
    </dsp:sp>
    <dsp:sp modelId="{609280FE-A503-4CC6-893A-7DDCB3ABE4DC}">
      <dsp:nvSpPr>
        <dsp:cNvPr id="0" name=""/>
        <dsp:cNvSpPr/>
      </dsp:nvSpPr>
      <dsp:spPr>
        <a:xfrm>
          <a:off x="726736" y="2234642"/>
          <a:ext cx="1013073" cy="506536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Calibri" panose="020F0502020204030204" pitchFamily="34" charset="0"/>
            </a:rPr>
            <a:t>Показ действия</a:t>
          </a:r>
          <a:endParaRPr lang="ru-RU" sz="1200" b="1" kern="1200" dirty="0">
            <a:latin typeface="Calibri" panose="020F0502020204030204" pitchFamily="34" charset="0"/>
          </a:endParaRPr>
        </a:p>
      </dsp:txBody>
      <dsp:txXfrm>
        <a:off x="726736" y="2234642"/>
        <a:ext cx="1013073" cy="506536"/>
      </dsp:txXfrm>
    </dsp:sp>
    <dsp:sp modelId="{46986467-9FF3-4350-86A2-B1F593085CE3}">
      <dsp:nvSpPr>
        <dsp:cNvPr id="0" name=""/>
        <dsp:cNvSpPr/>
      </dsp:nvSpPr>
      <dsp:spPr>
        <a:xfrm>
          <a:off x="1801886" y="721231"/>
          <a:ext cx="1178468" cy="506536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alibri" panose="020F0502020204030204" pitchFamily="34" charset="0"/>
            </a:rPr>
            <a:t>Словесные</a:t>
          </a:r>
          <a:endParaRPr lang="ru-RU" sz="1400" b="1" kern="1200" dirty="0">
            <a:latin typeface="Calibri" panose="020F0502020204030204" pitchFamily="34" charset="0"/>
          </a:endParaRPr>
        </a:p>
      </dsp:txBody>
      <dsp:txXfrm>
        <a:off x="1801886" y="721231"/>
        <a:ext cx="1178468" cy="506536"/>
      </dsp:txXfrm>
    </dsp:sp>
    <dsp:sp modelId="{FAC878B0-31B3-4183-A8F0-091DCB0C4300}">
      <dsp:nvSpPr>
        <dsp:cNvPr id="0" name=""/>
        <dsp:cNvSpPr/>
      </dsp:nvSpPr>
      <dsp:spPr>
        <a:xfrm>
          <a:off x="2117950" y="1515359"/>
          <a:ext cx="1013073" cy="506536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Calibri" panose="020F0502020204030204" pitchFamily="34" charset="0"/>
            </a:rPr>
            <a:t>Указание</a:t>
          </a:r>
          <a:endParaRPr lang="ru-RU" sz="1200" b="1" kern="1200" dirty="0">
            <a:latin typeface="Calibri" panose="020F0502020204030204" pitchFamily="34" charset="0"/>
          </a:endParaRPr>
        </a:p>
      </dsp:txBody>
      <dsp:txXfrm>
        <a:off x="2117950" y="1515359"/>
        <a:ext cx="1013073" cy="506536"/>
      </dsp:txXfrm>
    </dsp:sp>
    <dsp:sp modelId="{53D24C23-FB3B-4365-996A-9857D637E6FD}">
      <dsp:nvSpPr>
        <dsp:cNvPr id="0" name=""/>
        <dsp:cNvSpPr/>
      </dsp:nvSpPr>
      <dsp:spPr>
        <a:xfrm>
          <a:off x="2117950" y="2234642"/>
          <a:ext cx="1013073" cy="506536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Calibri" panose="020F0502020204030204" pitchFamily="34" charset="0"/>
            </a:rPr>
            <a:t>Пояснение</a:t>
          </a:r>
          <a:endParaRPr lang="ru-RU" sz="1200" b="1" kern="1200" dirty="0">
            <a:latin typeface="Calibri" panose="020F0502020204030204" pitchFamily="34" charset="0"/>
          </a:endParaRPr>
        </a:p>
      </dsp:txBody>
      <dsp:txXfrm>
        <a:off x="2117950" y="2234642"/>
        <a:ext cx="1013073" cy="506536"/>
      </dsp:txXfrm>
    </dsp:sp>
    <dsp:sp modelId="{E6427B13-A564-4D84-8BBF-54CD35D19628}">
      <dsp:nvSpPr>
        <dsp:cNvPr id="0" name=""/>
        <dsp:cNvSpPr/>
      </dsp:nvSpPr>
      <dsp:spPr>
        <a:xfrm>
          <a:off x="2117950" y="2953924"/>
          <a:ext cx="1013073" cy="506536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Calibri" panose="020F0502020204030204" pitchFamily="34" charset="0"/>
            </a:rPr>
            <a:t>Вопросы</a:t>
          </a:r>
          <a:endParaRPr lang="ru-RU" sz="1200" b="1" kern="1200" dirty="0">
            <a:latin typeface="Calibri" panose="020F0502020204030204" pitchFamily="34" charset="0"/>
          </a:endParaRPr>
        </a:p>
      </dsp:txBody>
      <dsp:txXfrm>
        <a:off x="2117950" y="2953924"/>
        <a:ext cx="1013073" cy="506536"/>
      </dsp:txXfrm>
    </dsp:sp>
    <dsp:sp modelId="{F4617ED9-1BE4-4BBA-A046-0F7AF57E50F8}">
      <dsp:nvSpPr>
        <dsp:cNvPr id="0" name=""/>
        <dsp:cNvSpPr/>
      </dsp:nvSpPr>
      <dsp:spPr>
        <a:xfrm>
          <a:off x="2117950" y="3673207"/>
          <a:ext cx="1013073" cy="506536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Calibri" panose="020F0502020204030204" pitchFamily="34" charset="0"/>
            </a:rPr>
            <a:t>Стихи</a:t>
          </a:r>
          <a:endParaRPr lang="ru-RU" sz="1200" b="1" kern="1200" dirty="0">
            <a:latin typeface="Calibri" panose="020F0502020204030204" pitchFamily="34" charset="0"/>
          </a:endParaRPr>
        </a:p>
      </dsp:txBody>
      <dsp:txXfrm>
        <a:off x="2117950" y="3673207"/>
        <a:ext cx="1013073" cy="506536"/>
      </dsp:txXfrm>
    </dsp:sp>
    <dsp:sp modelId="{4600838D-3551-4425-998A-50E661B7CA7D}">
      <dsp:nvSpPr>
        <dsp:cNvPr id="0" name=""/>
        <dsp:cNvSpPr/>
      </dsp:nvSpPr>
      <dsp:spPr>
        <a:xfrm>
          <a:off x="2117950" y="4392489"/>
          <a:ext cx="1013073" cy="506536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Calibri" panose="020F0502020204030204" pitchFamily="34" charset="0"/>
            </a:rPr>
            <a:t>Загадки</a:t>
          </a:r>
          <a:endParaRPr lang="ru-RU" sz="1200" b="1" kern="1200" dirty="0">
            <a:latin typeface="Calibri" panose="020F0502020204030204" pitchFamily="34" charset="0"/>
          </a:endParaRPr>
        </a:p>
      </dsp:txBody>
      <dsp:txXfrm>
        <a:off x="2117950" y="4392489"/>
        <a:ext cx="1013073" cy="506536"/>
      </dsp:txXfrm>
    </dsp:sp>
    <dsp:sp modelId="{E612CA33-D298-4381-8C35-B08B29A83EB1}">
      <dsp:nvSpPr>
        <dsp:cNvPr id="0" name=""/>
        <dsp:cNvSpPr/>
      </dsp:nvSpPr>
      <dsp:spPr>
        <a:xfrm>
          <a:off x="2117950" y="5111772"/>
          <a:ext cx="1013073" cy="506536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Calibri" panose="020F0502020204030204" pitchFamily="34" charset="0"/>
            </a:rPr>
            <a:t>Беседы</a:t>
          </a:r>
          <a:endParaRPr lang="ru-RU" sz="1200" b="1" kern="1200" dirty="0">
            <a:latin typeface="Calibri" panose="020F0502020204030204" pitchFamily="34" charset="0"/>
          </a:endParaRPr>
        </a:p>
      </dsp:txBody>
      <dsp:txXfrm>
        <a:off x="2117950" y="5111772"/>
        <a:ext cx="1013073" cy="506536"/>
      </dsp:txXfrm>
    </dsp:sp>
    <dsp:sp modelId="{EDA11884-510E-4472-9DE4-581B771B2F7C}">
      <dsp:nvSpPr>
        <dsp:cNvPr id="0" name=""/>
        <dsp:cNvSpPr/>
      </dsp:nvSpPr>
      <dsp:spPr>
        <a:xfrm>
          <a:off x="2117950" y="5758158"/>
          <a:ext cx="1013073" cy="506536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Calibri" panose="020F0502020204030204" pitchFamily="34" charset="0"/>
            </a:rPr>
            <a:t>Задачи</a:t>
          </a:r>
          <a:endParaRPr lang="ru-RU" sz="1200" b="1" kern="1200" dirty="0">
            <a:latin typeface="Calibri" panose="020F0502020204030204" pitchFamily="34" charset="0"/>
          </a:endParaRPr>
        </a:p>
      </dsp:txBody>
      <dsp:txXfrm>
        <a:off x="2117950" y="5758158"/>
        <a:ext cx="1013073" cy="506536"/>
      </dsp:txXfrm>
    </dsp:sp>
    <dsp:sp modelId="{4ECA0DE4-245A-4B7D-A842-AF402BF8F832}">
      <dsp:nvSpPr>
        <dsp:cNvPr id="0" name=""/>
        <dsp:cNvSpPr/>
      </dsp:nvSpPr>
      <dsp:spPr>
        <a:xfrm>
          <a:off x="3852535" y="721231"/>
          <a:ext cx="1178468" cy="506536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alibri" panose="020F0502020204030204" pitchFamily="34" charset="0"/>
            </a:rPr>
            <a:t>Практические</a:t>
          </a:r>
          <a:endParaRPr lang="ru-RU" sz="1400" b="1" kern="1200" dirty="0">
            <a:latin typeface="Calibri" panose="020F0502020204030204" pitchFamily="34" charset="0"/>
          </a:endParaRPr>
        </a:p>
      </dsp:txBody>
      <dsp:txXfrm>
        <a:off x="3852535" y="721231"/>
        <a:ext cx="1178468" cy="506536"/>
      </dsp:txXfrm>
    </dsp:sp>
    <dsp:sp modelId="{CB583A93-938E-4AC7-B77B-1FAE0F5DE4BD}">
      <dsp:nvSpPr>
        <dsp:cNvPr id="0" name=""/>
        <dsp:cNvSpPr/>
      </dsp:nvSpPr>
      <dsp:spPr>
        <a:xfrm>
          <a:off x="3322322" y="1440513"/>
          <a:ext cx="1013073" cy="506536"/>
        </a:xfrm>
        <a:prstGeom prst="rect">
          <a:avLst/>
        </a:prstGeom>
        <a:solidFill>
          <a:srgbClr val="BC64A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Calibri" panose="020F0502020204030204" pitchFamily="34" charset="0"/>
            </a:rPr>
            <a:t>Поисково-практические</a:t>
          </a:r>
          <a:endParaRPr lang="ru-RU" sz="1200" b="1" kern="1200" dirty="0">
            <a:latin typeface="Calibri" panose="020F0502020204030204" pitchFamily="34" charset="0"/>
          </a:endParaRPr>
        </a:p>
      </dsp:txBody>
      <dsp:txXfrm>
        <a:off x="3322322" y="1440513"/>
        <a:ext cx="1013073" cy="506536"/>
      </dsp:txXfrm>
    </dsp:sp>
    <dsp:sp modelId="{12F5286F-1195-432A-9E7D-EB940F5A8DF0}">
      <dsp:nvSpPr>
        <dsp:cNvPr id="0" name=""/>
        <dsp:cNvSpPr/>
      </dsp:nvSpPr>
      <dsp:spPr>
        <a:xfrm>
          <a:off x="4548142" y="1440513"/>
          <a:ext cx="1013073" cy="506536"/>
        </a:xfrm>
        <a:prstGeom prst="rect">
          <a:avLst/>
        </a:prstGeom>
        <a:solidFill>
          <a:srgbClr val="BC64A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Calibri" panose="020F0502020204030204" pitchFamily="34" charset="0"/>
            </a:rPr>
            <a:t>Графические</a:t>
          </a:r>
          <a:endParaRPr lang="ru-RU" sz="1200" b="1" kern="1200" dirty="0">
            <a:latin typeface="Calibri" panose="020F0502020204030204" pitchFamily="34" charset="0"/>
          </a:endParaRPr>
        </a:p>
      </dsp:txBody>
      <dsp:txXfrm>
        <a:off x="4548142" y="1440513"/>
        <a:ext cx="1013073" cy="506536"/>
      </dsp:txXfrm>
    </dsp:sp>
    <dsp:sp modelId="{89FBCCFF-7E65-4A7A-9F6F-236C7D6340DB}">
      <dsp:nvSpPr>
        <dsp:cNvPr id="0" name=""/>
        <dsp:cNvSpPr/>
      </dsp:nvSpPr>
      <dsp:spPr>
        <a:xfrm>
          <a:off x="4822857" y="2234642"/>
          <a:ext cx="1013073" cy="506536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Calibri" panose="020F0502020204030204" pitchFamily="34" charset="0"/>
            </a:rPr>
            <a:t>Зарисовка</a:t>
          </a:r>
          <a:endParaRPr lang="ru-RU" sz="1200" b="1" kern="1200" dirty="0">
            <a:latin typeface="Calibri" panose="020F0502020204030204" pitchFamily="34" charset="0"/>
          </a:endParaRPr>
        </a:p>
      </dsp:txBody>
      <dsp:txXfrm>
        <a:off x="4822857" y="2234642"/>
        <a:ext cx="1013073" cy="506536"/>
      </dsp:txXfrm>
    </dsp:sp>
    <dsp:sp modelId="{32C34911-EFC1-4D3C-A0A8-2368EC8DCE37}">
      <dsp:nvSpPr>
        <dsp:cNvPr id="0" name=""/>
        <dsp:cNvSpPr/>
      </dsp:nvSpPr>
      <dsp:spPr>
        <a:xfrm>
          <a:off x="4822857" y="2953924"/>
          <a:ext cx="1013073" cy="506536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Calibri" panose="020F0502020204030204" pitchFamily="34" charset="0"/>
            </a:rPr>
            <a:t>Подрисовка</a:t>
          </a:r>
          <a:endParaRPr lang="ru-RU" sz="1200" b="1" kern="1200" dirty="0">
            <a:latin typeface="Calibri" panose="020F0502020204030204" pitchFamily="34" charset="0"/>
          </a:endParaRPr>
        </a:p>
      </dsp:txBody>
      <dsp:txXfrm>
        <a:off x="4822857" y="2953924"/>
        <a:ext cx="1013073" cy="506536"/>
      </dsp:txXfrm>
    </dsp:sp>
    <dsp:sp modelId="{3385BFDC-0E3C-418A-BF5D-DA9370AE9766}">
      <dsp:nvSpPr>
        <dsp:cNvPr id="0" name=""/>
        <dsp:cNvSpPr/>
      </dsp:nvSpPr>
      <dsp:spPr>
        <a:xfrm>
          <a:off x="4822857" y="3673207"/>
          <a:ext cx="1013073" cy="506536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Calibri" panose="020F0502020204030204" pitchFamily="34" charset="0"/>
            </a:rPr>
            <a:t>Штриховка</a:t>
          </a:r>
          <a:endParaRPr lang="ru-RU" sz="1200" b="1" kern="1200" dirty="0">
            <a:latin typeface="Calibri" panose="020F0502020204030204" pitchFamily="34" charset="0"/>
          </a:endParaRPr>
        </a:p>
      </dsp:txBody>
      <dsp:txXfrm>
        <a:off x="4822857" y="3673207"/>
        <a:ext cx="1013073" cy="506536"/>
      </dsp:txXfrm>
    </dsp:sp>
    <dsp:sp modelId="{A360AB5C-E34B-4242-8E5E-FF57B324FBCE}">
      <dsp:nvSpPr>
        <dsp:cNvPr id="0" name=""/>
        <dsp:cNvSpPr/>
      </dsp:nvSpPr>
      <dsp:spPr>
        <a:xfrm>
          <a:off x="4822857" y="4392489"/>
          <a:ext cx="1013073" cy="506536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Calibri" panose="020F0502020204030204" pitchFamily="34" charset="0"/>
            </a:rPr>
            <a:t>Печатание</a:t>
          </a:r>
          <a:endParaRPr lang="ru-RU" sz="1200" b="1" kern="1200" dirty="0">
            <a:latin typeface="Calibri" panose="020F0502020204030204" pitchFamily="34" charset="0"/>
          </a:endParaRPr>
        </a:p>
      </dsp:txBody>
      <dsp:txXfrm>
        <a:off x="4822857" y="4392489"/>
        <a:ext cx="1013073" cy="506536"/>
      </dsp:txXfrm>
    </dsp:sp>
    <dsp:sp modelId="{AC1CEE05-8664-4DBC-A937-B3AA44B04CE0}">
      <dsp:nvSpPr>
        <dsp:cNvPr id="0" name=""/>
        <dsp:cNvSpPr/>
      </dsp:nvSpPr>
      <dsp:spPr>
        <a:xfrm>
          <a:off x="5732613" y="721231"/>
          <a:ext cx="1178468" cy="506536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alibri" panose="020F0502020204030204" pitchFamily="34" charset="0"/>
            </a:rPr>
            <a:t>Игровые</a:t>
          </a:r>
          <a:endParaRPr lang="ru-RU" sz="1400" b="1" kern="1200" dirty="0">
            <a:latin typeface="Calibri" panose="020F0502020204030204" pitchFamily="34" charset="0"/>
          </a:endParaRPr>
        </a:p>
      </dsp:txBody>
      <dsp:txXfrm>
        <a:off x="5732613" y="721231"/>
        <a:ext cx="1178468" cy="506536"/>
      </dsp:txXfrm>
    </dsp:sp>
    <dsp:sp modelId="{4768E2BE-5AF6-41E7-A4E3-E4697C4E071F}">
      <dsp:nvSpPr>
        <dsp:cNvPr id="0" name=""/>
        <dsp:cNvSpPr/>
      </dsp:nvSpPr>
      <dsp:spPr>
        <a:xfrm>
          <a:off x="6048677" y="1515359"/>
          <a:ext cx="1013073" cy="506536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Calibri" panose="020F0502020204030204" pitchFamily="34" charset="0"/>
            </a:rPr>
            <a:t>Игровые ситуации и упражнения</a:t>
          </a:r>
          <a:endParaRPr lang="ru-RU" sz="1200" b="1" kern="1200" dirty="0">
            <a:latin typeface="Calibri" panose="020F0502020204030204" pitchFamily="34" charset="0"/>
          </a:endParaRPr>
        </a:p>
      </dsp:txBody>
      <dsp:txXfrm>
        <a:off x="6048677" y="1515359"/>
        <a:ext cx="1013073" cy="506536"/>
      </dsp:txXfrm>
    </dsp:sp>
    <dsp:sp modelId="{59ECE554-1E62-4678-9F73-F7695CF5C660}">
      <dsp:nvSpPr>
        <dsp:cNvPr id="0" name=""/>
        <dsp:cNvSpPr/>
      </dsp:nvSpPr>
      <dsp:spPr>
        <a:xfrm>
          <a:off x="6048677" y="2234642"/>
          <a:ext cx="1013073" cy="506536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Calibri" panose="020F0502020204030204" pitchFamily="34" charset="0"/>
            </a:rPr>
            <a:t>Присутствие сказочного героя</a:t>
          </a:r>
          <a:endParaRPr lang="ru-RU" sz="1200" b="1" kern="1200" dirty="0">
            <a:latin typeface="Calibri" panose="020F0502020204030204" pitchFamily="34" charset="0"/>
          </a:endParaRPr>
        </a:p>
      </dsp:txBody>
      <dsp:txXfrm>
        <a:off x="6048677" y="2234642"/>
        <a:ext cx="1013073" cy="506536"/>
      </dsp:txXfrm>
    </dsp:sp>
    <dsp:sp modelId="{E1CA0099-C54D-414F-A859-94B8D1AD7666}">
      <dsp:nvSpPr>
        <dsp:cNvPr id="0" name=""/>
        <dsp:cNvSpPr/>
      </dsp:nvSpPr>
      <dsp:spPr>
        <a:xfrm>
          <a:off x="6048677" y="2953924"/>
          <a:ext cx="1013073" cy="506536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Calibri" panose="020F0502020204030204" pitchFamily="34" charset="0"/>
            </a:rPr>
            <a:t>Театрализация сказки</a:t>
          </a:r>
          <a:endParaRPr lang="ru-RU" sz="1200" b="1" kern="1200" dirty="0">
            <a:latin typeface="Calibri" panose="020F0502020204030204" pitchFamily="34" charset="0"/>
          </a:endParaRPr>
        </a:p>
      </dsp:txBody>
      <dsp:txXfrm>
        <a:off x="6048677" y="2953924"/>
        <a:ext cx="1013073" cy="506536"/>
      </dsp:txXfrm>
    </dsp:sp>
    <dsp:sp modelId="{F286EE75-52D0-42FB-B8EA-8A1A49DC0E0E}">
      <dsp:nvSpPr>
        <dsp:cNvPr id="0" name=""/>
        <dsp:cNvSpPr/>
      </dsp:nvSpPr>
      <dsp:spPr>
        <a:xfrm>
          <a:off x="6048677" y="3673207"/>
          <a:ext cx="1013073" cy="506536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Calibri" panose="020F0502020204030204" pitchFamily="34" charset="0"/>
            </a:rPr>
            <a:t>Сюрпризный момент</a:t>
          </a:r>
          <a:endParaRPr lang="ru-RU" sz="1200" b="1" kern="1200" dirty="0">
            <a:latin typeface="Calibri" panose="020F0502020204030204" pitchFamily="34" charset="0"/>
          </a:endParaRPr>
        </a:p>
      </dsp:txBody>
      <dsp:txXfrm>
        <a:off x="6048677" y="3673207"/>
        <a:ext cx="1013073" cy="506536"/>
      </dsp:txXfrm>
    </dsp:sp>
    <dsp:sp modelId="{4E6FC11F-2C21-40F3-AB63-8421BD160F90}">
      <dsp:nvSpPr>
        <dsp:cNvPr id="0" name=""/>
        <dsp:cNvSpPr/>
      </dsp:nvSpPr>
      <dsp:spPr>
        <a:xfrm>
          <a:off x="6048677" y="4392489"/>
          <a:ext cx="1013073" cy="506536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Calibri" panose="020F0502020204030204" pitchFamily="34" charset="0"/>
            </a:rPr>
            <a:t>Использование игрушки</a:t>
          </a:r>
          <a:endParaRPr lang="ru-RU" sz="1200" b="1" kern="1200" dirty="0">
            <a:latin typeface="Calibri" panose="020F0502020204030204" pitchFamily="34" charset="0"/>
          </a:endParaRPr>
        </a:p>
      </dsp:txBody>
      <dsp:txXfrm>
        <a:off x="6048677" y="4392489"/>
        <a:ext cx="1013073" cy="506536"/>
      </dsp:txXfrm>
    </dsp:sp>
    <dsp:sp modelId="{0762F892-A393-4D6E-899D-09C2EDE1CA24}">
      <dsp:nvSpPr>
        <dsp:cNvPr id="0" name=""/>
        <dsp:cNvSpPr/>
      </dsp:nvSpPr>
      <dsp:spPr>
        <a:xfrm>
          <a:off x="7123827" y="721231"/>
          <a:ext cx="1178468" cy="506536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alibri" panose="020F0502020204030204" pitchFamily="34" charset="0"/>
            </a:rPr>
            <a:t>Проблемно-поисковые</a:t>
          </a:r>
          <a:endParaRPr lang="ru-RU" sz="1400" b="1" kern="1200" dirty="0">
            <a:latin typeface="Calibri" panose="020F0502020204030204" pitchFamily="34" charset="0"/>
          </a:endParaRPr>
        </a:p>
      </dsp:txBody>
      <dsp:txXfrm>
        <a:off x="7123827" y="721231"/>
        <a:ext cx="1178468" cy="5065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5F327-2F29-4444-8C36-A2A847B8EEDC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0E1ACA-19C4-44E0-8A2A-8ADE7B9B1D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381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E1ACA-19C4-44E0-8A2A-8ADE7B9B1DE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499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E1ACA-19C4-44E0-8A2A-8ADE7B9B1DE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695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E1ACA-19C4-44E0-8A2A-8ADE7B9B1DE9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396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8910" y="304800"/>
            <a:ext cx="5318521" cy="2793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95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8910" y="3108804"/>
            <a:ext cx="5318521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E7A5-D554-4E7D-A644-F6DD5F743C29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714F3-F806-4BA3-84F3-01B51AE11A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89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E7A5-D554-4E7D-A644-F6DD5F743C29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714F3-F806-4BA3-84F3-01B51AE11A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478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8761" y="304801"/>
            <a:ext cx="128685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57350" y="304801"/>
            <a:ext cx="5627111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E7A5-D554-4E7D-A644-F6DD5F743C29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714F3-F806-4BA3-84F3-01B51AE11A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83581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E7A5-D554-4E7D-A644-F6DD5F743C29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714F3-F806-4BA3-84F3-01B51AE11A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136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5010" y="1600201"/>
            <a:ext cx="4800601" cy="2486025"/>
          </a:xfrm>
        </p:spPr>
        <p:txBody>
          <a:bodyPr anchor="b">
            <a:normAutofit/>
          </a:bodyPr>
          <a:lstStyle>
            <a:lvl1pPr>
              <a:defRPr sz="39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85009" y="4105029"/>
            <a:ext cx="4800601" cy="914400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accent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E7A5-D554-4E7D-A644-F6DD5F743C29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714F3-F806-4BA3-84F3-01B51AE11A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92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56160" y="1600200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6610" y="1600200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E7A5-D554-4E7D-A644-F6DD5F743C29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714F3-F806-4BA3-84F3-01B51AE11A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688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56160" y="1600200"/>
            <a:ext cx="3429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75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656160" y="2505075"/>
            <a:ext cx="3429000" cy="33375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56610" y="1600200"/>
            <a:ext cx="3429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75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256610" y="2505075"/>
            <a:ext cx="3429000" cy="33375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E7A5-D554-4E7D-A644-F6DD5F743C29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714F3-F806-4BA3-84F3-01B51AE11A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77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E7A5-D554-4E7D-A644-F6DD5F743C29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714F3-F806-4BA3-84F3-01B51AE11A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418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E7A5-D554-4E7D-A644-F6DD5F743C29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714F3-F806-4BA3-84F3-01B51AE11A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442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8209" y="2277477"/>
            <a:ext cx="2057401" cy="2322178"/>
          </a:xfrm>
        </p:spPr>
        <p:txBody>
          <a:bodyPr anchor="b">
            <a:normAutofit/>
          </a:bodyPr>
          <a:lstStyle>
            <a:lvl1pPr>
              <a:defRPr sz="1950">
                <a:solidFill>
                  <a:schemeClr val="accent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0360" y="533400"/>
            <a:ext cx="5143500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8211" y="4583188"/>
            <a:ext cx="2057400" cy="1131813"/>
          </a:xfrm>
        </p:spPr>
        <p:txBody>
          <a:bodyPr>
            <a:normAutofit/>
          </a:bodyPr>
          <a:lstStyle>
            <a:lvl1pPr marL="0" indent="0">
              <a:spcBef>
                <a:spcPts val="750"/>
              </a:spcBef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E7A5-D554-4E7D-A644-F6DD5F743C29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714F3-F806-4BA3-84F3-01B51AE11A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481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8209" y="2277477"/>
            <a:ext cx="2057401" cy="2322178"/>
          </a:xfrm>
        </p:spPr>
        <p:txBody>
          <a:bodyPr anchor="b">
            <a:normAutofit/>
          </a:bodyPr>
          <a:lstStyle>
            <a:lvl1pPr>
              <a:defRPr sz="1950">
                <a:solidFill>
                  <a:schemeClr val="accent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8211" y="4583188"/>
            <a:ext cx="2057400" cy="1131813"/>
          </a:xfrm>
        </p:spPr>
        <p:txBody>
          <a:bodyPr>
            <a:normAutofit/>
          </a:bodyPr>
          <a:lstStyle>
            <a:lvl1pPr marL="0" indent="0">
              <a:spcBef>
                <a:spcPts val="750"/>
              </a:spcBef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E7A5-D554-4E7D-A644-F6DD5F743C29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714F3-F806-4BA3-84F3-01B51AE11AC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70359" y="533400"/>
            <a:ext cx="51435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56084" y="647700"/>
            <a:ext cx="4972050" cy="4572000"/>
          </a:xfrm>
          <a:prstGeom prst="roundRect">
            <a:avLst>
              <a:gd name="adj" fmla="val 3725"/>
            </a:avLst>
          </a:prstGeom>
        </p:spPr>
        <p:txBody>
          <a:bodyPr tIns="914400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3490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6160" y="304800"/>
            <a:ext cx="702945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56160" y="1600200"/>
            <a:ext cx="702945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</a:t>
            </a:r>
            <a:r>
              <a:rPr lang="ru-RU" noProof="0" dirty="0" smtClean="0"/>
              <a:t>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90182" y="6505078"/>
            <a:ext cx="72302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bg1"/>
                </a:solidFill>
              </a:defRPr>
            </a:lvl1pPr>
          </a:lstStyle>
          <a:p>
            <a:fld id="{D3E0E7A5-D554-4E7D-A644-F6DD5F743C29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960120" y="6505078"/>
            <a:ext cx="515731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85611" y="6280299"/>
            <a:ext cx="40004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88" b="1">
                <a:solidFill>
                  <a:schemeClr val="accent2"/>
                </a:solidFill>
              </a:defRPr>
            </a:lvl1pPr>
          </a:lstStyle>
          <a:p>
            <a:fld id="{A95714F3-F806-4BA3-84F3-01B51AE11A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84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171450" algn="l" defTabSz="685800" rtl="0" eaLnBrk="1" latinLnBrk="0" hangingPunct="1">
        <a:lnSpc>
          <a:spcPct val="90000"/>
        </a:lnSpc>
        <a:spcBef>
          <a:spcPts val="1350"/>
        </a:spcBef>
        <a:buSzPct val="80000"/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indent="-171450" algn="l" defTabSz="68580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2583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40589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12598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11" Type="http://schemas.openxmlformats.org/officeDocument/2006/relationships/image" Target="../media/image61.jpeg"/><Relationship Id="rId5" Type="http://schemas.openxmlformats.org/officeDocument/2006/relationships/image" Target="../media/image55.jpeg"/><Relationship Id="rId10" Type="http://schemas.openxmlformats.org/officeDocument/2006/relationships/image" Target="../media/image60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10" Type="http://schemas.openxmlformats.org/officeDocument/2006/relationships/image" Target="../media/image69.jpeg"/><Relationship Id="rId4" Type="http://schemas.openxmlformats.org/officeDocument/2006/relationships/image" Target="../media/image63.jpeg"/><Relationship Id="rId9" Type="http://schemas.openxmlformats.org/officeDocument/2006/relationships/image" Target="../media/image68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peg"/><Relationship Id="rId3" Type="http://schemas.openxmlformats.org/officeDocument/2006/relationships/image" Target="../media/image80.jpeg"/><Relationship Id="rId7" Type="http://schemas.openxmlformats.org/officeDocument/2006/relationships/image" Target="../media/image8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7" Type="http://schemas.openxmlformats.org/officeDocument/2006/relationships/image" Target="../media/image9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7" Type="http://schemas.openxmlformats.org/officeDocument/2006/relationships/image" Target="../media/image9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jpeg"/><Relationship Id="rId3" Type="http://schemas.openxmlformats.org/officeDocument/2006/relationships/image" Target="../media/image96.jpeg"/><Relationship Id="rId7" Type="http://schemas.openxmlformats.org/officeDocument/2006/relationships/image" Target="../media/image10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jpeg"/><Relationship Id="rId3" Type="http://schemas.openxmlformats.org/officeDocument/2006/relationships/image" Target="../media/image103.jpeg"/><Relationship Id="rId7" Type="http://schemas.openxmlformats.org/officeDocument/2006/relationships/image" Target="../media/image107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jpeg"/><Relationship Id="rId5" Type="http://schemas.openxmlformats.org/officeDocument/2006/relationships/image" Target="../media/image105.jpeg"/><Relationship Id="rId4" Type="http://schemas.openxmlformats.org/officeDocument/2006/relationships/image" Target="../media/image10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7" Type="http://schemas.openxmlformats.org/officeDocument/2006/relationships/image" Target="../media/image1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jpeg"/><Relationship Id="rId5" Type="http://schemas.openxmlformats.org/officeDocument/2006/relationships/image" Target="../media/image111.jpeg"/><Relationship Id="rId4" Type="http://schemas.openxmlformats.org/officeDocument/2006/relationships/image" Target="../media/image110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jpeg"/><Relationship Id="rId3" Type="http://schemas.openxmlformats.org/officeDocument/2006/relationships/image" Target="../media/image114.jpeg"/><Relationship Id="rId7" Type="http://schemas.openxmlformats.org/officeDocument/2006/relationships/image" Target="../media/image11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jpeg"/><Relationship Id="rId5" Type="http://schemas.openxmlformats.org/officeDocument/2006/relationships/image" Target="../media/image116.jpeg"/><Relationship Id="rId4" Type="http://schemas.openxmlformats.org/officeDocument/2006/relationships/image" Target="../media/image115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jpeg"/><Relationship Id="rId3" Type="http://schemas.openxmlformats.org/officeDocument/2006/relationships/image" Target="../media/image120.jpeg"/><Relationship Id="rId7" Type="http://schemas.openxmlformats.org/officeDocument/2006/relationships/image" Target="../media/image12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jpeg"/><Relationship Id="rId5" Type="http://schemas.openxmlformats.org/officeDocument/2006/relationships/image" Target="../media/image122.jpeg"/><Relationship Id="rId4" Type="http://schemas.openxmlformats.org/officeDocument/2006/relationships/image" Target="../media/image121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jpeg"/><Relationship Id="rId3" Type="http://schemas.openxmlformats.org/officeDocument/2006/relationships/image" Target="../media/image126.jpeg"/><Relationship Id="rId7" Type="http://schemas.openxmlformats.org/officeDocument/2006/relationships/image" Target="../media/image13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jpeg"/><Relationship Id="rId5" Type="http://schemas.openxmlformats.org/officeDocument/2006/relationships/image" Target="../media/image128.jpeg"/><Relationship Id="rId4" Type="http://schemas.openxmlformats.org/officeDocument/2006/relationships/image" Target="../media/image127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jpeg"/><Relationship Id="rId3" Type="http://schemas.openxmlformats.org/officeDocument/2006/relationships/image" Target="../media/image132.jpeg"/><Relationship Id="rId7" Type="http://schemas.openxmlformats.org/officeDocument/2006/relationships/image" Target="../media/image13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jpeg"/><Relationship Id="rId5" Type="http://schemas.openxmlformats.org/officeDocument/2006/relationships/image" Target="../media/image134.jpeg"/><Relationship Id="rId4" Type="http://schemas.openxmlformats.org/officeDocument/2006/relationships/image" Target="../media/image133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jpeg"/><Relationship Id="rId3" Type="http://schemas.openxmlformats.org/officeDocument/2006/relationships/image" Target="../media/image138.jpeg"/><Relationship Id="rId7" Type="http://schemas.openxmlformats.org/officeDocument/2006/relationships/image" Target="../media/image14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jpeg"/><Relationship Id="rId5" Type="http://schemas.openxmlformats.org/officeDocument/2006/relationships/image" Target="../media/image140.jpeg"/><Relationship Id="rId4" Type="http://schemas.openxmlformats.org/officeDocument/2006/relationships/image" Target="../media/image139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jpeg"/><Relationship Id="rId3" Type="http://schemas.openxmlformats.org/officeDocument/2006/relationships/image" Target="../media/image144.jpeg"/><Relationship Id="rId7" Type="http://schemas.openxmlformats.org/officeDocument/2006/relationships/image" Target="../media/image14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jpeg"/><Relationship Id="rId5" Type="http://schemas.openxmlformats.org/officeDocument/2006/relationships/image" Target="../media/image146.jpeg"/><Relationship Id="rId10" Type="http://schemas.openxmlformats.org/officeDocument/2006/relationships/image" Target="../media/image151.jpeg"/><Relationship Id="rId4" Type="http://schemas.openxmlformats.org/officeDocument/2006/relationships/image" Target="../media/image145.jpeg"/><Relationship Id="rId9" Type="http://schemas.openxmlformats.org/officeDocument/2006/relationships/image" Target="../media/image15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jpeg"/><Relationship Id="rId3" Type="http://schemas.openxmlformats.org/officeDocument/2006/relationships/image" Target="../media/image153.jpeg"/><Relationship Id="rId7" Type="http://schemas.openxmlformats.org/officeDocument/2006/relationships/image" Target="../media/image15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6.jpeg"/><Relationship Id="rId5" Type="http://schemas.openxmlformats.org/officeDocument/2006/relationships/image" Target="../media/image155.jpeg"/><Relationship Id="rId4" Type="http://schemas.openxmlformats.org/officeDocument/2006/relationships/image" Target="../media/image15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4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2" y="0"/>
            <a:ext cx="2483768" cy="216720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48000">
                <a:schemeClr val="accent6">
                  <a:lumMod val="45000"/>
                  <a:lumOff val="55000"/>
                </a:schemeClr>
              </a:gs>
              <a:gs pos="43000">
                <a:schemeClr val="accent6">
                  <a:lumMod val="45000"/>
                  <a:lumOff val="55000"/>
                </a:schemeClr>
              </a:gs>
              <a:gs pos="48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35588" y="957582"/>
            <a:ext cx="8628900" cy="4146699"/>
          </a:xfrm>
        </p:spPr>
        <p:txBody>
          <a:bodyPr>
            <a:normAutofit fontScale="90000"/>
          </a:bodyPr>
          <a:lstStyle/>
          <a:p>
            <a:r>
              <a:rPr lang="ru-RU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конкурс</a:t>
            </a:r>
            <a:r>
              <a:rPr lang="ru-RU" sz="9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ru-RU" sz="9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</a:br>
            <a:r>
              <a:rPr lang="ru-RU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«Воспитатель года»</a:t>
            </a:r>
            <a:r>
              <a:rPr lang="ru-RU" sz="9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ru-RU" sz="9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</a:br>
            <a:r>
              <a:rPr lang="en-US" sz="9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                   </a:t>
            </a:r>
            <a:r>
              <a:rPr lang="ru-RU" sz="153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 </a:t>
            </a:r>
            <a:endParaRPr lang="ru-RU" sz="1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588" y="3030932"/>
            <a:ext cx="3431124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3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42391"/>
            <a:ext cx="8290074" cy="891952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latin typeface="Calibri" panose="020F0502020204030204" pitchFamily="34" charset="0"/>
              </a:rPr>
              <a:t>Предметно- развивающая среда по ФЭМП</a:t>
            </a:r>
            <a:endParaRPr lang="ru-RU" sz="4800" b="1" dirty="0">
              <a:latin typeface="Calibri" panose="020F0502020204030204" pitchFamily="34" charset="0"/>
            </a:endParaRPr>
          </a:p>
        </p:txBody>
      </p:sp>
      <p:pic>
        <p:nvPicPr>
          <p:cNvPr id="1026" name="Picture 2" descr="F:\конкурс-фото\P106002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757172" cy="50678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87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60647"/>
            <a:ext cx="3974570" cy="29809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260648"/>
            <a:ext cx="3974570" cy="29809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645024"/>
            <a:ext cx="3974570" cy="29809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9635" y="3645024"/>
            <a:ext cx="2931348" cy="29809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789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860" y="260647"/>
            <a:ext cx="3888433" cy="29163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260647"/>
            <a:ext cx="3888436" cy="29163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860" y="3563048"/>
            <a:ext cx="3888000" cy="291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3563048"/>
            <a:ext cx="3888000" cy="291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303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94389" y="1556792"/>
            <a:ext cx="6626257" cy="49685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9066" y="18157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Calibri" panose="020F0502020204030204" pitchFamily="34" charset="0"/>
              </a:rPr>
              <a:t>ПРС </a:t>
            </a:r>
            <a:r>
              <a:rPr lang="ru-RU" sz="4000" b="1" dirty="0" smtClean="0">
                <a:latin typeface="Calibri" panose="020F0502020204030204" pitchFamily="34" charset="0"/>
              </a:rPr>
              <a:t>на основе </a:t>
            </a:r>
          </a:p>
          <a:p>
            <a:pPr algn="ctr"/>
            <a:r>
              <a:rPr lang="ru-RU" sz="4000" b="1" dirty="0" smtClean="0">
                <a:latin typeface="Calibri" panose="020F0502020204030204" pitchFamily="34" charset="0"/>
              </a:rPr>
              <a:t>устного народного творчества</a:t>
            </a:r>
            <a:endParaRPr lang="ru-RU" sz="4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70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66" y="351942"/>
            <a:ext cx="3910723" cy="29330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351942"/>
            <a:ext cx="3910722" cy="29330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39" y="3717032"/>
            <a:ext cx="3910721" cy="29330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66" y="3717033"/>
            <a:ext cx="3910723" cy="29330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318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3618504"/>
            <a:ext cx="3875788" cy="29068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3618504"/>
            <a:ext cx="3875788" cy="29068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378144"/>
            <a:ext cx="3899790" cy="29248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142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6038032"/>
              </p:ext>
            </p:extLst>
          </p:nvPr>
        </p:nvGraphicFramePr>
        <p:xfrm>
          <a:off x="179512" y="0"/>
          <a:ext cx="896448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3975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463928" y="3068960"/>
            <a:ext cx="4427984" cy="1630034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latin typeface="Calibri" panose="020F0502020204030204" pitchFamily="34" charset="0"/>
              </a:rPr>
              <a:t>Математика</a:t>
            </a:r>
            <a:r>
              <a:rPr lang="en-US" sz="4800" b="1" dirty="0" smtClean="0">
                <a:latin typeface="Calibri" panose="020F0502020204030204" pitchFamily="34" charset="0"/>
              </a:rPr>
              <a:t/>
            </a:r>
            <a:br>
              <a:rPr lang="en-US" sz="4800" b="1" dirty="0" smtClean="0">
                <a:latin typeface="Calibri" panose="020F0502020204030204" pitchFamily="34" charset="0"/>
              </a:rPr>
            </a:br>
            <a:r>
              <a:rPr lang="ru-RU" sz="4800" b="1" dirty="0">
                <a:latin typeface="Calibri" panose="020F0502020204030204" pitchFamily="34" charset="0"/>
              </a:rPr>
              <a:t>в раннем </a:t>
            </a:r>
            <a:br>
              <a:rPr lang="ru-RU" sz="4800" b="1" dirty="0">
                <a:latin typeface="Calibri" panose="020F0502020204030204" pitchFamily="34" charset="0"/>
              </a:rPr>
            </a:br>
            <a:r>
              <a:rPr lang="ru-RU" sz="4800" b="1" dirty="0">
                <a:latin typeface="Calibri" panose="020F0502020204030204" pitchFamily="34" charset="0"/>
              </a:rPr>
              <a:t>возрасте</a:t>
            </a:r>
            <a:r>
              <a:rPr lang="ru-RU" sz="6000" dirty="0"/>
              <a:t/>
            </a:r>
            <a:br>
              <a:rPr lang="ru-RU" sz="6000" dirty="0"/>
            </a:br>
            <a:r>
              <a:rPr lang="ru-RU" sz="6000" b="1" dirty="0" smtClean="0">
                <a:latin typeface="Calibri" panose="020F0502020204030204" pitchFamily="34" charset="0"/>
              </a:rPr>
              <a:t> </a:t>
            </a:r>
            <a:br>
              <a:rPr lang="ru-RU" sz="6000" b="1" dirty="0" smtClean="0">
                <a:latin typeface="Calibri" panose="020F0502020204030204" pitchFamily="34" charset="0"/>
              </a:rPr>
            </a:br>
            <a:endParaRPr lang="ru-RU" sz="6000" b="1" dirty="0">
              <a:latin typeface="Calibri" panose="020F0502020204030204" pitchFamily="34" charset="0"/>
            </a:endParaRPr>
          </a:p>
        </p:txBody>
      </p:sp>
      <p:pic>
        <p:nvPicPr>
          <p:cNvPr id="3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737" y="3574946"/>
            <a:ext cx="3726539" cy="27949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905" y="274057"/>
            <a:ext cx="3726539" cy="27949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968104" y="404664"/>
            <a:ext cx="39238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6600" dirty="0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3389" y="3574946"/>
            <a:ext cx="3726539" cy="27949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807" y="328829"/>
            <a:ext cx="3726539" cy="27949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630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7504" y="304800"/>
            <a:ext cx="8784976" cy="1200416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latin typeface="Calibri" panose="020F0502020204030204" pitchFamily="34" charset="0"/>
              </a:rPr>
              <a:t>Математика во второй </a:t>
            </a:r>
            <a:br>
              <a:rPr lang="ru-RU" sz="4800" b="1" dirty="0" smtClean="0">
                <a:latin typeface="Calibri" panose="020F0502020204030204" pitchFamily="34" charset="0"/>
              </a:rPr>
            </a:br>
            <a:r>
              <a:rPr lang="ru-RU" sz="4800" b="1" dirty="0" smtClean="0">
                <a:latin typeface="Calibri" panose="020F0502020204030204" pitchFamily="34" charset="0"/>
              </a:rPr>
              <a:t>младшей группе</a:t>
            </a:r>
            <a:endParaRPr lang="ru-RU" sz="4800" b="1" dirty="0">
              <a:latin typeface="Calibri" panose="020F0502020204030204" pitchFamily="34" charset="0"/>
            </a:endParaRPr>
          </a:p>
        </p:txBody>
      </p:sp>
      <p:pic>
        <p:nvPicPr>
          <p:cNvPr id="3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505216"/>
            <a:ext cx="3240360" cy="24302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1505216"/>
            <a:ext cx="3240360" cy="24302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4240082"/>
            <a:ext cx="3240360" cy="24302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4240081"/>
            <a:ext cx="3240360" cy="24302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856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04800"/>
            <a:ext cx="8712968" cy="819944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Calibri" panose="020F0502020204030204" pitchFamily="34" charset="0"/>
              </a:rPr>
              <a:t>Интеграция ОО внутри занятия</a:t>
            </a:r>
            <a:endParaRPr lang="ru-RU" sz="4800" b="1" dirty="0">
              <a:latin typeface="Calibri" panose="020F0502020204030204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3212156"/>
              </p:ext>
            </p:extLst>
          </p:nvPr>
        </p:nvGraphicFramePr>
        <p:xfrm>
          <a:off x="1043608" y="1196752"/>
          <a:ext cx="7641605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513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194694" y="476672"/>
            <a:ext cx="8434090" cy="4348336"/>
          </a:xfrm>
        </p:spPr>
        <p:txBody>
          <a:bodyPr>
            <a:noAutofit/>
          </a:bodyPr>
          <a:lstStyle/>
          <a:p>
            <a:r>
              <a:rPr lang="ru-RU" sz="8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</a:rPr>
              <a:t>Бахолдина</a:t>
            </a:r>
            <a:r>
              <a:rPr lang="ru-RU" sz="8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</a:rPr>
              <a:t> Ольга </a:t>
            </a:r>
            <a:br>
              <a:rPr lang="ru-RU" sz="8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</a:rPr>
            </a:br>
            <a:r>
              <a:rPr lang="ru-RU" sz="8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</a:rPr>
              <a:t>Ивановна</a:t>
            </a:r>
            <a:endParaRPr lang="ru-RU" sz="8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488468"/>
            <a:ext cx="2169555" cy="33616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875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3" y="3573016"/>
            <a:ext cx="3974570" cy="29809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236094"/>
            <a:ext cx="3974569" cy="29809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95" y="236094"/>
            <a:ext cx="3974569" cy="29809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73395" y="4001650"/>
            <a:ext cx="41378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atin typeface="Calibri" panose="020F0502020204030204" pitchFamily="34" charset="0"/>
              </a:rPr>
              <a:t>Игровые</a:t>
            </a:r>
            <a:r>
              <a:rPr lang="ru-RU" sz="4000" b="1" dirty="0" smtClean="0">
                <a:latin typeface="Calibri" panose="020F0502020204030204" pitchFamily="34" charset="0"/>
              </a:rPr>
              <a:t>            </a:t>
            </a:r>
            <a:r>
              <a:rPr lang="ru-RU" sz="4800" b="1" dirty="0" smtClean="0">
                <a:latin typeface="Calibri" panose="020F0502020204030204" pitchFamily="34" charset="0"/>
              </a:rPr>
              <a:t>приемы</a:t>
            </a:r>
            <a:endParaRPr lang="ru-RU" sz="4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56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152" y="2748225"/>
            <a:ext cx="2484000" cy="1863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9149" y="4848870"/>
            <a:ext cx="2484000" cy="18629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816" y="4844374"/>
            <a:ext cx="2484000" cy="1863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630" y="2708920"/>
            <a:ext cx="2484000" cy="1863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816" y="620690"/>
            <a:ext cx="2484000" cy="18629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152" y="620689"/>
            <a:ext cx="2484000" cy="18629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Объект 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152" y="4844375"/>
            <a:ext cx="2484000" cy="18629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Объект 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488" y="2748225"/>
            <a:ext cx="2484000" cy="18629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115616" y="-99392"/>
            <a:ext cx="62956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Calibri" panose="020F0502020204030204" pitchFamily="34" charset="0"/>
              </a:rPr>
              <a:t>Демонстрационный материал</a:t>
            </a:r>
            <a:endParaRPr lang="ru-RU" sz="3600" b="1" dirty="0">
              <a:latin typeface="Calibri" panose="020F0502020204030204" pitchFamily="34" charset="0"/>
            </a:endParaRPr>
          </a:p>
        </p:txBody>
      </p:sp>
      <p:pic>
        <p:nvPicPr>
          <p:cNvPr id="14" name="Объект 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488" y="620688"/>
            <a:ext cx="2484000" cy="1863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421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175" y="578408"/>
            <a:ext cx="2484000" cy="1863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7113" y="578408"/>
            <a:ext cx="2484000" cy="1863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578408"/>
            <a:ext cx="2484000" cy="1863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175" y="2680579"/>
            <a:ext cx="2484000" cy="1863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7113" y="2680579"/>
            <a:ext cx="2484000" cy="18629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2680578"/>
            <a:ext cx="2484000" cy="1863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Объект 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175" y="4809317"/>
            <a:ext cx="2484000" cy="1863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Объект 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7113" y="4813143"/>
            <a:ext cx="2484000" cy="1863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Объект 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4809317"/>
            <a:ext cx="2484000" cy="1863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2664959" y="-67923"/>
            <a:ext cx="48772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Calibri" panose="020F0502020204030204" pitchFamily="34" charset="0"/>
              </a:rPr>
              <a:t>Раздаточный материал</a:t>
            </a:r>
            <a:endParaRPr lang="ru-RU" sz="36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62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5748132"/>
              </p:ext>
            </p:extLst>
          </p:nvPr>
        </p:nvGraphicFramePr>
        <p:xfrm>
          <a:off x="251520" y="260648"/>
          <a:ext cx="8712968" cy="6264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387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7828" y="593106"/>
            <a:ext cx="2484000" cy="1863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Объект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4797152"/>
            <a:ext cx="2484000" cy="1863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995278" y="-104697"/>
            <a:ext cx="66122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Calibri" panose="020F0502020204030204" pitchFamily="34" charset="0"/>
              </a:rPr>
              <a:t>Математика в режимных моментах</a:t>
            </a:r>
            <a:endParaRPr lang="ru-RU" sz="3200" b="1" dirty="0">
              <a:latin typeface="Calibri" panose="020F0502020204030204" pitchFamily="34" charset="0"/>
            </a:endParaRPr>
          </a:p>
        </p:txBody>
      </p:sp>
      <p:pic>
        <p:nvPicPr>
          <p:cNvPr id="14" name="Объект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2695129"/>
            <a:ext cx="2484000" cy="1863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Объект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4025" y="4797152"/>
            <a:ext cx="2484000" cy="1863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Объект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4025" y="2695129"/>
            <a:ext cx="2484000" cy="1863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6490" y="2695129"/>
            <a:ext cx="2484000" cy="1863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Объект 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4490" y="593106"/>
            <a:ext cx="2484000" cy="1863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Объект 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6490" y="4797152"/>
            <a:ext cx="2484000" cy="1863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688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3626" y="4663074"/>
            <a:ext cx="2628000" cy="1971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8456" y="180257"/>
            <a:ext cx="2628000" cy="1971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228" y="185276"/>
            <a:ext cx="2628000" cy="1971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2176" y="2414582"/>
            <a:ext cx="2628000" cy="1971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356" y="2420888"/>
            <a:ext cx="2628000" cy="1971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0176" y="5359008"/>
            <a:ext cx="1517936" cy="1275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285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734598"/>
            <a:ext cx="2880000" cy="21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3861048"/>
            <a:ext cx="2880000" cy="21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861048"/>
            <a:ext cx="2880000" cy="21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314110" y="2564904"/>
            <a:ext cx="258917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atin typeface="Calibri" panose="020F0502020204030204" pitchFamily="34" charset="0"/>
              </a:rPr>
              <a:t>Количество </a:t>
            </a:r>
          </a:p>
          <a:p>
            <a:pPr algn="ctr"/>
            <a:r>
              <a:rPr lang="ru-RU" sz="3600" b="1" dirty="0" smtClean="0">
                <a:latin typeface="Calibri" panose="020F0502020204030204" pitchFamily="34" charset="0"/>
              </a:rPr>
              <a:t>и </a:t>
            </a:r>
          </a:p>
          <a:p>
            <a:pPr algn="ctr"/>
            <a:r>
              <a:rPr lang="ru-RU" sz="3600" b="1" dirty="0">
                <a:latin typeface="Calibri" panose="020F0502020204030204" pitchFamily="34" charset="0"/>
              </a:rPr>
              <a:t>с</a:t>
            </a:r>
            <a:r>
              <a:rPr lang="ru-RU" sz="3600" b="1" dirty="0" smtClean="0">
                <a:latin typeface="Calibri" panose="020F0502020204030204" pitchFamily="34" charset="0"/>
              </a:rPr>
              <a:t>чет</a:t>
            </a:r>
            <a:endParaRPr lang="ru-RU" sz="3600" b="1" dirty="0">
              <a:latin typeface="Calibri" panose="020F0502020204030204" pitchFamily="34" charset="0"/>
            </a:endParaRPr>
          </a:p>
        </p:txBody>
      </p:sp>
      <p:pic>
        <p:nvPicPr>
          <p:cNvPr id="9" name="Объект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734598"/>
            <a:ext cx="2880000" cy="21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985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727" y="332656"/>
            <a:ext cx="2772000" cy="2079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6739" y="548680"/>
            <a:ext cx="2772000" cy="20789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927" y="4364683"/>
            <a:ext cx="2772000" cy="2079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063" y="332656"/>
            <a:ext cx="2772000" cy="2079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Объект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063" y="4364683"/>
            <a:ext cx="2772000" cy="20789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Объект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379" y="3717032"/>
            <a:ext cx="2772000" cy="2079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397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9160" y="4509120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1412776"/>
            <a:ext cx="3240000" cy="243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509120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6800" y="4509121"/>
            <a:ext cx="2520000" cy="18899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Объект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952" y="1412776"/>
            <a:ext cx="3240000" cy="243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704447" y="248607"/>
            <a:ext cx="20345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atin typeface="Calibri" panose="020F0502020204030204" pitchFamily="34" charset="0"/>
              </a:rPr>
              <a:t>Форма</a:t>
            </a:r>
            <a:endParaRPr lang="ru-RU" sz="4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40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200" y="764704"/>
            <a:ext cx="3960000" cy="297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958" y="4293097"/>
            <a:ext cx="2520000" cy="18899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4293097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958" y="764704"/>
            <a:ext cx="3960000" cy="297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4293096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48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0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4546971"/>
            <a:ext cx="2339751" cy="2212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629300" cy="504056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</a:rPr>
              <a:t>Муниципальное каз</a:t>
            </a:r>
            <a:r>
              <a:rPr lang="ru-RU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</a:rPr>
              <a:t>е</a:t>
            </a:r>
            <a:r>
              <a:rPr lang="ru-RU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</a:rPr>
              <a:t>нное дошкольное образовательное учреждение </a:t>
            </a:r>
            <a:r>
              <a:rPr lang="ru-RU" sz="7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</a:rPr>
              <a:t/>
            </a:r>
            <a:br>
              <a:rPr lang="ru-RU" sz="7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</a:rPr>
            </a:br>
            <a:r>
              <a:rPr lang="ru-RU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</a:rPr>
              <a:t>Детский сад №8</a:t>
            </a:r>
            <a:endParaRPr lang="ru-RU" sz="6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</a:endParaRPr>
          </a:p>
        </p:txBody>
      </p:sp>
      <p:pic>
        <p:nvPicPr>
          <p:cNvPr id="5" name="Picture 9" descr="377f0857764b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2341563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76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365105"/>
            <a:ext cx="2520000" cy="18899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8020" y="3573016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2632" y="4365104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5284" y="1111970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037724" y="0"/>
            <a:ext cx="31005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atin typeface="Calibri" panose="020F0502020204030204" pitchFamily="34" charset="0"/>
              </a:rPr>
              <a:t>Величина</a:t>
            </a:r>
            <a:endParaRPr lang="ru-RU" sz="5400" b="1" dirty="0">
              <a:latin typeface="Calibri" panose="020F0502020204030204" pitchFamily="34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2632" y="1844824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936" y="1873796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992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992" y="2650425"/>
            <a:ext cx="2520000" cy="18891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2655382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992" y="4797152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290" y="491109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7538" y="492966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Объект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8742" y="491392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Объект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4797152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195736" y="-100527"/>
            <a:ext cx="48737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Calibri" panose="020F0502020204030204" pitchFamily="34" charset="0"/>
              </a:rPr>
              <a:t>Ориентировка в пространстве</a:t>
            </a:r>
            <a:endParaRPr lang="ru-RU" sz="2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24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9458" y="4759124"/>
            <a:ext cx="2520000" cy="18899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585209"/>
            <a:ext cx="3600000" cy="27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426" y="4759124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9442" y="4761689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432670" y="341683"/>
            <a:ext cx="6153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Calibri" panose="020F0502020204030204" pitchFamily="34" charset="0"/>
              </a:rPr>
              <a:t>Ориентировка во времени</a:t>
            </a:r>
            <a:endParaRPr lang="ru-RU" sz="4000" b="1" dirty="0">
              <a:latin typeface="Calibri" panose="020F0502020204030204" pitchFamily="34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585209"/>
            <a:ext cx="3600000" cy="27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906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44373" y="2996952"/>
            <a:ext cx="42498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atin typeface="Calibri" panose="020F0502020204030204" pitchFamily="34" charset="0"/>
              </a:rPr>
              <a:t>Развитие логики</a:t>
            </a:r>
            <a:endParaRPr lang="ru-RU" sz="4400" b="1" dirty="0">
              <a:latin typeface="Calibri" panose="020F0502020204030204" pitchFamily="34" charset="0"/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693" y="620688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6671" y="3933056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6671" y="1052736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092" y="4367531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092" y="620688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250" y="4367531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530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908720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332656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717032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4293096"/>
            <a:ext cx="2520000" cy="18899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4662032"/>
            <a:ext cx="2520000" cy="18899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Объект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484784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443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1867" y="620688"/>
            <a:ext cx="2520000" cy="18899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566" y="3939395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5692" y="4491328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0809" y="3939395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Объект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566" y="962935"/>
            <a:ext cx="2520000" cy="18900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303835" y="3068960"/>
            <a:ext cx="65437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Calibri" panose="020F0502020204030204" pitchFamily="34" charset="0"/>
              </a:rPr>
              <a:t>Инновационные технологии</a:t>
            </a:r>
          </a:p>
        </p:txBody>
      </p:sp>
      <p:pic>
        <p:nvPicPr>
          <p:cNvPr id="15" name="Объект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962935"/>
            <a:ext cx="2520000" cy="18899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010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3868" y="3429000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4647692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32656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Объект 3"/>
          <p:cNvPicPr>
            <a:picLocks noGrp="1" noChangeAspect="1"/>
          </p:cNvPicPr>
          <p:nvPr>
            <p:ph idx="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4653136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332656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3868" y="1178960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214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662582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4635344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3633899"/>
            <a:ext cx="2520000" cy="18899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66785" y="195930"/>
            <a:ext cx="89651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Calibri" panose="020F0502020204030204" pitchFamily="34" charset="0"/>
              </a:rPr>
              <a:t>Использование рецепторов в познавательном процессе</a:t>
            </a:r>
            <a:endParaRPr lang="ru-RU" sz="2800" b="1" dirty="0">
              <a:latin typeface="Calibri" panose="020F0502020204030204" pitchFamily="34" charset="0"/>
            </a:endParaRPr>
          </a:p>
        </p:txBody>
      </p:sp>
      <p:pic>
        <p:nvPicPr>
          <p:cNvPr id="15" name="Объект 3"/>
          <p:cNvPicPr>
            <a:picLocks noGrp="1" noChangeAspect="1"/>
          </p:cNvPicPr>
          <p:nvPr>
            <p:ph idx="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1070294"/>
            <a:ext cx="2520000" cy="18900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Объект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2222422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Объект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070294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519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994" y="2539164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93" y="2539164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Объект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994" y="353184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332656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93" y="353184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994" y="4725144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2749164"/>
            <a:ext cx="2520000" cy="33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Объект 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93" y="4723346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365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377f0857764b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1486" y="-145051"/>
            <a:ext cx="2195736" cy="2206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512" y="1412776"/>
            <a:ext cx="8964488" cy="2362274"/>
          </a:xfrm>
        </p:spPr>
        <p:txBody>
          <a:bodyPr>
            <a:normAutofit fontScale="90000"/>
          </a:bodyPr>
          <a:lstStyle/>
          <a:p>
            <a:r>
              <a:rPr lang="ru-RU" sz="6000" b="1" i="1" dirty="0" smtClean="0">
                <a:latin typeface="Calibri" panose="020F0502020204030204" pitchFamily="34" charset="0"/>
              </a:rPr>
              <a:t>«Таланты детей находятся на кончиках пальцев»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012160" y="3645024"/>
            <a:ext cx="28325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>
                <a:latin typeface="Calibri" panose="020F0502020204030204" pitchFamily="34" charset="0"/>
              </a:rPr>
              <a:t>М.Монтессори</a:t>
            </a:r>
            <a:endParaRPr lang="ru-RU" sz="3200" b="1" dirty="0">
              <a:latin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4005064"/>
            <a:ext cx="2457805" cy="276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84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4000">
              <a:schemeClr val="accent2">
                <a:lumMod val="5000"/>
                <a:lumOff val="95000"/>
                <a:alpha val="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28825" cy="196215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187624" y="1484784"/>
            <a:ext cx="7843052" cy="4608512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</a:rPr>
              <a:t>Роль</a:t>
            </a:r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</a:rPr>
              <a:t> психолого-педагогической работы </a:t>
            </a:r>
            <a:r>
              <a:rPr lang="ru-RU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</a:rPr>
              <a:t>воспитателя</a:t>
            </a:r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</a:rPr>
              <a:t>в</a:t>
            </a:r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</a:rPr>
              <a:t> успешном </a:t>
            </a:r>
            <a:r>
              <a:rPr lang="ru-RU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</a:rPr>
              <a:t>усвоении </a:t>
            </a:r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</a:rPr>
              <a:t>элементарных </a:t>
            </a:r>
            <a:r>
              <a:rPr lang="ru-RU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</a:rPr>
              <a:t>математических</a:t>
            </a:r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</a:rPr>
              <a:t>знаний</a:t>
            </a:r>
            <a:r>
              <a:rPr lang="ru-RU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</a:rPr>
              <a:t>у</a:t>
            </a:r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</a:rPr>
              <a:t>  </a:t>
            </a:r>
            <a:r>
              <a:rPr lang="ru-RU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</a:rPr>
              <a:t>детей</a:t>
            </a:r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</a:rPr>
              <a:t>дошкольного возраста</a:t>
            </a:r>
            <a:endParaRPr lang="ru-RU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86129"/>
            <a:ext cx="1905000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63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08" y="1272612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8289" y="332656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08" y="3624948"/>
            <a:ext cx="2520000" cy="18899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464" y="3624948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2704" y="4590024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464" y="1277656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424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4000">
              <a:schemeClr val="accent2">
                <a:lumMod val="5000"/>
                <a:lumOff val="95000"/>
                <a:alpha val="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28825" cy="196215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971600" y="1988840"/>
            <a:ext cx="7956376" cy="4608512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</a:rPr>
              <a:t>Роль</a:t>
            </a:r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</a:rPr>
              <a:t> психолого-педагогической работы </a:t>
            </a:r>
            <a:r>
              <a:rPr lang="ru-RU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</a:rPr>
              <a:t>воспитателя</a:t>
            </a:r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</a:rPr>
              <a:t>в</a:t>
            </a:r>
            <a:r>
              <a:rPr lang="ru-RU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</a:rPr>
              <a:t>успешном </a:t>
            </a:r>
            <a:r>
              <a:rPr lang="ru-RU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</a:rPr>
              <a:t>формировании</a:t>
            </a:r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</a:rPr>
              <a:t> элементарных </a:t>
            </a:r>
            <a:r>
              <a:rPr lang="ru-RU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</a:rPr>
              <a:t>математических</a:t>
            </a:r>
            <a:r>
              <a:rPr lang="ru-RU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</a:rPr>
              <a:t>знаний</a:t>
            </a:r>
            <a:r>
              <a:rPr lang="ru-RU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</a:rPr>
              <a:t>у</a:t>
            </a:r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</a:rPr>
              <a:t>  </a:t>
            </a:r>
            <a:r>
              <a:rPr lang="ru-RU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</a:rPr>
              <a:t>детей</a:t>
            </a:r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</a:rPr>
              <a:t>дошкольного возраста</a:t>
            </a:r>
            <a:endParaRPr lang="ru-RU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86129"/>
            <a:ext cx="1905000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38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153413" y="1916832"/>
            <a:ext cx="5917528" cy="1093514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latin typeface="Calibri" panose="020F0502020204030204" pitchFamily="34" charset="0"/>
              </a:rPr>
              <a:t>«Организованное обучение «ведет» за   собой развитие»</a:t>
            </a:r>
            <a:endParaRPr lang="ru-RU" sz="4800" b="1" i="1" dirty="0">
              <a:latin typeface="Calibri" panose="020F0502020204030204" pitchFamily="34" charset="0"/>
            </a:endParaRPr>
          </a:p>
        </p:txBody>
      </p:sp>
      <p:pic>
        <p:nvPicPr>
          <p:cNvPr id="5" name="Picture 2" descr="G:\1293840720_pr_vas_2010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05338" y="1079157"/>
            <a:ext cx="2714644" cy="40883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212839" y="4582701"/>
            <a:ext cx="2847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Calibri" panose="020F0502020204030204" pitchFamily="34" charset="0"/>
              </a:rPr>
              <a:t>Л.С. Выготский</a:t>
            </a:r>
            <a:endParaRPr lang="ru-RU" sz="32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26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88640"/>
            <a:ext cx="9036496" cy="72008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Calibri" panose="020F0502020204030204" pitchFamily="34" charset="0"/>
              </a:rPr>
              <a:t>Интеграция ФЭМП с другими ОО</a:t>
            </a:r>
            <a:endParaRPr lang="ru-RU" sz="4800" b="1" dirty="0">
              <a:latin typeface="Calibri" panose="020F050202020403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111464543"/>
              </p:ext>
            </p:extLst>
          </p:nvPr>
        </p:nvGraphicFramePr>
        <p:xfrm>
          <a:off x="251520" y="1044552"/>
          <a:ext cx="8496944" cy="5408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3832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51520" y="304800"/>
            <a:ext cx="8640960" cy="1200416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atin typeface="Calibri" panose="020F0502020204030204" pitchFamily="34" charset="0"/>
              </a:rPr>
              <a:t>Мои задачи как педагога</a:t>
            </a:r>
            <a:endParaRPr lang="ru-RU" sz="6000" b="1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861" y="1340768"/>
            <a:ext cx="8352927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Calibri" panose="020F0502020204030204" pitchFamily="34" charset="0"/>
              </a:rPr>
              <a:t>Развить</a:t>
            </a:r>
            <a:r>
              <a:rPr lang="ru-RU" sz="2400" dirty="0" smtClean="0">
                <a:latin typeface="Calibri" panose="020F0502020204030204" pitchFamily="34" charset="0"/>
              </a:rPr>
              <a:t> </a:t>
            </a:r>
            <a:r>
              <a:rPr lang="ru-RU" sz="2400" dirty="0">
                <a:latin typeface="Calibri" panose="020F0502020204030204" pitchFamily="34" charset="0"/>
              </a:rPr>
              <a:t>и сохранить </a:t>
            </a:r>
            <a:r>
              <a:rPr lang="ru-RU" sz="2400" dirty="0" smtClean="0">
                <a:latin typeface="Calibri" panose="020F0502020204030204" pitchFamily="34" charset="0"/>
              </a:rPr>
              <a:t> </a:t>
            </a:r>
            <a:r>
              <a:rPr lang="ru-RU" sz="2400" dirty="0">
                <a:latin typeface="Calibri" panose="020F0502020204030204" pitchFamily="34" charset="0"/>
              </a:rPr>
              <a:t>стремление к </a:t>
            </a:r>
            <a:r>
              <a:rPr lang="ru-RU" sz="2400" dirty="0" smtClean="0">
                <a:latin typeface="Calibri" panose="020F0502020204030204" pitchFamily="34" charset="0"/>
              </a:rPr>
              <a:t>познанию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Calibri" panose="020F0502020204030204" pitchFamily="34" charset="0"/>
              </a:rPr>
              <a:t>Удовлетворить</a:t>
            </a:r>
            <a:r>
              <a:rPr lang="ru-RU" sz="2400" dirty="0" smtClean="0">
                <a:latin typeface="Calibri" panose="020F0502020204030204" pitchFamily="34" charset="0"/>
              </a:rPr>
              <a:t>  </a:t>
            </a:r>
            <a:r>
              <a:rPr lang="ru-RU" sz="2400" dirty="0">
                <a:latin typeface="Calibri" panose="020F0502020204030204" pitchFamily="34" charset="0"/>
              </a:rPr>
              <a:t>детскую потребность в активной  </a:t>
            </a:r>
            <a:r>
              <a:rPr lang="ru-RU" sz="2400" dirty="0" smtClean="0">
                <a:latin typeface="Calibri" panose="020F0502020204030204" pitchFamily="34" charset="0"/>
              </a:rPr>
              <a:t>любознательности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Calibri" panose="020F0502020204030204" pitchFamily="34" charset="0"/>
              </a:rPr>
              <a:t>Своевременно </a:t>
            </a:r>
            <a:r>
              <a:rPr lang="ru-RU" sz="2800" dirty="0">
                <a:latin typeface="Calibri" panose="020F0502020204030204" pitchFamily="34" charset="0"/>
              </a:rPr>
              <a:t>давать</a:t>
            </a:r>
            <a:r>
              <a:rPr lang="ru-RU" sz="2400" dirty="0">
                <a:latin typeface="Calibri" panose="020F0502020204030204" pitchFamily="34" charset="0"/>
              </a:rPr>
              <a:t> </a:t>
            </a:r>
            <a:r>
              <a:rPr lang="ru-RU" sz="2400" dirty="0" smtClean="0">
                <a:latin typeface="Calibri" panose="020F0502020204030204" pitchFamily="34" charset="0"/>
              </a:rPr>
              <a:t>«пищу» </a:t>
            </a:r>
            <a:r>
              <a:rPr lang="ru-RU" sz="2400" dirty="0">
                <a:latin typeface="Calibri" panose="020F0502020204030204" pitchFamily="34" charset="0"/>
              </a:rPr>
              <a:t>уму ребенка </a:t>
            </a:r>
            <a:endParaRPr lang="ru-RU" sz="2400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Calibri" panose="020F0502020204030204" pitchFamily="34" charset="0"/>
              </a:rPr>
              <a:t>Научить</a:t>
            </a:r>
            <a:r>
              <a:rPr lang="ru-RU" sz="2400" dirty="0">
                <a:latin typeface="Calibri" panose="020F0502020204030204" pitchFamily="34" charset="0"/>
              </a:rPr>
              <a:t>  детей  пользоваться  математическими  знаниями  в  повседневной  жизни </a:t>
            </a:r>
            <a:endParaRPr lang="ru-RU" sz="2400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Calibri" panose="020F0502020204030204" pitchFamily="34" charset="0"/>
              </a:rPr>
              <a:t>Создавать</a:t>
            </a:r>
            <a:r>
              <a:rPr lang="ru-RU" sz="2400" dirty="0" smtClean="0">
                <a:latin typeface="Calibri" panose="020F0502020204030204" pitchFamily="34" charset="0"/>
              </a:rPr>
              <a:t>  </a:t>
            </a:r>
            <a:r>
              <a:rPr lang="ru-RU" sz="2400" dirty="0">
                <a:latin typeface="Calibri" panose="020F0502020204030204" pitchFamily="34" charset="0"/>
              </a:rPr>
              <a:t>предпосылки  будущей  учебной  деятельности </a:t>
            </a:r>
            <a:r>
              <a:rPr lang="ru-RU" sz="2400" dirty="0" smtClean="0">
                <a:latin typeface="Calibri" panose="020F0502020204030204" pitchFamily="34" charset="0"/>
              </a:rPr>
              <a:t>(</a:t>
            </a:r>
            <a:r>
              <a:rPr lang="ru-RU" sz="2400" dirty="0">
                <a:latin typeface="Calibri" panose="020F0502020204030204" pitchFamily="34" charset="0"/>
              </a:rPr>
              <a:t>развивать  у </a:t>
            </a:r>
            <a:r>
              <a:rPr lang="ru-RU" sz="2400" dirty="0" smtClean="0">
                <a:latin typeface="Calibri" panose="020F0502020204030204" pitchFamily="34" charset="0"/>
              </a:rPr>
              <a:t>дошкольников  </a:t>
            </a:r>
            <a:r>
              <a:rPr lang="ru-RU" sz="2400" dirty="0">
                <a:latin typeface="Calibri" panose="020F0502020204030204" pitchFamily="34" charset="0"/>
              </a:rPr>
              <a:t>умственные  </a:t>
            </a:r>
            <a:r>
              <a:rPr lang="ru-RU" sz="2400" dirty="0" smtClean="0">
                <a:latin typeface="Calibri" panose="020F0502020204030204" pitchFamily="34" charset="0"/>
              </a:rPr>
              <a:t>операции:  </a:t>
            </a:r>
            <a:r>
              <a:rPr lang="ru-RU" sz="2400" dirty="0">
                <a:latin typeface="Calibri" panose="020F0502020204030204" pitchFamily="34" charset="0"/>
              </a:rPr>
              <a:t>анализ, синтез, сравнение, обобщение и  способствовать  развитию  психических  процессов:  внимания, восприятия, памяти, речи, мышления </a:t>
            </a:r>
            <a:r>
              <a:rPr lang="ru-RU" sz="2400" dirty="0" smtClean="0">
                <a:latin typeface="Calibri" panose="020F0502020204030204" pitchFamily="34" charset="0"/>
              </a:rPr>
              <a:t>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600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2598723"/>
              </p:ext>
            </p:extLst>
          </p:nvPr>
        </p:nvGraphicFramePr>
        <p:xfrm>
          <a:off x="28812" y="116632"/>
          <a:ext cx="9007684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1698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Тема1" id="{52966035-286D-4D3B-B977-67BEA9EA94A5}" vid="{CC377B2B-5BD8-40D8-8A80-1BF37AE1C00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1092</TotalTime>
  <Words>288</Words>
  <Application>Microsoft Office PowerPoint</Application>
  <PresentationFormat>Экран (4:3)</PresentationFormat>
  <Paragraphs>110</Paragraphs>
  <Slides>40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Тема1</vt:lpstr>
      <vt:lpstr>конкурс «Воспитатель года»                     </vt:lpstr>
      <vt:lpstr>Бахолдина Ольга  Ивановна</vt:lpstr>
      <vt:lpstr>Муниципальное казенное дошкольное образовательное учреждение  Детский сад №8</vt:lpstr>
      <vt:lpstr>Роль психолого-педагогической работы воспитателя в успешном усвоении элементарных математических знаний у  детей дошкольного возраста</vt:lpstr>
      <vt:lpstr>Роль психолого-педагогической работы воспитателя в успешном формировании элементарных математических знаний у  детей дошкольного возраста</vt:lpstr>
      <vt:lpstr>«Организованное обучение «ведет» за   собой развитие»</vt:lpstr>
      <vt:lpstr>Интеграция ФЭМП с другими ОО</vt:lpstr>
      <vt:lpstr>Мои задачи как педагога</vt:lpstr>
      <vt:lpstr>Презентация PowerPoint</vt:lpstr>
      <vt:lpstr>Предметно- развивающая среда по ФЭМП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Математика в раннем  возрасте   </vt:lpstr>
      <vt:lpstr>Математика во второй  младшей группе</vt:lpstr>
      <vt:lpstr>Интеграция ОО внутри занятия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«Таланты детей находятся на кончиках пальцев»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RePack by Diakov</cp:lastModifiedBy>
  <cp:revision>127</cp:revision>
  <dcterms:created xsi:type="dcterms:W3CDTF">2013-03-10T12:49:22Z</dcterms:created>
  <dcterms:modified xsi:type="dcterms:W3CDTF">2016-02-13T18:03:39Z</dcterms:modified>
</cp:coreProperties>
</file>