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33CCFF"/>
    <a:srgbClr val="FF99FF"/>
    <a:srgbClr val="CC3300"/>
    <a:srgbClr val="CCFF99"/>
    <a:srgbClr val="66FFFF"/>
    <a:srgbClr val="FF9966"/>
    <a:srgbClr val="9966FF"/>
    <a:srgbClr val="33CC33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6" autoAdjust="0"/>
    <p:restoredTop sz="94660"/>
  </p:normalViewPr>
  <p:slideViewPr>
    <p:cSldViewPr>
      <p:cViewPr>
        <p:scale>
          <a:sx n="77" d="100"/>
          <a:sy n="77" d="100"/>
        </p:scale>
        <p:origin x="-1092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EFB3D-0734-4638-BE75-C60E89E2D9B9}" type="datetimeFigureOut">
              <a:rPr lang="ru-RU" smtClean="0"/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FD5BE-0DE7-4934-9F2F-458C0B2B6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2575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EFB3D-0734-4638-BE75-C60E89E2D9B9}" type="datetimeFigureOut">
              <a:rPr lang="ru-RU" smtClean="0"/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FD5BE-0DE7-4934-9F2F-458C0B2B6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063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EFB3D-0734-4638-BE75-C60E89E2D9B9}" type="datetimeFigureOut">
              <a:rPr lang="ru-RU" smtClean="0"/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FD5BE-0DE7-4934-9F2F-458C0B2B6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1461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EFB3D-0734-4638-BE75-C60E89E2D9B9}" type="datetimeFigureOut">
              <a:rPr lang="ru-RU" smtClean="0"/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FD5BE-0DE7-4934-9F2F-458C0B2B6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0675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EFB3D-0734-4638-BE75-C60E89E2D9B9}" type="datetimeFigureOut">
              <a:rPr lang="ru-RU" smtClean="0"/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FD5BE-0DE7-4934-9F2F-458C0B2B6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7180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EFB3D-0734-4638-BE75-C60E89E2D9B9}" type="datetimeFigureOut">
              <a:rPr lang="ru-RU" smtClean="0"/>
              <a:t>08.02.2016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FD5BE-0DE7-4934-9F2F-458C0B2B6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45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EFB3D-0734-4638-BE75-C60E89E2D9B9}" type="datetimeFigureOut">
              <a:rPr lang="ru-RU" smtClean="0"/>
              <a:t>08.02.2016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FD5BE-0DE7-4934-9F2F-458C0B2B6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0976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EFB3D-0734-4638-BE75-C60E89E2D9B9}" type="datetimeFigureOut">
              <a:rPr lang="ru-RU" smtClean="0"/>
              <a:t>08.02.2016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FD5BE-0DE7-4934-9F2F-458C0B2B6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6094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EFB3D-0734-4638-BE75-C60E89E2D9B9}" type="datetimeFigureOut">
              <a:rPr lang="ru-RU" smtClean="0"/>
              <a:t>08.02.2016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FD5BE-0DE7-4934-9F2F-458C0B2B6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8926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EFB3D-0734-4638-BE75-C60E89E2D9B9}" type="datetimeFigureOut">
              <a:rPr lang="ru-RU" smtClean="0"/>
              <a:t>08.02.2016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FD5BE-0DE7-4934-9F2F-458C0B2B6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3663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EFB3D-0734-4638-BE75-C60E89E2D9B9}" type="datetimeFigureOut">
              <a:rPr lang="ru-RU" smtClean="0"/>
              <a:t>08.02.2016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FD5BE-0DE7-4934-9F2F-458C0B2B6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6755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EFB3D-0734-4638-BE75-C60E89E2D9B9}" type="datetimeFigureOut">
              <a:rPr lang="ru-RU" smtClean="0"/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FD5BE-0DE7-4934-9F2F-458C0B2B6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667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Интерактивный тренажёр-игра по теме «Формулы».</a:t>
            </a:r>
            <a:br>
              <a:rPr lang="ru-RU" sz="3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 класс.</a:t>
            </a:r>
            <a:endParaRPr lang="ru-RU" sz="36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4653136"/>
            <a:ext cx="5760640" cy="1489720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Горбачёва Ольга Владимировна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МБОУ </a:t>
            </a:r>
            <a:r>
              <a:rPr lang="ru-RU" dirty="0" err="1" smtClean="0">
                <a:solidFill>
                  <a:srgbClr val="7030A0"/>
                </a:solidFill>
              </a:rPr>
              <a:t>Рудниковская</a:t>
            </a:r>
            <a:r>
              <a:rPr lang="ru-RU" dirty="0" smtClean="0">
                <a:solidFill>
                  <a:srgbClr val="7030A0"/>
                </a:solidFill>
              </a:rPr>
              <a:t> СОШ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88293" y="2276872"/>
            <a:ext cx="288032" cy="28803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202234" y="2276872"/>
            <a:ext cx="288032" cy="288032"/>
          </a:xfrm>
          <a:prstGeom prst="rect">
            <a:avLst/>
          </a:prstGeom>
          <a:solidFill>
            <a:srgbClr val="D60093"/>
          </a:solidFill>
          <a:ln>
            <a:solidFill>
              <a:srgbClr val="D60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499992" y="2276872"/>
            <a:ext cx="288032" cy="288032"/>
          </a:xfrm>
          <a:prstGeom prst="rect">
            <a:avLst/>
          </a:prstGeom>
          <a:solidFill>
            <a:srgbClr val="33CCFF"/>
          </a:solidFill>
          <a:ln>
            <a:solidFill>
              <a:srgbClr val="33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101587" y="2276872"/>
            <a:ext cx="288032" cy="288032"/>
          </a:xfrm>
          <a:prstGeom prst="rect">
            <a:avLst/>
          </a:prstGeom>
          <a:solidFill>
            <a:srgbClr val="D60093"/>
          </a:solidFill>
          <a:ln>
            <a:solidFill>
              <a:srgbClr val="D60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788024" y="2276872"/>
            <a:ext cx="288032" cy="28803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7956376" y="6021288"/>
            <a:ext cx="1080120" cy="720080"/>
          </a:xfrm>
          <a:prstGeom prst="actionButtonForwardNext">
            <a:avLst/>
          </a:prstGeom>
          <a:solidFill>
            <a:srgbClr val="00B0F0"/>
          </a:solidFill>
          <a:ln>
            <a:solidFill>
              <a:srgbClr val="33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04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2109717"/>
            <a:ext cx="4032448" cy="4176464"/>
          </a:xfrm>
          <a:prstGeom prst="rect">
            <a:avLst/>
          </a:prstGeom>
          <a:solidFill>
            <a:srgbClr val="FF99FF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7"/>
          <p:cNvSpPr/>
          <p:nvPr/>
        </p:nvSpPr>
        <p:spPr>
          <a:xfrm rot="1311339" flipH="1">
            <a:off x="2753937" y="3149264"/>
            <a:ext cx="1038053" cy="2196344"/>
          </a:xfrm>
          <a:custGeom>
            <a:avLst/>
            <a:gdLst>
              <a:gd name="connsiteX0" fmla="*/ 0 w 432048"/>
              <a:gd name="connsiteY0" fmla="*/ 900100 h 1800200"/>
              <a:gd name="connsiteX1" fmla="*/ 216024 w 432048"/>
              <a:gd name="connsiteY1" fmla="*/ 0 h 1800200"/>
              <a:gd name="connsiteX2" fmla="*/ 432048 w 432048"/>
              <a:gd name="connsiteY2" fmla="*/ 900100 h 1800200"/>
              <a:gd name="connsiteX3" fmla="*/ 216024 w 432048"/>
              <a:gd name="connsiteY3" fmla="*/ 1800200 h 1800200"/>
              <a:gd name="connsiteX4" fmla="*/ 0 w 432048"/>
              <a:gd name="connsiteY4" fmla="*/ 900100 h 1800200"/>
              <a:gd name="connsiteX0" fmla="*/ 113024 w 545072"/>
              <a:gd name="connsiteY0" fmla="*/ 900100 h 1802419"/>
              <a:gd name="connsiteX1" fmla="*/ 329048 w 545072"/>
              <a:gd name="connsiteY1" fmla="*/ 0 h 1802419"/>
              <a:gd name="connsiteX2" fmla="*/ 545072 w 545072"/>
              <a:gd name="connsiteY2" fmla="*/ 900100 h 1802419"/>
              <a:gd name="connsiteX3" fmla="*/ 329048 w 545072"/>
              <a:gd name="connsiteY3" fmla="*/ 1800200 h 1802419"/>
              <a:gd name="connsiteX4" fmla="*/ 8470 w 545072"/>
              <a:gd name="connsiteY4" fmla="*/ 1147265 h 1802419"/>
              <a:gd name="connsiteX5" fmla="*/ 113024 w 545072"/>
              <a:gd name="connsiteY5" fmla="*/ 900100 h 1802419"/>
              <a:gd name="connsiteX0" fmla="*/ 15582 w 632982"/>
              <a:gd name="connsiteY0" fmla="*/ 655352 h 1804806"/>
              <a:gd name="connsiteX1" fmla="*/ 416958 w 632982"/>
              <a:gd name="connsiteY1" fmla="*/ 2387 h 1804806"/>
              <a:gd name="connsiteX2" fmla="*/ 632982 w 632982"/>
              <a:gd name="connsiteY2" fmla="*/ 902487 h 1804806"/>
              <a:gd name="connsiteX3" fmla="*/ 416958 w 632982"/>
              <a:gd name="connsiteY3" fmla="*/ 1802587 h 1804806"/>
              <a:gd name="connsiteX4" fmla="*/ 96380 w 632982"/>
              <a:gd name="connsiteY4" fmla="*/ 1149652 h 1804806"/>
              <a:gd name="connsiteX5" fmla="*/ 15582 w 632982"/>
              <a:gd name="connsiteY5" fmla="*/ 655352 h 1804806"/>
              <a:gd name="connsiteX0" fmla="*/ 15582 w 793619"/>
              <a:gd name="connsiteY0" fmla="*/ 654023 h 1805135"/>
              <a:gd name="connsiteX1" fmla="*/ 416958 w 793619"/>
              <a:gd name="connsiteY1" fmla="*/ 1058 h 1805135"/>
              <a:gd name="connsiteX2" fmla="*/ 793619 w 793619"/>
              <a:gd name="connsiteY2" fmla="*/ 814661 h 1805135"/>
              <a:gd name="connsiteX3" fmla="*/ 416958 w 793619"/>
              <a:gd name="connsiteY3" fmla="*/ 1801258 h 1805135"/>
              <a:gd name="connsiteX4" fmla="*/ 96380 w 793619"/>
              <a:gd name="connsiteY4" fmla="*/ 1148323 h 1805135"/>
              <a:gd name="connsiteX5" fmla="*/ 15582 w 793619"/>
              <a:gd name="connsiteY5" fmla="*/ 654023 h 1805135"/>
              <a:gd name="connsiteX0" fmla="*/ 27314 w 805351"/>
              <a:gd name="connsiteY0" fmla="*/ 654027 h 1805493"/>
              <a:gd name="connsiteX1" fmla="*/ 428690 w 805351"/>
              <a:gd name="connsiteY1" fmla="*/ 1062 h 1805493"/>
              <a:gd name="connsiteX2" fmla="*/ 805351 w 805351"/>
              <a:gd name="connsiteY2" fmla="*/ 814665 h 1805493"/>
              <a:gd name="connsiteX3" fmla="*/ 428690 w 805351"/>
              <a:gd name="connsiteY3" fmla="*/ 1801262 h 1805493"/>
              <a:gd name="connsiteX4" fmla="*/ 58685 w 805351"/>
              <a:gd name="connsiteY4" fmla="*/ 1160684 h 1805493"/>
              <a:gd name="connsiteX5" fmla="*/ 27314 w 805351"/>
              <a:gd name="connsiteY5" fmla="*/ 654027 h 1805493"/>
              <a:gd name="connsiteX0" fmla="*/ 27314 w 805351"/>
              <a:gd name="connsiteY0" fmla="*/ 1098422 h 2249888"/>
              <a:gd name="connsiteX1" fmla="*/ 428690 w 805351"/>
              <a:gd name="connsiteY1" fmla="*/ 613 h 2249888"/>
              <a:gd name="connsiteX2" fmla="*/ 805351 w 805351"/>
              <a:gd name="connsiteY2" fmla="*/ 1259060 h 2249888"/>
              <a:gd name="connsiteX3" fmla="*/ 428690 w 805351"/>
              <a:gd name="connsiteY3" fmla="*/ 2245657 h 2249888"/>
              <a:gd name="connsiteX4" fmla="*/ 58685 w 805351"/>
              <a:gd name="connsiteY4" fmla="*/ 1605079 h 2249888"/>
              <a:gd name="connsiteX5" fmla="*/ 27314 w 805351"/>
              <a:gd name="connsiteY5" fmla="*/ 1098422 h 2249888"/>
              <a:gd name="connsiteX0" fmla="*/ 27314 w 813847"/>
              <a:gd name="connsiteY0" fmla="*/ 1098755 h 2250221"/>
              <a:gd name="connsiteX1" fmla="*/ 428690 w 813847"/>
              <a:gd name="connsiteY1" fmla="*/ 946 h 2250221"/>
              <a:gd name="connsiteX2" fmla="*/ 639452 w 813847"/>
              <a:gd name="connsiteY2" fmla="*/ 913433 h 2250221"/>
              <a:gd name="connsiteX3" fmla="*/ 805351 w 813847"/>
              <a:gd name="connsiteY3" fmla="*/ 1259393 h 2250221"/>
              <a:gd name="connsiteX4" fmla="*/ 428690 w 813847"/>
              <a:gd name="connsiteY4" fmla="*/ 2245990 h 2250221"/>
              <a:gd name="connsiteX5" fmla="*/ 58685 w 813847"/>
              <a:gd name="connsiteY5" fmla="*/ 1605412 h 2250221"/>
              <a:gd name="connsiteX6" fmla="*/ 27314 w 813847"/>
              <a:gd name="connsiteY6" fmla="*/ 1098755 h 2250221"/>
              <a:gd name="connsiteX0" fmla="*/ 27314 w 745198"/>
              <a:gd name="connsiteY0" fmla="*/ 1098755 h 2250221"/>
              <a:gd name="connsiteX1" fmla="*/ 428690 w 745198"/>
              <a:gd name="connsiteY1" fmla="*/ 946 h 2250221"/>
              <a:gd name="connsiteX2" fmla="*/ 639452 w 745198"/>
              <a:gd name="connsiteY2" fmla="*/ 913433 h 2250221"/>
              <a:gd name="connsiteX3" fmla="*/ 731211 w 745198"/>
              <a:gd name="connsiteY3" fmla="*/ 1259393 h 2250221"/>
              <a:gd name="connsiteX4" fmla="*/ 428690 w 745198"/>
              <a:gd name="connsiteY4" fmla="*/ 2245990 h 2250221"/>
              <a:gd name="connsiteX5" fmla="*/ 58685 w 745198"/>
              <a:gd name="connsiteY5" fmla="*/ 1605412 h 2250221"/>
              <a:gd name="connsiteX6" fmla="*/ 27314 w 745198"/>
              <a:gd name="connsiteY6" fmla="*/ 1098755 h 2250221"/>
              <a:gd name="connsiteX0" fmla="*/ 27314 w 745525"/>
              <a:gd name="connsiteY0" fmla="*/ 1098717 h 2250183"/>
              <a:gd name="connsiteX1" fmla="*/ 428690 w 745525"/>
              <a:gd name="connsiteY1" fmla="*/ 908 h 2250183"/>
              <a:gd name="connsiteX2" fmla="*/ 639452 w 745525"/>
              <a:gd name="connsiteY2" fmla="*/ 913395 h 2250183"/>
              <a:gd name="connsiteX3" fmla="*/ 664166 w 745525"/>
              <a:gd name="connsiteY3" fmla="*/ 1086391 h 2250183"/>
              <a:gd name="connsiteX4" fmla="*/ 731211 w 745525"/>
              <a:gd name="connsiteY4" fmla="*/ 1259355 h 2250183"/>
              <a:gd name="connsiteX5" fmla="*/ 428690 w 745525"/>
              <a:gd name="connsiteY5" fmla="*/ 2245952 h 2250183"/>
              <a:gd name="connsiteX6" fmla="*/ 58685 w 745525"/>
              <a:gd name="connsiteY6" fmla="*/ 1605374 h 2250183"/>
              <a:gd name="connsiteX7" fmla="*/ 27314 w 745525"/>
              <a:gd name="connsiteY7" fmla="*/ 1098717 h 2250183"/>
              <a:gd name="connsiteX0" fmla="*/ 27314 w 686343"/>
              <a:gd name="connsiteY0" fmla="*/ 1098717 h 2250183"/>
              <a:gd name="connsiteX1" fmla="*/ 428690 w 686343"/>
              <a:gd name="connsiteY1" fmla="*/ 908 h 2250183"/>
              <a:gd name="connsiteX2" fmla="*/ 639452 w 686343"/>
              <a:gd name="connsiteY2" fmla="*/ 913395 h 2250183"/>
              <a:gd name="connsiteX3" fmla="*/ 664166 w 686343"/>
              <a:gd name="connsiteY3" fmla="*/ 1086391 h 2250183"/>
              <a:gd name="connsiteX4" fmla="*/ 657070 w 686343"/>
              <a:gd name="connsiteY4" fmla="*/ 1259355 h 2250183"/>
              <a:gd name="connsiteX5" fmla="*/ 428690 w 686343"/>
              <a:gd name="connsiteY5" fmla="*/ 2245952 h 2250183"/>
              <a:gd name="connsiteX6" fmla="*/ 58685 w 686343"/>
              <a:gd name="connsiteY6" fmla="*/ 1605374 h 2250183"/>
              <a:gd name="connsiteX7" fmla="*/ 27314 w 686343"/>
              <a:gd name="connsiteY7" fmla="*/ 1098717 h 2250183"/>
              <a:gd name="connsiteX0" fmla="*/ 27314 w 676411"/>
              <a:gd name="connsiteY0" fmla="*/ 1098717 h 2250183"/>
              <a:gd name="connsiteX1" fmla="*/ 428690 w 676411"/>
              <a:gd name="connsiteY1" fmla="*/ 908 h 2250183"/>
              <a:gd name="connsiteX2" fmla="*/ 639452 w 676411"/>
              <a:gd name="connsiteY2" fmla="*/ 913395 h 2250183"/>
              <a:gd name="connsiteX3" fmla="*/ 627095 w 676411"/>
              <a:gd name="connsiteY3" fmla="*/ 1086391 h 2250183"/>
              <a:gd name="connsiteX4" fmla="*/ 657070 w 676411"/>
              <a:gd name="connsiteY4" fmla="*/ 1259355 h 2250183"/>
              <a:gd name="connsiteX5" fmla="*/ 428690 w 676411"/>
              <a:gd name="connsiteY5" fmla="*/ 2245952 h 2250183"/>
              <a:gd name="connsiteX6" fmla="*/ 58685 w 676411"/>
              <a:gd name="connsiteY6" fmla="*/ 1605374 h 2250183"/>
              <a:gd name="connsiteX7" fmla="*/ 27314 w 676411"/>
              <a:gd name="connsiteY7" fmla="*/ 1098717 h 2250183"/>
              <a:gd name="connsiteX0" fmla="*/ 27314 w 686343"/>
              <a:gd name="connsiteY0" fmla="*/ 1098717 h 2250183"/>
              <a:gd name="connsiteX1" fmla="*/ 428690 w 686343"/>
              <a:gd name="connsiteY1" fmla="*/ 908 h 2250183"/>
              <a:gd name="connsiteX2" fmla="*/ 639452 w 686343"/>
              <a:gd name="connsiteY2" fmla="*/ 913395 h 2250183"/>
              <a:gd name="connsiteX3" fmla="*/ 664165 w 686343"/>
              <a:gd name="connsiteY3" fmla="*/ 1074034 h 2250183"/>
              <a:gd name="connsiteX4" fmla="*/ 657070 w 686343"/>
              <a:gd name="connsiteY4" fmla="*/ 1259355 h 2250183"/>
              <a:gd name="connsiteX5" fmla="*/ 428690 w 686343"/>
              <a:gd name="connsiteY5" fmla="*/ 2245952 h 2250183"/>
              <a:gd name="connsiteX6" fmla="*/ 58685 w 686343"/>
              <a:gd name="connsiteY6" fmla="*/ 1605374 h 2250183"/>
              <a:gd name="connsiteX7" fmla="*/ 27314 w 686343"/>
              <a:gd name="connsiteY7" fmla="*/ 1098717 h 2250183"/>
              <a:gd name="connsiteX0" fmla="*/ 855591 w 1514620"/>
              <a:gd name="connsiteY0" fmla="*/ 1814976 h 2966442"/>
              <a:gd name="connsiteX1" fmla="*/ 8934 w 1514620"/>
              <a:gd name="connsiteY1" fmla="*/ 475 h 2966442"/>
              <a:gd name="connsiteX2" fmla="*/ 1467729 w 1514620"/>
              <a:gd name="connsiteY2" fmla="*/ 1629654 h 2966442"/>
              <a:gd name="connsiteX3" fmla="*/ 1492442 w 1514620"/>
              <a:gd name="connsiteY3" fmla="*/ 1790293 h 2966442"/>
              <a:gd name="connsiteX4" fmla="*/ 1485347 w 1514620"/>
              <a:gd name="connsiteY4" fmla="*/ 1975614 h 2966442"/>
              <a:gd name="connsiteX5" fmla="*/ 1256967 w 1514620"/>
              <a:gd name="connsiteY5" fmla="*/ 2962211 h 2966442"/>
              <a:gd name="connsiteX6" fmla="*/ 886962 w 1514620"/>
              <a:gd name="connsiteY6" fmla="*/ 2321633 h 2966442"/>
              <a:gd name="connsiteX7" fmla="*/ 855591 w 1514620"/>
              <a:gd name="connsiteY7" fmla="*/ 1814976 h 2966442"/>
              <a:gd name="connsiteX0" fmla="*/ 475888 w 1542690"/>
              <a:gd name="connsiteY0" fmla="*/ 2089104 h 2968721"/>
              <a:gd name="connsiteX1" fmla="*/ 37004 w 1542690"/>
              <a:gd name="connsiteY1" fmla="*/ 2754 h 2968721"/>
              <a:gd name="connsiteX2" fmla="*/ 1495799 w 1542690"/>
              <a:gd name="connsiteY2" fmla="*/ 1631933 h 2968721"/>
              <a:gd name="connsiteX3" fmla="*/ 1520512 w 1542690"/>
              <a:gd name="connsiteY3" fmla="*/ 1792572 h 2968721"/>
              <a:gd name="connsiteX4" fmla="*/ 1513417 w 1542690"/>
              <a:gd name="connsiteY4" fmla="*/ 1977893 h 2968721"/>
              <a:gd name="connsiteX5" fmla="*/ 1285037 w 1542690"/>
              <a:gd name="connsiteY5" fmla="*/ 2964490 h 2968721"/>
              <a:gd name="connsiteX6" fmla="*/ 915032 w 1542690"/>
              <a:gd name="connsiteY6" fmla="*/ 2323912 h 2968721"/>
              <a:gd name="connsiteX7" fmla="*/ 475888 w 1542690"/>
              <a:gd name="connsiteY7" fmla="*/ 2089104 h 2968721"/>
              <a:gd name="connsiteX0" fmla="*/ 476624 w 1543426"/>
              <a:gd name="connsiteY0" fmla="*/ 2089104 h 3000874"/>
              <a:gd name="connsiteX1" fmla="*/ 37740 w 1543426"/>
              <a:gd name="connsiteY1" fmla="*/ 2754 h 3000874"/>
              <a:gd name="connsiteX2" fmla="*/ 1496535 w 1543426"/>
              <a:gd name="connsiteY2" fmla="*/ 1631933 h 3000874"/>
              <a:gd name="connsiteX3" fmla="*/ 1521248 w 1543426"/>
              <a:gd name="connsiteY3" fmla="*/ 1792572 h 3000874"/>
              <a:gd name="connsiteX4" fmla="*/ 1514153 w 1543426"/>
              <a:gd name="connsiteY4" fmla="*/ 1977893 h 3000874"/>
              <a:gd name="connsiteX5" fmla="*/ 1285773 w 1543426"/>
              <a:gd name="connsiteY5" fmla="*/ 2964490 h 3000874"/>
              <a:gd name="connsiteX6" fmla="*/ 989908 w 1543426"/>
              <a:gd name="connsiteY6" fmla="*/ 2719328 h 3000874"/>
              <a:gd name="connsiteX7" fmla="*/ 476624 w 1543426"/>
              <a:gd name="connsiteY7" fmla="*/ 2089104 h 3000874"/>
              <a:gd name="connsiteX0" fmla="*/ 439195 w 1533245"/>
              <a:gd name="connsiteY0" fmla="*/ 2146467 h 3058237"/>
              <a:gd name="connsiteX1" fmla="*/ 311 w 1533245"/>
              <a:gd name="connsiteY1" fmla="*/ 60117 h 3058237"/>
              <a:gd name="connsiteX2" fmla="*/ 389997 w 1533245"/>
              <a:gd name="connsiteY2" fmla="*/ 662585 h 3058237"/>
              <a:gd name="connsiteX3" fmla="*/ 1459106 w 1533245"/>
              <a:gd name="connsiteY3" fmla="*/ 1689296 h 3058237"/>
              <a:gd name="connsiteX4" fmla="*/ 1483819 w 1533245"/>
              <a:gd name="connsiteY4" fmla="*/ 1849935 h 3058237"/>
              <a:gd name="connsiteX5" fmla="*/ 1476724 w 1533245"/>
              <a:gd name="connsiteY5" fmla="*/ 2035256 h 3058237"/>
              <a:gd name="connsiteX6" fmla="*/ 1248344 w 1533245"/>
              <a:gd name="connsiteY6" fmla="*/ 3021853 h 3058237"/>
              <a:gd name="connsiteX7" fmla="*/ 952479 w 1533245"/>
              <a:gd name="connsiteY7" fmla="*/ 2776691 h 3058237"/>
              <a:gd name="connsiteX8" fmla="*/ 439195 w 1533245"/>
              <a:gd name="connsiteY8" fmla="*/ 2146467 h 3058237"/>
              <a:gd name="connsiteX0" fmla="*/ 439195 w 1505997"/>
              <a:gd name="connsiteY0" fmla="*/ 2146467 h 3058237"/>
              <a:gd name="connsiteX1" fmla="*/ 311 w 1505997"/>
              <a:gd name="connsiteY1" fmla="*/ 60117 h 3058237"/>
              <a:gd name="connsiteX2" fmla="*/ 389997 w 1505997"/>
              <a:gd name="connsiteY2" fmla="*/ 662585 h 3058237"/>
              <a:gd name="connsiteX3" fmla="*/ 1199614 w 1505997"/>
              <a:gd name="connsiteY3" fmla="*/ 1738723 h 3058237"/>
              <a:gd name="connsiteX4" fmla="*/ 1483819 w 1505997"/>
              <a:gd name="connsiteY4" fmla="*/ 1849935 h 3058237"/>
              <a:gd name="connsiteX5" fmla="*/ 1476724 w 1505997"/>
              <a:gd name="connsiteY5" fmla="*/ 2035256 h 3058237"/>
              <a:gd name="connsiteX6" fmla="*/ 1248344 w 1505997"/>
              <a:gd name="connsiteY6" fmla="*/ 3021853 h 3058237"/>
              <a:gd name="connsiteX7" fmla="*/ 952479 w 1505997"/>
              <a:gd name="connsiteY7" fmla="*/ 2776691 h 3058237"/>
              <a:gd name="connsiteX8" fmla="*/ 439195 w 1505997"/>
              <a:gd name="connsiteY8" fmla="*/ 2146467 h 3058237"/>
              <a:gd name="connsiteX0" fmla="*/ 439195 w 1486675"/>
              <a:gd name="connsiteY0" fmla="*/ 2146467 h 3058237"/>
              <a:gd name="connsiteX1" fmla="*/ 311 w 1486675"/>
              <a:gd name="connsiteY1" fmla="*/ 60117 h 3058237"/>
              <a:gd name="connsiteX2" fmla="*/ 389997 w 1486675"/>
              <a:gd name="connsiteY2" fmla="*/ 662585 h 3058237"/>
              <a:gd name="connsiteX3" fmla="*/ 1199614 w 1486675"/>
              <a:gd name="connsiteY3" fmla="*/ 1738723 h 3058237"/>
              <a:gd name="connsiteX4" fmla="*/ 1347895 w 1486675"/>
              <a:gd name="connsiteY4" fmla="*/ 1985859 h 3058237"/>
              <a:gd name="connsiteX5" fmla="*/ 1476724 w 1486675"/>
              <a:gd name="connsiteY5" fmla="*/ 2035256 h 3058237"/>
              <a:gd name="connsiteX6" fmla="*/ 1248344 w 1486675"/>
              <a:gd name="connsiteY6" fmla="*/ 3021853 h 3058237"/>
              <a:gd name="connsiteX7" fmla="*/ 952479 w 1486675"/>
              <a:gd name="connsiteY7" fmla="*/ 2776691 h 3058237"/>
              <a:gd name="connsiteX8" fmla="*/ 439195 w 1486675"/>
              <a:gd name="connsiteY8" fmla="*/ 2146467 h 3058237"/>
              <a:gd name="connsiteX0" fmla="*/ 439195 w 1480664"/>
              <a:gd name="connsiteY0" fmla="*/ 2146467 h 3058237"/>
              <a:gd name="connsiteX1" fmla="*/ 311 w 1480664"/>
              <a:gd name="connsiteY1" fmla="*/ 60117 h 3058237"/>
              <a:gd name="connsiteX2" fmla="*/ 389997 w 1480664"/>
              <a:gd name="connsiteY2" fmla="*/ 662585 h 3058237"/>
              <a:gd name="connsiteX3" fmla="*/ 1199614 w 1480664"/>
              <a:gd name="connsiteY3" fmla="*/ 1738723 h 3058237"/>
              <a:gd name="connsiteX4" fmla="*/ 1347895 w 1480664"/>
              <a:gd name="connsiteY4" fmla="*/ 1985859 h 3058237"/>
              <a:gd name="connsiteX5" fmla="*/ 1292041 w 1480664"/>
              <a:gd name="connsiteY5" fmla="*/ 2046543 h 3058237"/>
              <a:gd name="connsiteX6" fmla="*/ 1476724 w 1480664"/>
              <a:gd name="connsiteY6" fmla="*/ 2035256 h 3058237"/>
              <a:gd name="connsiteX7" fmla="*/ 1248344 w 1480664"/>
              <a:gd name="connsiteY7" fmla="*/ 3021853 h 3058237"/>
              <a:gd name="connsiteX8" fmla="*/ 952479 w 1480664"/>
              <a:gd name="connsiteY8" fmla="*/ 2776691 h 3058237"/>
              <a:gd name="connsiteX9" fmla="*/ 439195 w 1480664"/>
              <a:gd name="connsiteY9" fmla="*/ 2146467 h 3058237"/>
              <a:gd name="connsiteX0" fmla="*/ 439195 w 1356984"/>
              <a:gd name="connsiteY0" fmla="*/ 2146467 h 3051897"/>
              <a:gd name="connsiteX1" fmla="*/ 311 w 1356984"/>
              <a:gd name="connsiteY1" fmla="*/ 60117 h 3051897"/>
              <a:gd name="connsiteX2" fmla="*/ 389997 w 1356984"/>
              <a:gd name="connsiteY2" fmla="*/ 662585 h 3051897"/>
              <a:gd name="connsiteX3" fmla="*/ 1199614 w 1356984"/>
              <a:gd name="connsiteY3" fmla="*/ 1738723 h 3051897"/>
              <a:gd name="connsiteX4" fmla="*/ 1347895 w 1356984"/>
              <a:gd name="connsiteY4" fmla="*/ 1985859 h 3051897"/>
              <a:gd name="connsiteX5" fmla="*/ 1292041 w 1356984"/>
              <a:gd name="connsiteY5" fmla="*/ 2046543 h 3051897"/>
              <a:gd name="connsiteX6" fmla="*/ 1291373 w 1356984"/>
              <a:gd name="connsiteY6" fmla="*/ 2134110 h 3051897"/>
              <a:gd name="connsiteX7" fmla="*/ 1248344 w 1356984"/>
              <a:gd name="connsiteY7" fmla="*/ 3021853 h 3051897"/>
              <a:gd name="connsiteX8" fmla="*/ 952479 w 1356984"/>
              <a:gd name="connsiteY8" fmla="*/ 2776691 h 3051897"/>
              <a:gd name="connsiteX9" fmla="*/ 439195 w 1356984"/>
              <a:gd name="connsiteY9" fmla="*/ 2146467 h 3051897"/>
              <a:gd name="connsiteX0" fmla="*/ 439195 w 1312739"/>
              <a:gd name="connsiteY0" fmla="*/ 2146467 h 3051897"/>
              <a:gd name="connsiteX1" fmla="*/ 311 w 1312739"/>
              <a:gd name="connsiteY1" fmla="*/ 60117 h 3051897"/>
              <a:gd name="connsiteX2" fmla="*/ 389997 w 1312739"/>
              <a:gd name="connsiteY2" fmla="*/ 662585 h 3051897"/>
              <a:gd name="connsiteX3" fmla="*/ 1199614 w 1312739"/>
              <a:gd name="connsiteY3" fmla="*/ 1738723 h 3051897"/>
              <a:gd name="connsiteX4" fmla="*/ 1249041 w 1312739"/>
              <a:gd name="connsiteY4" fmla="*/ 1948788 h 3051897"/>
              <a:gd name="connsiteX5" fmla="*/ 1292041 w 1312739"/>
              <a:gd name="connsiteY5" fmla="*/ 2046543 h 3051897"/>
              <a:gd name="connsiteX6" fmla="*/ 1291373 w 1312739"/>
              <a:gd name="connsiteY6" fmla="*/ 2134110 h 3051897"/>
              <a:gd name="connsiteX7" fmla="*/ 1248344 w 1312739"/>
              <a:gd name="connsiteY7" fmla="*/ 3021853 h 3051897"/>
              <a:gd name="connsiteX8" fmla="*/ 952479 w 1312739"/>
              <a:gd name="connsiteY8" fmla="*/ 2776691 h 3051897"/>
              <a:gd name="connsiteX9" fmla="*/ 439195 w 1312739"/>
              <a:gd name="connsiteY9" fmla="*/ 2146467 h 3051897"/>
              <a:gd name="connsiteX0" fmla="*/ 934608 w 1808152"/>
              <a:gd name="connsiteY0" fmla="*/ 1651037 h 2556467"/>
              <a:gd name="connsiteX1" fmla="*/ 76 w 1808152"/>
              <a:gd name="connsiteY1" fmla="*/ 229945 h 2556467"/>
              <a:gd name="connsiteX2" fmla="*/ 885410 w 1808152"/>
              <a:gd name="connsiteY2" fmla="*/ 167155 h 2556467"/>
              <a:gd name="connsiteX3" fmla="*/ 1695027 w 1808152"/>
              <a:gd name="connsiteY3" fmla="*/ 1243293 h 2556467"/>
              <a:gd name="connsiteX4" fmla="*/ 1744454 w 1808152"/>
              <a:gd name="connsiteY4" fmla="*/ 1453358 h 2556467"/>
              <a:gd name="connsiteX5" fmla="*/ 1787454 w 1808152"/>
              <a:gd name="connsiteY5" fmla="*/ 1551113 h 2556467"/>
              <a:gd name="connsiteX6" fmla="*/ 1786786 w 1808152"/>
              <a:gd name="connsiteY6" fmla="*/ 1638680 h 2556467"/>
              <a:gd name="connsiteX7" fmla="*/ 1743757 w 1808152"/>
              <a:gd name="connsiteY7" fmla="*/ 2526423 h 2556467"/>
              <a:gd name="connsiteX8" fmla="*/ 1447892 w 1808152"/>
              <a:gd name="connsiteY8" fmla="*/ 2281261 h 2556467"/>
              <a:gd name="connsiteX9" fmla="*/ 934608 w 1808152"/>
              <a:gd name="connsiteY9" fmla="*/ 1651037 h 2556467"/>
              <a:gd name="connsiteX0" fmla="*/ 939053 w 1812597"/>
              <a:gd name="connsiteY0" fmla="*/ 1504893 h 2410323"/>
              <a:gd name="connsiteX1" fmla="*/ 4521 w 1812597"/>
              <a:gd name="connsiteY1" fmla="*/ 83801 h 2410323"/>
              <a:gd name="connsiteX2" fmla="*/ 620790 w 1812597"/>
              <a:gd name="connsiteY2" fmla="*/ 332409 h 2410323"/>
              <a:gd name="connsiteX3" fmla="*/ 1699472 w 1812597"/>
              <a:gd name="connsiteY3" fmla="*/ 1097149 h 2410323"/>
              <a:gd name="connsiteX4" fmla="*/ 1748899 w 1812597"/>
              <a:gd name="connsiteY4" fmla="*/ 1307214 h 2410323"/>
              <a:gd name="connsiteX5" fmla="*/ 1791899 w 1812597"/>
              <a:gd name="connsiteY5" fmla="*/ 1404969 h 2410323"/>
              <a:gd name="connsiteX6" fmla="*/ 1791231 w 1812597"/>
              <a:gd name="connsiteY6" fmla="*/ 1492536 h 2410323"/>
              <a:gd name="connsiteX7" fmla="*/ 1748202 w 1812597"/>
              <a:gd name="connsiteY7" fmla="*/ 2380279 h 2410323"/>
              <a:gd name="connsiteX8" fmla="*/ 1452337 w 1812597"/>
              <a:gd name="connsiteY8" fmla="*/ 2135117 h 2410323"/>
              <a:gd name="connsiteX9" fmla="*/ 939053 w 1812597"/>
              <a:gd name="connsiteY9" fmla="*/ 1504893 h 2410323"/>
              <a:gd name="connsiteX0" fmla="*/ 939054 w 1812598"/>
              <a:gd name="connsiteY0" fmla="*/ 1504893 h 2410323"/>
              <a:gd name="connsiteX1" fmla="*/ 4522 w 1812598"/>
              <a:gd name="connsiteY1" fmla="*/ 83801 h 2410323"/>
              <a:gd name="connsiteX2" fmla="*/ 620791 w 1812598"/>
              <a:gd name="connsiteY2" fmla="*/ 332409 h 2410323"/>
              <a:gd name="connsiteX3" fmla="*/ 1402085 w 1812598"/>
              <a:gd name="connsiteY3" fmla="*/ 1167921 h 2410323"/>
              <a:gd name="connsiteX4" fmla="*/ 1748900 w 1812598"/>
              <a:gd name="connsiteY4" fmla="*/ 1307214 h 2410323"/>
              <a:gd name="connsiteX5" fmla="*/ 1791900 w 1812598"/>
              <a:gd name="connsiteY5" fmla="*/ 1404969 h 2410323"/>
              <a:gd name="connsiteX6" fmla="*/ 1791232 w 1812598"/>
              <a:gd name="connsiteY6" fmla="*/ 1492536 h 2410323"/>
              <a:gd name="connsiteX7" fmla="*/ 1748203 w 1812598"/>
              <a:gd name="connsiteY7" fmla="*/ 2380279 h 2410323"/>
              <a:gd name="connsiteX8" fmla="*/ 1452338 w 1812598"/>
              <a:gd name="connsiteY8" fmla="*/ 2135117 h 2410323"/>
              <a:gd name="connsiteX9" fmla="*/ 939054 w 1812598"/>
              <a:gd name="connsiteY9" fmla="*/ 1504893 h 2410323"/>
              <a:gd name="connsiteX0" fmla="*/ 771638 w 1645182"/>
              <a:gd name="connsiteY0" fmla="*/ 1924710 h 2830140"/>
              <a:gd name="connsiteX1" fmla="*/ 7042 w 1645182"/>
              <a:gd name="connsiteY1" fmla="*/ 36522 h 2830140"/>
              <a:gd name="connsiteX2" fmla="*/ 453375 w 1645182"/>
              <a:gd name="connsiteY2" fmla="*/ 752226 h 2830140"/>
              <a:gd name="connsiteX3" fmla="*/ 1234669 w 1645182"/>
              <a:gd name="connsiteY3" fmla="*/ 1587738 h 2830140"/>
              <a:gd name="connsiteX4" fmla="*/ 1581484 w 1645182"/>
              <a:gd name="connsiteY4" fmla="*/ 1727031 h 2830140"/>
              <a:gd name="connsiteX5" fmla="*/ 1624484 w 1645182"/>
              <a:gd name="connsiteY5" fmla="*/ 1824786 h 2830140"/>
              <a:gd name="connsiteX6" fmla="*/ 1623816 w 1645182"/>
              <a:gd name="connsiteY6" fmla="*/ 1912353 h 2830140"/>
              <a:gd name="connsiteX7" fmla="*/ 1580787 w 1645182"/>
              <a:gd name="connsiteY7" fmla="*/ 2800096 h 2830140"/>
              <a:gd name="connsiteX8" fmla="*/ 1284922 w 1645182"/>
              <a:gd name="connsiteY8" fmla="*/ 2554934 h 2830140"/>
              <a:gd name="connsiteX9" fmla="*/ 771638 w 1645182"/>
              <a:gd name="connsiteY9" fmla="*/ 1924710 h 2830140"/>
              <a:gd name="connsiteX0" fmla="*/ 764865 w 1638409"/>
              <a:gd name="connsiteY0" fmla="*/ 1927476 h 2832906"/>
              <a:gd name="connsiteX1" fmla="*/ 269 w 1638409"/>
              <a:gd name="connsiteY1" fmla="*/ 39288 h 2832906"/>
              <a:gd name="connsiteX2" fmla="*/ 687345 w 1638409"/>
              <a:gd name="connsiteY2" fmla="*/ 726683 h 2832906"/>
              <a:gd name="connsiteX3" fmla="*/ 1227896 w 1638409"/>
              <a:gd name="connsiteY3" fmla="*/ 1590504 h 2832906"/>
              <a:gd name="connsiteX4" fmla="*/ 1574711 w 1638409"/>
              <a:gd name="connsiteY4" fmla="*/ 1729797 h 2832906"/>
              <a:gd name="connsiteX5" fmla="*/ 1617711 w 1638409"/>
              <a:gd name="connsiteY5" fmla="*/ 1827552 h 2832906"/>
              <a:gd name="connsiteX6" fmla="*/ 1617043 w 1638409"/>
              <a:gd name="connsiteY6" fmla="*/ 1915119 h 2832906"/>
              <a:gd name="connsiteX7" fmla="*/ 1574014 w 1638409"/>
              <a:gd name="connsiteY7" fmla="*/ 2802862 h 2832906"/>
              <a:gd name="connsiteX8" fmla="*/ 1278149 w 1638409"/>
              <a:gd name="connsiteY8" fmla="*/ 2557700 h 2832906"/>
              <a:gd name="connsiteX9" fmla="*/ 764865 w 1638409"/>
              <a:gd name="connsiteY9" fmla="*/ 1927476 h 2832906"/>
              <a:gd name="connsiteX0" fmla="*/ 764865 w 1638409"/>
              <a:gd name="connsiteY0" fmla="*/ 1927476 h 2832906"/>
              <a:gd name="connsiteX1" fmla="*/ 269 w 1638409"/>
              <a:gd name="connsiteY1" fmla="*/ 39288 h 2832906"/>
              <a:gd name="connsiteX2" fmla="*/ 687345 w 1638409"/>
              <a:gd name="connsiteY2" fmla="*/ 726683 h 2832906"/>
              <a:gd name="connsiteX3" fmla="*/ 1298702 w 1638409"/>
              <a:gd name="connsiteY3" fmla="*/ 1519732 h 2832906"/>
              <a:gd name="connsiteX4" fmla="*/ 1574711 w 1638409"/>
              <a:gd name="connsiteY4" fmla="*/ 1729797 h 2832906"/>
              <a:gd name="connsiteX5" fmla="*/ 1617711 w 1638409"/>
              <a:gd name="connsiteY5" fmla="*/ 1827552 h 2832906"/>
              <a:gd name="connsiteX6" fmla="*/ 1617043 w 1638409"/>
              <a:gd name="connsiteY6" fmla="*/ 1915119 h 2832906"/>
              <a:gd name="connsiteX7" fmla="*/ 1574014 w 1638409"/>
              <a:gd name="connsiteY7" fmla="*/ 2802862 h 2832906"/>
              <a:gd name="connsiteX8" fmla="*/ 1278149 w 1638409"/>
              <a:gd name="connsiteY8" fmla="*/ 2557700 h 2832906"/>
              <a:gd name="connsiteX9" fmla="*/ 764865 w 1638409"/>
              <a:gd name="connsiteY9" fmla="*/ 1927476 h 2832906"/>
              <a:gd name="connsiteX0" fmla="*/ 766039 w 1639583"/>
              <a:gd name="connsiteY0" fmla="*/ 1915274 h 2820704"/>
              <a:gd name="connsiteX1" fmla="*/ 1443 w 1639583"/>
              <a:gd name="connsiteY1" fmla="*/ 27086 h 2820704"/>
              <a:gd name="connsiteX2" fmla="*/ 971746 w 1639583"/>
              <a:gd name="connsiteY2" fmla="*/ 856026 h 2820704"/>
              <a:gd name="connsiteX3" fmla="*/ 1299876 w 1639583"/>
              <a:gd name="connsiteY3" fmla="*/ 1507530 h 2820704"/>
              <a:gd name="connsiteX4" fmla="*/ 1575885 w 1639583"/>
              <a:gd name="connsiteY4" fmla="*/ 1717595 h 2820704"/>
              <a:gd name="connsiteX5" fmla="*/ 1618885 w 1639583"/>
              <a:gd name="connsiteY5" fmla="*/ 1815350 h 2820704"/>
              <a:gd name="connsiteX6" fmla="*/ 1618217 w 1639583"/>
              <a:gd name="connsiteY6" fmla="*/ 1902917 h 2820704"/>
              <a:gd name="connsiteX7" fmla="*/ 1575188 w 1639583"/>
              <a:gd name="connsiteY7" fmla="*/ 2790660 h 2820704"/>
              <a:gd name="connsiteX8" fmla="*/ 1279323 w 1639583"/>
              <a:gd name="connsiteY8" fmla="*/ 2545498 h 2820704"/>
              <a:gd name="connsiteX9" fmla="*/ 766039 w 1639583"/>
              <a:gd name="connsiteY9" fmla="*/ 1915274 h 2820704"/>
              <a:gd name="connsiteX0" fmla="*/ 963990 w 1837534"/>
              <a:gd name="connsiteY0" fmla="*/ 1928997 h 2834427"/>
              <a:gd name="connsiteX1" fmla="*/ 1136 w 1837534"/>
              <a:gd name="connsiteY1" fmla="*/ 26654 h 2834427"/>
              <a:gd name="connsiteX2" fmla="*/ 1169697 w 1837534"/>
              <a:gd name="connsiteY2" fmla="*/ 869749 h 2834427"/>
              <a:gd name="connsiteX3" fmla="*/ 1497827 w 1837534"/>
              <a:gd name="connsiteY3" fmla="*/ 1521253 h 2834427"/>
              <a:gd name="connsiteX4" fmla="*/ 1773836 w 1837534"/>
              <a:gd name="connsiteY4" fmla="*/ 1731318 h 2834427"/>
              <a:gd name="connsiteX5" fmla="*/ 1816836 w 1837534"/>
              <a:gd name="connsiteY5" fmla="*/ 1829073 h 2834427"/>
              <a:gd name="connsiteX6" fmla="*/ 1816168 w 1837534"/>
              <a:gd name="connsiteY6" fmla="*/ 1916640 h 2834427"/>
              <a:gd name="connsiteX7" fmla="*/ 1773139 w 1837534"/>
              <a:gd name="connsiteY7" fmla="*/ 2804383 h 2834427"/>
              <a:gd name="connsiteX8" fmla="*/ 1477274 w 1837534"/>
              <a:gd name="connsiteY8" fmla="*/ 2559221 h 2834427"/>
              <a:gd name="connsiteX9" fmla="*/ 963990 w 1837534"/>
              <a:gd name="connsiteY9" fmla="*/ 1928997 h 2834427"/>
              <a:gd name="connsiteX0" fmla="*/ 977793 w 1851337"/>
              <a:gd name="connsiteY0" fmla="*/ 1903984 h 2809414"/>
              <a:gd name="connsiteX1" fmla="*/ 551184 w 1851337"/>
              <a:gd name="connsiteY1" fmla="*/ 666905 h 2809414"/>
              <a:gd name="connsiteX2" fmla="*/ 14939 w 1851337"/>
              <a:gd name="connsiteY2" fmla="*/ 1641 h 2809414"/>
              <a:gd name="connsiteX3" fmla="*/ 1183500 w 1851337"/>
              <a:gd name="connsiteY3" fmla="*/ 844736 h 2809414"/>
              <a:gd name="connsiteX4" fmla="*/ 1511630 w 1851337"/>
              <a:gd name="connsiteY4" fmla="*/ 1496240 h 2809414"/>
              <a:gd name="connsiteX5" fmla="*/ 1787639 w 1851337"/>
              <a:gd name="connsiteY5" fmla="*/ 1706305 h 2809414"/>
              <a:gd name="connsiteX6" fmla="*/ 1830639 w 1851337"/>
              <a:gd name="connsiteY6" fmla="*/ 1804060 h 2809414"/>
              <a:gd name="connsiteX7" fmla="*/ 1829971 w 1851337"/>
              <a:gd name="connsiteY7" fmla="*/ 1891627 h 2809414"/>
              <a:gd name="connsiteX8" fmla="*/ 1786942 w 1851337"/>
              <a:gd name="connsiteY8" fmla="*/ 2779370 h 2809414"/>
              <a:gd name="connsiteX9" fmla="*/ 1491077 w 1851337"/>
              <a:gd name="connsiteY9" fmla="*/ 2534208 h 2809414"/>
              <a:gd name="connsiteX10" fmla="*/ 977793 w 1851337"/>
              <a:gd name="connsiteY10" fmla="*/ 1903984 h 2809414"/>
              <a:gd name="connsiteX0" fmla="*/ 977793 w 1851337"/>
              <a:gd name="connsiteY0" fmla="*/ 1903984 h 2783925"/>
              <a:gd name="connsiteX1" fmla="*/ 551184 w 1851337"/>
              <a:gd name="connsiteY1" fmla="*/ 666905 h 2783925"/>
              <a:gd name="connsiteX2" fmla="*/ 14939 w 1851337"/>
              <a:gd name="connsiteY2" fmla="*/ 1641 h 2783925"/>
              <a:gd name="connsiteX3" fmla="*/ 1183500 w 1851337"/>
              <a:gd name="connsiteY3" fmla="*/ 844736 h 2783925"/>
              <a:gd name="connsiteX4" fmla="*/ 1511630 w 1851337"/>
              <a:gd name="connsiteY4" fmla="*/ 1496240 h 2783925"/>
              <a:gd name="connsiteX5" fmla="*/ 1787639 w 1851337"/>
              <a:gd name="connsiteY5" fmla="*/ 1706305 h 2783925"/>
              <a:gd name="connsiteX6" fmla="*/ 1830639 w 1851337"/>
              <a:gd name="connsiteY6" fmla="*/ 1804060 h 2783925"/>
              <a:gd name="connsiteX7" fmla="*/ 1829971 w 1851337"/>
              <a:gd name="connsiteY7" fmla="*/ 1891627 h 2783925"/>
              <a:gd name="connsiteX8" fmla="*/ 1786942 w 1851337"/>
              <a:gd name="connsiteY8" fmla="*/ 2779370 h 2783925"/>
              <a:gd name="connsiteX9" fmla="*/ 1675174 w 1851337"/>
              <a:gd name="connsiteY9" fmla="*/ 2222811 h 2783925"/>
              <a:gd name="connsiteX10" fmla="*/ 977793 w 1851337"/>
              <a:gd name="connsiteY10" fmla="*/ 1903984 h 2783925"/>
              <a:gd name="connsiteX0" fmla="*/ 3120635 w 3994179"/>
              <a:gd name="connsiteY0" fmla="*/ 1721313 h 2601254"/>
              <a:gd name="connsiteX1" fmla="*/ 2694026 w 3994179"/>
              <a:gd name="connsiteY1" fmla="*/ 484234 h 2601254"/>
              <a:gd name="connsiteX2" fmla="*/ 3074 w 3994179"/>
              <a:gd name="connsiteY2" fmla="*/ 2978 h 2601254"/>
              <a:gd name="connsiteX3" fmla="*/ 3326342 w 3994179"/>
              <a:gd name="connsiteY3" fmla="*/ 662065 h 2601254"/>
              <a:gd name="connsiteX4" fmla="*/ 3654472 w 3994179"/>
              <a:gd name="connsiteY4" fmla="*/ 1313569 h 2601254"/>
              <a:gd name="connsiteX5" fmla="*/ 3930481 w 3994179"/>
              <a:gd name="connsiteY5" fmla="*/ 1523634 h 2601254"/>
              <a:gd name="connsiteX6" fmla="*/ 3973481 w 3994179"/>
              <a:gd name="connsiteY6" fmla="*/ 1621389 h 2601254"/>
              <a:gd name="connsiteX7" fmla="*/ 3972813 w 3994179"/>
              <a:gd name="connsiteY7" fmla="*/ 1708956 h 2601254"/>
              <a:gd name="connsiteX8" fmla="*/ 3929784 w 3994179"/>
              <a:gd name="connsiteY8" fmla="*/ 2596699 h 2601254"/>
              <a:gd name="connsiteX9" fmla="*/ 3818016 w 3994179"/>
              <a:gd name="connsiteY9" fmla="*/ 2040140 h 2601254"/>
              <a:gd name="connsiteX10" fmla="*/ 3120635 w 3994179"/>
              <a:gd name="connsiteY10" fmla="*/ 1721313 h 2601254"/>
              <a:gd name="connsiteX0" fmla="*/ 3127386 w 4000930"/>
              <a:gd name="connsiteY0" fmla="*/ 1720277 h 2600218"/>
              <a:gd name="connsiteX1" fmla="*/ 2269837 w 4000930"/>
              <a:gd name="connsiteY1" fmla="*/ 511508 h 2600218"/>
              <a:gd name="connsiteX2" fmla="*/ 9825 w 4000930"/>
              <a:gd name="connsiteY2" fmla="*/ 1942 h 2600218"/>
              <a:gd name="connsiteX3" fmla="*/ 3333093 w 4000930"/>
              <a:gd name="connsiteY3" fmla="*/ 661029 h 2600218"/>
              <a:gd name="connsiteX4" fmla="*/ 3661223 w 4000930"/>
              <a:gd name="connsiteY4" fmla="*/ 1312533 h 2600218"/>
              <a:gd name="connsiteX5" fmla="*/ 3937232 w 4000930"/>
              <a:gd name="connsiteY5" fmla="*/ 1522598 h 2600218"/>
              <a:gd name="connsiteX6" fmla="*/ 3980232 w 4000930"/>
              <a:gd name="connsiteY6" fmla="*/ 1620353 h 2600218"/>
              <a:gd name="connsiteX7" fmla="*/ 3979564 w 4000930"/>
              <a:gd name="connsiteY7" fmla="*/ 1707920 h 2600218"/>
              <a:gd name="connsiteX8" fmla="*/ 3936535 w 4000930"/>
              <a:gd name="connsiteY8" fmla="*/ 2595663 h 2600218"/>
              <a:gd name="connsiteX9" fmla="*/ 3824767 w 4000930"/>
              <a:gd name="connsiteY9" fmla="*/ 2039104 h 2600218"/>
              <a:gd name="connsiteX10" fmla="*/ 3127386 w 4000930"/>
              <a:gd name="connsiteY10" fmla="*/ 1720277 h 2600218"/>
              <a:gd name="connsiteX0" fmla="*/ 3147589 w 4021133"/>
              <a:gd name="connsiteY0" fmla="*/ 1720756 h 2600697"/>
              <a:gd name="connsiteX1" fmla="*/ 1674407 w 4021133"/>
              <a:gd name="connsiteY1" fmla="*/ 497832 h 2600697"/>
              <a:gd name="connsiteX2" fmla="*/ 30028 w 4021133"/>
              <a:gd name="connsiteY2" fmla="*/ 2421 h 2600697"/>
              <a:gd name="connsiteX3" fmla="*/ 3353296 w 4021133"/>
              <a:gd name="connsiteY3" fmla="*/ 661508 h 2600697"/>
              <a:gd name="connsiteX4" fmla="*/ 3681426 w 4021133"/>
              <a:gd name="connsiteY4" fmla="*/ 1313012 h 2600697"/>
              <a:gd name="connsiteX5" fmla="*/ 3957435 w 4021133"/>
              <a:gd name="connsiteY5" fmla="*/ 1523077 h 2600697"/>
              <a:gd name="connsiteX6" fmla="*/ 4000435 w 4021133"/>
              <a:gd name="connsiteY6" fmla="*/ 1620832 h 2600697"/>
              <a:gd name="connsiteX7" fmla="*/ 3999767 w 4021133"/>
              <a:gd name="connsiteY7" fmla="*/ 1708399 h 2600697"/>
              <a:gd name="connsiteX8" fmla="*/ 3956738 w 4021133"/>
              <a:gd name="connsiteY8" fmla="*/ 2596142 h 2600697"/>
              <a:gd name="connsiteX9" fmla="*/ 3844970 w 4021133"/>
              <a:gd name="connsiteY9" fmla="*/ 2039583 h 2600697"/>
              <a:gd name="connsiteX10" fmla="*/ 3147589 w 4021133"/>
              <a:gd name="connsiteY10" fmla="*/ 1720756 h 2600697"/>
              <a:gd name="connsiteX0" fmla="*/ 3132209 w 4005753"/>
              <a:gd name="connsiteY0" fmla="*/ 1720396 h 2600337"/>
              <a:gd name="connsiteX1" fmla="*/ 1659027 w 4005753"/>
              <a:gd name="connsiteY1" fmla="*/ 497472 h 2600337"/>
              <a:gd name="connsiteX2" fmla="*/ 14648 w 4005753"/>
              <a:gd name="connsiteY2" fmla="*/ 2061 h 2600337"/>
              <a:gd name="connsiteX3" fmla="*/ 2783854 w 4005753"/>
              <a:gd name="connsiteY3" fmla="*/ 646995 h 2600337"/>
              <a:gd name="connsiteX4" fmla="*/ 3666046 w 4005753"/>
              <a:gd name="connsiteY4" fmla="*/ 1312652 h 2600337"/>
              <a:gd name="connsiteX5" fmla="*/ 3942055 w 4005753"/>
              <a:gd name="connsiteY5" fmla="*/ 1522717 h 2600337"/>
              <a:gd name="connsiteX6" fmla="*/ 3985055 w 4005753"/>
              <a:gd name="connsiteY6" fmla="*/ 1620472 h 2600337"/>
              <a:gd name="connsiteX7" fmla="*/ 3984387 w 4005753"/>
              <a:gd name="connsiteY7" fmla="*/ 1708039 h 2600337"/>
              <a:gd name="connsiteX8" fmla="*/ 3941358 w 4005753"/>
              <a:gd name="connsiteY8" fmla="*/ 2595782 h 2600337"/>
              <a:gd name="connsiteX9" fmla="*/ 3829590 w 4005753"/>
              <a:gd name="connsiteY9" fmla="*/ 2039223 h 2600337"/>
              <a:gd name="connsiteX10" fmla="*/ 3132209 w 4005753"/>
              <a:gd name="connsiteY10" fmla="*/ 1720396 h 2600337"/>
              <a:gd name="connsiteX0" fmla="*/ 4296141 w 5169685"/>
              <a:gd name="connsiteY0" fmla="*/ 1636625 h 2516566"/>
              <a:gd name="connsiteX1" fmla="*/ 2822959 w 5169685"/>
              <a:gd name="connsiteY1" fmla="*/ 413701 h 2516566"/>
              <a:gd name="connsiteX2" fmla="*/ 8878 w 5169685"/>
              <a:gd name="connsiteY2" fmla="*/ 3216 h 2516566"/>
              <a:gd name="connsiteX3" fmla="*/ 3947786 w 5169685"/>
              <a:gd name="connsiteY3" fmla="*/ 563224 h 2516566"/>
              <a:gd name="connsiteX4" fmla="*/ 4829978 w 5169685"/>
              <a:gd name="connsiteY4" fmla="*/ 1228881 h 2516566"/>
              <a:gd name="connsiteX5" fmla="*/ 5105987 w 5169685"/>
              <a:gd name="connsiteY5" fmla="*/ 1438946 h 2516566"/>
              <a:gd name="connsiteX6" fmla="*/ 5148987 w 5169685"/>
              <a:gd name="connsiteY6" fmla="*/ 1536701 h 2516566"/>
              <a:gd name="connsiteX7" fmla="*/ 5148319 w 5169685"/>
              <a:gd name="connsiteY7" fmla="*/ 1624268 h 2516566"/>
              <a:gd name="connsiteX8" fmla="*/ 5105290 w 5169685"/>
              <a:gd name="connsiteY8" fmla="*/ 2512011 h 2516566"/>
              <a:gd name="connsiteX9" fmla="*/ 4993522 w 5169685"/>
              <a:gd name="connsiteY9" fmla="*/ 1955452 h 2516566"/>
              <a:gd name="connsiteX10" fmla="*/ 4296141 w 5169685"/>
              <a:gd name="connsiteY10" fmla="*/ 1636625 h 2516566"/>
              <a:gd name="connsiteX0" fmla="*/ 4310111 w 5183655"/>
              <a:gd name="connsiteY0" fmla="*/ 1634803 h 2514744"/>
              <a:gd name="connsiteX1" fmla="*/ 2282865 w 5183655"/>
              <a:gd name="connsiteY1" fmla="*/ 454342 h 2514744"/>
              <a:gd name="connsiteX2" fmla="*/ 22848 w 5183655"/>
              <a:gd name="connsiteY2" fmla="*/ 1394 h 2514744"/>
              <a:gd name="connsiteX3" fmla="*/ 3961756 w 5183655"/>
              <a:gd name="connsiteY3" fmla="*/ 561402 h 2514744"/>
              <a:gd name="connsiteX4" fmla="*/ 4843948 w 5183655"/>
              <a:gd name="connsiteY4" fmla="*/ 1227059 h 2514744"/>
              <a:gd name="connsiteX5" fmla="*/ 5119957 w 5183655"/>
              <a:gd name="connsiteY5" fmla="*/ 1437124 h 2514744"/>
              <a:gd name="connsiteX6" fmla="*/ 5162957 w 5183655"/>
              <a:gd name="connsiteY6" fmla="*/ 1534879 h 2514744"/>
              <a:gd name="connsiteX7" fmla="*/ 5162289 w 5183655"/>
              <a:gd name="connsiteY7" fmla="*/ 1622446 h 2514744"/>
              <a:gd name="connsiteX8" fmla="*/ 5119260 w 5183655"/>
              <a:gd name="connsiteY8" fmla="*/ 2510189 h 2514744"/>
              <a:gd name="connsiteX9" fmla="*/ 5007492 w 5183655"/>
              <a:gd name="connsiteY9" fmla="*/ 1953630 h 2514744"/>
              <a:gd name="connsiteX10" fmla="*/ 4310111 w 5183655"/>
              <a:gd name="connsiteY10" fmla="*/ 1634803 h 2514744"/>
              <a:gd name="connsiteX0" fmla="*/ 4298179 w 5171723"/>
              <a:gd name="connsiteY0" fmla="*/ 1635926 h 2515867"/>
              <a:gd name="connsiteX1" fmla="*/ 2270933 w 5171723"/>
              <a:gd name="connsiteY1" fmla="*/ 455465 h 2515867"/>
              <a:gd name="connsiteX2" fmla="*/ 10916 w 5171723"/>
              <a:gd name="connsiteY2" fmla="*/ 2517 h 2515867"/>
              <a:gd name="connsiteX3" fmla="*/ 3395760 w 5171723"/>
              <a:gd name="connsiteY3" fmla="*/ 604988 h 2515867"/>
              <a:gd name="connsiteX4" fmla="*/ 4832016 w 5171723"/>
              <a:gd name="connsiteY4" fmla="*/ 1228182 h 2515867"/>
              <a:gd name="connsiteX5" fmla="*/ 5108025 w 5171723"/>
              <a:gd name="connsiteY5" fmla="*/ 1438247 h 2515867"/>
              <a:gd name="connsiteX6" fmla="*/ 5151025 w 5171723"/>
              <a:gd name="connsiteY6" fmla="*/ 1536002 h 2515867"/>
              <a:gd name="connsiteX7" fmla="*/ 5150357 w 5171723"/>
              <a:gd name="connsiteY7" fmla="*/ 1623569 h 2515867"/>
              <a:gd name="connsiteX8" fmla="*/ 5107328 w 5171723"/>
              <a:gd name="connsiteY8" fmla="*/ 2511312 h 2515867"/>
              <a:gd name="connsiteX9" fmla="*/ 4995560 w 5171723"/>
              <a:gd name="connsiteY9" fmla="*/ 1954753 h 2515867"/>
              <a:gd name="connsiteX10" fmla="*/ 4298179 w 5171723"/>
              <a:gd name="connsiteY10" fmla="*/ 1635926 h 2515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171723" h="2515867">
                <a:moveTo>
                  <a:pt x="4298179" y="1635926"/>
                </a:moveTo>
                <a:cubicBezTo>
                  <a:pt x="3844075" y="1386045"/>
                  <a:pt x="2431409" y="772522"/>
                  <a:pt x="2270933" y="455465"/>
                </a:cubicBezTo>
                <a:cubicBezTo>
                  <a:pt x="2110457" y="138408"/>
                  <a:pt x="-176555" y="-22403"/>
                  <a:pt x="10916" y="2517"/>
                </a:cubicBezTo>
                <a:cubicBezTo>
                  <a:pt x="198387" y="27437"/>
                  <a:pt x="3152628" y="333458"/>
                  <a:pt x="3395760" y="604988"/>
                </a:cubicBezTo>
                <a:cubicBezTo>
                  <a:pt x="3638893" y="876518"/>
                  <a:pt x="4672367" y="1001458"/>
                  <a:pt x="4832016" y="1228182"/>
                </a:cubicBezTo>
                <a:cubicBezTo>
                  <a:pt x="4991666" y="1454906"/>
                  <a:pt x="5065848" y="1401360"/>
                  <a:pt x="5108025" y="1438247"/>
                </a:cubicBezTo>
                <a:cubicBezTo>
                  <a:pt x="5150202" y="1475134"/>
                  <a:pt x="5129553" y="1527769"/>
                  <a:pt x="5151025" y="1536002"/>
                </a:cubicBezTo>
                <a:cubicBezTo>
                  <a:pt x="5172497" y="1544235"/>
                  <a:pt x="5184413" y="1446601"/>
                  <a:pt x="5150357" y="1623569"/>
                </a:cubicBezTo>
                <a:cubicBezTo>
                  <a:pt x="5116301" y="1800537"/>
                  <a:pt x="5133128" y="2456115"/>
                  <a:pt x="5107328" y="2511312"/>
                </a:cubicBezTo>
                <a:cubicBezTo>
                  <a:pt x="5081529" y="2566509"/>
                  <a:pt x="5031564" y="2104770"/>
                  <a:pt x="4995560" y="1954753"/>
                </a:cubicBezTo>
                <a:cubicBezTo>
                  <a:pt x="4959556" y="1804736"/>
                  <a:pt x="4752283" y="1885807"/>
                  <a:pt x="4298179" y="1635926"/>
                </a:cubicBezTo>
                <a:close/>
              </a:path>
            </a:pathLst>
          </a:custGeom>
          <a:solidFill>
            <a:srgbClr val="33CC33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7"/>
          <p:cNvSpPr/>
          <p:nvPr/>
        </p:nvSpPr>
        <p:spPr>
          <a:xfrm rot="20040063">
            <a:off x="1484040" y="2884974"/>
            <a:ext cx="482429" cy="2430358"/>
          </a:xfrm>
          <a:custGeom>
            <a:avLst/>
            <a:gdLst>
              <a:gd name="connsiteX0" fmla="*/ 0 w 432048"/>
              <a:gd name="connsiteY0" fmla="*/ 900100 h 1800200"/>
              <a:gd name="connsiteX1" fmla="*/ 216024 w 432048"/>
              <a:gd name="connsiteY1" fmla="*/ 0 h 1800200"/>
              <a:gd name="connsiteX2" fmla="*/ 432048 w 432048"/>
              <a:gd name="connsiteY2" fmla="*/ 900100 h 1800200"/>
              <a:gd name="connsiteX3" fmla="*/ 216024 w 432048"/>
              <a:gd name="connsiteY3" fmla="*/ 1800200 h 1800200"/>
              <a:gd name="connsiteX4" fmla="*/ 0 w 432048"/>
              <a:gd name="connsiteY4" fmla="*/ 900100 h 1800200"/>
              <a:gd name="connsiteX0" fmla="*/ 113024 w 545072"/>
              <a:gd name="connsiteY0" fmla="*/ 900100 h 1802419"/>
              <a:gd name="connsiteX1" fmla="*/ 329048 w 545072"/>
              <a:gd name="connsiteY1" fmla="*/ 0 h 1802419"/>
              <a:gd name="connsiteX2" fmla="*/ 545072 w 545072"/>
              <a:gd name="connsiteY2" fmla="*/ 900100 h 1802419"/>
              <a:gd name="connsiteX3" fmla="*/ 329048 w 545072"/>
              <a:gd name="connsiteY3" fmla="*/ 1800200 h 1802419"/>
              <a:gd name="connsiteX4" fmla="*/ 8470 w 545072"/>
              <a:gd name="connsiteY4" fmla="*/ 1147265 h 1802419"/>
              <a:gd name="connsiteX5" fmla="*/ 113024 w 545072"/>
              <a:gd name="connsiteY5" fmla="*/ 900100 h 1802419"/>
              <a:gd name="connsiteX0" fmla="*/ 15582 w 632982"/>
              <a:gd name="connsiteY0" fmla="*/ 655352 h 1804806"/>
              <a:gd name="connsiteX1" fmla="*/ 416958 w 632982"/>
              <a:gd name="connsiteY1" fmla="*/ 2387 h 1804806"/>
              <a:gd name="connsiteX2" fmla="*/ 632982 w 632982"/>
              <a:gd name="connsiteY2" fmla="*/ 902487 h 1804806"/>
              <a:gd name="connsiteX3" fmla="*/ 416958 w 632982"/>
              <a:gd name="connsiteY3" fmla="*/ 1802587 h 1804806"/>
              <a:gd name="connsiteX4" fmla="*/ 96380 w 632982"/>
              <a:gd name="connsiteY4" fmla="*/ 1149652 h 1804806"/>
              <a:gd name="connsiteX5" fmla="*/ 15582 w 632982"/>
              <a:gd name="connsiteY5" fmla="*/ 655352 h 1804806"/>
              <a:gd name="connsiteX0" fmla="*/ 15582 w 793619"/>
              <a:gd name="connsiteY0" fmla="*/ 654023 h 1805135"/>
              <a:gd name="connsiteX1" fmla="*/ 416958 w 793619"/>
              <a:gd name="connsiteY1" fmla="*/ 1058 h 1805135"/>
              <a:gd name="connsiteX2" fmla="*/ 793619 w 793619"/>
              <a:gd name="connsiteY2" fmla="*/ 814661 h 1805135"/>
              <a:gd name="connsiteX3" fmla="*/ 416958 w 793619"/>
              <a:gd name="connsiteY3" fmla="*/ 1801258 h 1805135"/>
              <a:gd name="connsiteX4" fmla="*/ 96380 w 793619"/>
              <a:gd name="connsiteY4" fmla="*/ 1148323 h 1805135"/>
              <a:gd name="connsiteX5" fmla="*/ 15582 w 793619"/>
              <a:gd name="connsiteY5" fmla="*/ 654023 h 1805135"/>
              <a:gd name="connsiteX0" fmla="*/ 27314 w 805351"/>
              <a:gd name="connsiteY0" fmla="*/ 654027 h 1805493"/>
              <a:gd name="connsiteX1" fmla="*/ 428690 w 805351"/>
              <a:gd name="connsiteY1" fmla="*/ 1062 h 1805493"/>
              <a:gd name="connsiteX2" fmla="*/ 805351 w 805351"/>
              <a:gd name="connsiteY2" fmla="*/ 814665 h 1805493"/>
              <a:gd name="connsiteX3" fmla="*/ 428690 w 805351"/>
              <a:gd name="connsiteY3" fmla="*/ 1801262 h 1805493"/>
              <a:gd name="connsiteX4" fmla="*/ 58685 w 805351"/>
              <a:gd name="connsiteY4" fmla="*/ 1160684 h 1805493"/>
              <a:gd name="connsiteX5" fmla="*/ 27314 w 805351"/>
              <a:gd name="connsiteY5" fmla="*/ 654027 h 1805493"/>
              <a:gd name="connsiteX0" fmla="*/ 27314 w 805351"/>
              <a:gd name="connsiteY0" fmla="*/ 1098422 h 2249888"/>
              <a:gd name="connsiteX1" fmla="*/ 428690 w 805351"/>
              <a:gd name="connsiteY1" fmla="*/ 613 h 2249888"/>
              <a:gd name="connsiteX2" fmla="*/ 805351 w 805351"/>
              <a:gd name="connsiteY2" fmla="*/ 1259060 h 2249888"/>
              <a:gd name="connsiteX3" fmla="*/ 428690 w 805351"/>
              <a:gd name="connsiteY3" fmla="*/ 2245657 h 2249888"/>
              <a:gd name="connsiteX4" fmla="*/ 58685 w 805351"/>
              <a:gd name="connsiteY4" fmla="*/ 1605079 h 2249888"/>
              <a:gd name="connsiteX5" fmla="*/ 27314 w 805351"/>
              <a:gd name="connsiteY5" fmla="*/ 1098422 h 2249888"/>
              <a:gd name="connsiteX0" fmla="*/ 27314 w 813847"/>
              <a:gd name="connsiteY0" fmla="*/ 1098755 h 2250221"/>
              <a:gd name="connsiteX1" fmla="*/ 428690 w 813847"/>
              <a:gd name="connsiteY1" fmla="*/ 946 h 2250221"/>
              <a:gd name="connsiteX2" fmla="*/ 639452 w 813847"/>
              <a:gd name="connsiteY2" fmla="*/ 913433 h 2250221"/>
              <a:gd name="connsiteX3" fmla="*/ 805351 w 813847"/>
              <a:gd name="connsiteY3" fmla="*/ 1259393 h 2250221"/>
              <a:gd name="connsiteX4" fmla="*/ 428690 w 813847"/>
              <a:gd name="connsiteY4" fmla="*/ 2245990 h 2250221"/>
              <a:gd name="connsiteX5" fmla="*/ 58685 w 813847"/>
              <a:gd name="connsiteY5" fmla="*/ 1605412 h 2250221"/>
              <a:gd name="connsiteX6" fmla="*/ 27314 w 813847"/>
              <a:gd name="connsiteY6" fmla="*/ 1098755 h 2250221"/>
              <a:gd name="connsiteX0" fmla="*/ 27314 w 745198"/>
              <a:gd name="connsiteY0" fmla="*/ 1098755 h 2250221"/>
              <a:gd name="connsiteX1" fmla="*/ 428690 w 745198"/>
              <a:gd name="connsiteY1" fmla="*/ 946 h 2250221"/>
              <a:gd name="connsiteX2" fmla="*/ 639452 w 745198"/>
              <a:gd name="connsiteY2" fmla="*/ 913433 h 2250221"/>
              <a:gd name="connsiteX3" fmla="*/ 731211 w 745198"/>
              <a:gd name="connsiteY3" fmla="*/ 1259393 h 2250221"/>
              <a:gd name="connsiteX4" fmla="*/ 428690 w 745198"/>
              <a:gd name="connsiteY4" fmla="*/ 2245990 h 2250221"/>
              <a:gd name="connsiteX5" fmla="*/ 58685 w 745198"/>
              <a:gd name="connsiteY5" fmla="*/ 1605412 h 2250221"/>
              <a:gd name="connsiteX6" fmla="*/ 27314 w 745198"/>
              <a:gd name="connsiteY6" fmla="*/ 1098755 h 2250221"/>
              <a:gd name="connsiteX0" fmla="*/ 27314 w 745525"/>
              <a:gd name="connsiteY0" fmla="*/ 1098717 h 2250183"/>
              <a:gd name="connsiteX1" fmla="*/ 428690 w 745525"/>
              <a:gd name="connsiteY1" fmla="*/ 908 h 2250183"/>
              <a:gd name="connsiteX2" fmla="*/ 639452 w 745525"/>
              <a:gd name="connsiteY2" fmla="*/ 913395 h 2250183"/>
              <a:gd name="connsiteX3" fmla="*/ 664166 w 745525"/>
              <a:gd name="connsiteY3" fmla="*/ 1086391 h 2250183"/>
              <a:gd name="connsiteX4" fmla="*/ 731211 w 745525"/>
              <a:gd name="connsiteY4" fmla="*/ 1259355 h 2250183"/>
              <a:gd name="connsiteX5" fmla="*/ 428690 w 745525"/>
              <a:gd name="connsiteY5" fmla="*/ 2245952 h 2250183"/>
              <a:gd name="connsiteX6" fmla="*/ 58685 w 745525"/>
              <a:gd name="connsiteY6" fmla="*/ 1605374 h 2250183"/>
              <a:gd name="connsiteX7" fmla="*/ 27314 w 745525"/>
              <a:gd name="connsiteY7" fmla="*/ 1098717 h 2250183"/>
              <a:gd name="connsiteX0" fmla="*/ 27314 w 686343"/>
              <a:gd name="connsiteY0" fmla="*/ 1098717 h 2250183"/>
              <a:gd name="connsiteX1" fmla="*/ 428690 w 686343"/>
              <a:gd name="connsiteY1" fmla="*/ 908 h 2250183"/>
              <a:gd name="connsiteX2" fmla="*/ 639452 w 686343"/>
              <a:gd name="connsiteY2" fmla="*/ 913395 h 2250183"/>
              <a:gd name="connsiteX3" fmla="*/ 664166 w 686343"/>
              <a:gd name="connsiteY3" fmla="*/ 1086391 h 2250183"/>
              <a:gd name="connsiteX4" fmla="*/ 657070 w 686343"/>
              <a:gd name="connsiteY4" fmla="*/ 1259355 h 2250183"/>
              <a:gd name="connsiteX5" fmla="*/ 428690 w 686343"/>
              <a:gd name="connsiteY5" fmla="*/ 2245952 h 2250183"/>
              <a:gd name="connsiteX6" fmla="*/ 58685 w 686343"/>
              <a:gd name="connsiteY6" fmla="*/ 1605374 h 2250183"/>
              <a:gd name="connsiteX7" fmla="*/ 27314 w 686343"/>
              <a:gd name="connsiteY7" fmla="*/ 1098717 h 2250183"/>
              <a:gd name="connsiteX0" fmla="*/ 27314 w 676411"/>
              <a:gd name="connsiteY0" fmla="*/ 1098717 h 2250183"/>
              <a:gd name="connsiteX1" fmla="*/ 428690 w 676411"/>
              <a:gd name="connsiteY1" fmla="*/ 908 h 2250183"/>
              <a:gd name="connsiteX2" fmla="*/ 639452 w 676411"/>
              <a:gd name="connsiteY2" fmla="*/ 913395 h 2250183"/>
              <a:gd name="connsiteX3" fmla="*/ 627095 w 676411"/>
              <a:gd name="connsiteY3" fmla="*/ 1086391 h 2250183"/>
              <a:gd name="connsiteX4" fmla="*/ 657070 w 676411"/>
              <a:gd name="connsiteY4" fmla="*/ 1259355 h 2250183"/>
              <a:gd name="connsiteX5" fmla="*/ 428690 w 676411"/>
              <a:gd name="connsiteY5" fmla="*/ 2245952 h 2250183"/>
              <a:gd name="connsiteX6" fmla="*/ 58685 w 676411"/>
              <a:gd name="connsiteY6" fmla="*/ 1605374 h 2250183"/>
              <a:gd name="connsiteX7" fmla="*/ 27314 w 676411"/>
              <a:gd name="connsiteY7" fmla="*/ 1098717 h 2250183"/>
              <a:gd name="connsiteX0" fmla="*/ 27314 w 686343"/>
              <a:gd name="connsiteY0" fmla="*/ 1098717 h 2250183"/>
              <a:gd name="connsiteX1" fmla="*/ 428690 w 686343"/>
              <a:gd name="connsiteY1" fmla="*/ 908 h 2250183"/>
              <a:gd name="connsiteX2" fmla="*/ 639452 w 686343"/>
              <a:gd name="connsiteY2" fmla="*/ 913395 h 2250183"/>
              <a:gd name="connsiteX3" fmla="*/ 664165 w 686343"/>
              <a:gd name="connsiteY3" fmla="*/ 1074034 h 2250183"/>
              <a:gd name="connsiteX4" fmla="*/ 657070 w 686343"/>
              <a:gd name="connsiteY4" fmla="*/ 1259355 h 2250183"/>
              <a:gd name="connsiteX5" fmla="*/ 428690 w 686343"/>
              <a:gd name="connsiteY5" fmla="*/ 2245952 h 2250183"/>
              <a:gd name="connsiteX6" fmla="*/ 58685 w 686343"/>
              <a:gd name="connsiteY6" fmla="*/ 1605374 h 2250183"/>
              <a:gd name="connsiteX7" fmla="*/ 27314 w 686343"/>
              <a:gd name="connsiteY7" fmla="*/ 1098717 h 2250183"/>
              <a:gd name="connsiteX0" fmla="*/ 855591 w 1514620"/>
              <a:gd name="connsiteY0" fmla="*/ 1814976 h 2966442"/>
              <a:gd name="connsiteX1" fmla="*/ 8934 w 1514620"/>
              <a:gd name="connsiteY1" fmla="*/ 475 h 2966442"/>
              <a:gd name="connsiteX2" fmla="*/ 1467729 w 1514620"/>
              <a:gd name="connsiteY2" fmla="*/ 1629654 h 2966442"/>
              <a:gd name="connsiteX3" fmla="*/ 1492442 w 1514620"/>
              <a:gd name="connsiteY3" fmla="*/ 1790293 h 2966442"/>
              <a:gd name="connsiteX4" fmla="*/ 1485347 w 1514620"/>
              <a:gd name="connsiteY4" fmla="*/ 1975614 h 2966442"/>
              <a:gd name="connsiteX5" fmla="*/ 1256967 w 1514620"/>
              <a:gd name="connsiteY5" fmla="*/ 2962211 h 2966442"/>
              <a:gd name="connsiteX6" fmla="*/ 886962 w 1514620"/>
              <a:gd name="connsiteY6" fmla="*/ 2321633 h 2966442"/>
              <a:gd name="connsiteX7" fmla="*/ 855591 w 1514620"/>
              <a:gd name="connsiteY7" fmla="*/ 1814976 h 2966442"/>
              <a:gd name="connsiteX0" fmla="*/ 475888 w 1542690"/>
              <a:gd name="connsiteY0" fmla="*/ 2089104 h 2968721"/>
              <a:gd name="connsiteX1" fmla="*/ 37004 w 1542690"/>
              <a:gd name="connsiteY1" fmla="*/ 2754 h 2968721"/>
              <a:gd name="connsiteX2" fmla="*/ 1495799 w 1542690"/>
              <a:gd name="connsiteY2" fmla="*/ 1631933 h 2968721"/>
              <a:gd name="connsiteX3" fmla="*/ 1520512 w 1542690"/>
              <a:gd name="connsiteY3" fmla="*/ 1792572 h 2968721"/>
              <a:gd name="connsiteX4" fmla="*/ 1513417 w 1542690"/>
              <a:gd name="connsiteY4" fmla="*/ 1977893 h 2968721"/>
              <a:gd name="connsiteX5" fmla="*/ 1285037 w 1542690"/>
              <a:gd name="connsiteY5" fmla="*/ 2964490 h 2968721"/>
              <a:gd name="connsiteX6" fmla="*/ 915032 w 1542690"/>
              <a:gd name="connsiteY6" fmla="*/ 2323912 h 2968721"/>
              <a:gd name="connsiteX7" fmla="*/ 475888 w 1542690"/>
              <a:gd name="connsiteY7" fmla="*/ 2089104 h 2968721"/>
              <a:gd name="connsiteX0" fmla="*/ 476624 w 1543426"/>
              <a:gd name="connsiteY0" fmla="*/ 2089104 h 3000874"/>
              <a:gd name="connsiteX1" fmla="*/ 37740 w 1543426"/>
              <a:gd name="connsiteY1" fmla="*/ 2754 h 3000874"/>
              <a:gd name="connsiteX2" fmla="*/ 1496535 w 1543426"/>
              <a:gd name="connsiteY2" fmla="*/ 1631933 h 3000874"/>
              <a:gd name="connsiteX3" fmla="*/ 1521248 w 1543426"/>
              <a:gd name="connsiteY3" fmla="*/ 1792572 h 3000874"/>
              <a:gd name="connsiteX4" fmla="*/ 1514153 w 1543426"/>
              <a:gd name="connsiteY4" fmla="*/ 1977893 h 3000874"/>
              <a:gd name="connsiteX5" fmla="*/ 1285773 w 1543426"/>
              <a:gd name="connsiteY5" fmla="*/ 2964490 h 3000874"/>
              <a:gd name="connsiteX6" fmla="*/ 989908 w 1543426"/>
              <a:gd name="connsiteY6" fmla="*/ 2719328 h 3000874"/>
              <a:gd name="connsiteX7" fmla="*/ 476624 w 1543426"/>
              <a:gd name="connsiteY7" fmla="*/ 2089104 h 3000874"/>
              <a:gd name="connsiteX0" fmla="*/ 439195 w 1533245"/>
              <a:gd name="connsiteY0" fmla="*/ 2146467 h 3058237"/>
              <a:gd name="connsiteX1" fmla="*/ 311 w 1533245"/>
              <a:gd name="connsiteY1" fmla="*/ 60117 h 3058237"/>
              <a:gd name="connsiteX2" fmla="*/ 389997 w 1533245"/>
              <a:gd name="connsiteY2" fmla="*/ 662585 h 3058237"/>
              <a:gd name="connsiteX3" fmla="*/ 1459106 w 1533245"/>
              <a:gd name="connsiteY3" fmla="*/ 1689296 h 3058237"/>
              <a:gd name="connsiteX4" fmla="*/ 1483819 w 1533245"/>
              <a:gd name="connsiteY4" fmla="*/ 1849935 h 3058237"/>
              <a:gd name="connsiteX5" fmla="*/ 1476724 w 1533245"/>
              <a:gd name="connsiteY5" fmla="*/ 2035256 h 3058237"/>
              <a:gd name="connsiteX6" fmla="*/ 1248344 w 1533245"/>
              <a:gd name="connsiteY6" fmla="*/ 3021853 h 3058237"/>
              <a:gd name="connsiteX7" fmla="*/ 952479 w 1533245"/>
              <a:gd name="connsiteY7" fmla="*/ 2776691 h 3058237"/>
              <a:gd name="connsiteX8" fmla="*/ 439195 w 1533245"/>
              <a:gd name="connsiteY8" fmla="*/ 2146467 h 3058237"/>
              <a:gd name="connsiteX0" fmla="*/ 439195 w 1505997"/>
              <a:gd name="connsiteY0" fmla="*/ 2146467 h 3058237"/>
              <a:gd name="connsiteX1" fmla="*/ 311 w 1505997"/>
              <a:gd name="connsiteY1" fmla="*/ 60117 h 3058237"/>
              <a:gd name="connsiteX2" fmla="*/ 389997 w 1505997"/>
              <a:gd name="connsiteY2" fmla="*/ 662585 h 3058237"/>
              <a:gd name="connsiteX3" fmla="*/ 1199614 w 1505997"/>
              <a:gd name="connsiteY3" fmla="*/ 1738723 h 3058237"/>
              <a:gd name="connsiteX4" fmla="*/ 1483819 w 1505997"/>
              <a:gd name="connsiteY4" fmla="*/ 1849935 h 3058237"/>
              <a:gd name="connsiteX5" fmla="*/ 1476724 w 1505997"/>
              <a:gd name="connsiteY5" fmla="*/ 2035256 h 3058237"/>
              <a:gd name="connsiteX6" fmla="*/ 1248344 w 1505997"/>
              <a:gd name="connsiteY6" fmla="*/ 3021853 h 3058237"/>
              <a:gd name="connsiteX7" fmla="*/ 952479 w 1505997"/>
              <a:gd name="connsiteY7" fmla="*/ 2776691 h 3058237"/>
              <a:gd name="connsiteX8" fmla="*/ 439195 w 1505997"/>
              <a:gd name="connsiteY8" fmla="*/ 2146467 h 3058237"/>
              <a:gd name="connsiteX0" fmla="*/ 439195 w 1486675"/>
              <a:gd name="connsiteY0" fmla="*/ 2146467 h 3058237"/>
              <a:gd name="connsiteX1" fmla="*/ 311 w 1486675"/>
              <a:gd name="connsiteY1" fmla="*/ 60117 h 3058237"/>
              <a:gd name="connsiteX2" fmla="*/ 389997 w 1486675"/>
              <a:gd name="connsiteY2" fmla="*/ 662585 h 3058237"/>
              <a:gd name="connsiteX3" fmla="*/ 1199614 w 1486675"/>
              <a:gd name="connsiteY3" fmla="*/ 1738723 h 3058237"/>
              <a:gd name="connsiteX4" fmla="*/ 1347895 w 1486675"/>
              <a:gd name="connsiteY4" fmla="*/ 1985859 h 3058237"/>
              <a:gd name="connsiteX5" fmla="*/ 1476724 w 1486675"/>
              <a:gd name="connsiteY5" fmla="*/ 2035256 h 3058237"/>
              <a:gd name="connsiteX6" fmla="*/ 1248344 w 1486675"/>
              <a:gd name="connsiteY6" fmla="*/ 3021853 h 3058237"/>
              <a:gd name="connsiteX7" fmla="*/ 952479 w 1486675"/>
              <a:gd name="connsiteY7" fmla="*/ 2776691 h 3058237"/>
              <a:gd name="connsiteX8" fmla="*/ 439195 w 1486675"/>
              <a:gd name="connsiteY8" fmla="*/ 2146467 h 3058237"/>
              <a:gd name="connsiteX0" fmla="*/ 439195 w 1480664"/>
              <a:gd name="connsiteY0" fmla="*/ 2146467 h 3058237"/>
              <a:gd name="connsiteX1" fmla="*/ 311 w 1480664"/>
              <a:gd name="connsiteY1" fmla="*/ 60117 h 3058237"/>
              <a:gd name="connsiteX2" fmla="*/ 389997 w 1480664"/>
              <a:gd name="connsiteY2" fmla="*/ 662585 h 3058237"/>
              <a:gd name="connsiteX3" fmla="*/ 1199614 w 1480664"/>
              <a:gd name="connsiteY3" fmla="*/ 1738723 h 3058237"/>
              <a:gd name="connsiteX4" fmla="*/ 1347895 w 1480664"/>
              <a:gd name="connsiteY4" fmla="*/ 1985859 h 3058237"/>
              <a:gd name="connsiteX5" fmla="*/ 1292041 w 1480664"/>
              <a:gd name="connsiteY5" fmla="*/ 2046543 h 3058237"/>
              <a:gd name="connsiteX6" fmla="*/ 1476724 w 1480664"/>
              <a:gd name="connsiteY6" fmla="*/ 2035256 h 3058237"/>
              <a:gd name="connsiteX7" fmla="*/ 1248344 w 1480664"/>
              <a:gd name="connsiteY7" fmla="*/ 3021853 h 3058237"/>
              <a:gd name="connsiteX8" fmla="*/ 952479 w 1480664"/>
              <a:gd name="connsiteY8" fmla="*/ 2776691 h 3058237"/>
              <a:gd name="connsiteX9" fmla="*/ 439195 w 1480664"/>
              <a:gd name="connsiteY9" fmla="*/ 2146467 h 3058237"/>
              <a:gd name="connsiteX0" fmla="*/ 439195 w 1356984"/>
              <a:gd name="connsiteY0" fmla="*/ 2146467 h 3051897"/>
              <a:gd name="connsiteX1" fmla="*/ 311 w 1356984"/>
              <a:gd name="connsiteY1" fmla="*/ 60117 h 3051897"/>
              <a:gd name="connsiteX2" fmla="*/ 389997 w 1356984"/>
              <a:gd name="connsiteY2" fmla="*/ 662585 h 3051897"/>
              <a:gd name="connsiteX3" fmla="*/ 1199614 w 1356984"/>
              <a:gd name="connsiteY3" fmla="*/ 1738723 h 3051897"/>
              <a:gd name="connsiteX4" fmla="*/ 1347895 w 1356984"/>
              <a:gd name="connsiteY4" fmla="*/ 1985859 h 3051897"/>
              <a:gd name="connsiteX5" fmla="*/ 1292041 w 1356984"/>
              <a:gd name="connsiteY5" fmla="*/ 2046543 h 3051897"/>
              <a:gd name="connsiteX6" fmla="*/ 1291373 w 1356984"/>
              <a:gd name="connsiteY6" fmla="*/ 2134110 h 3051897"/>
              <a:gd name="connsiteX7" fmla="*/ 1248344 w 1356984"/>
              <a:gd name="connsiteY7" fmla="*/ 3021853 h 3051897"/>
              <a:gd name="connsiteX8" fmla="*/ 952479 w 1356984"/>
              <a:gd name="connsiteY8" fmla="*/ 2776691 h 3051897"/>
              <a:gd name="connsiteX9" fmla="*/ 439195 w 1356984"/>
              <a:gd name="connsiteY9" fmla="*/ 2146467 h 3051897"/>
              <a:gd name="connsiteX0" fmla="*/ 439195 w 1312739"/>
              <a:gd name="connsiteY0" fmla="*/ 2146467 h 3051897"/>
              <a:gd name="connsiteX1" fmla="*/ 311 w 1312739"/>
              <a:gd name="connsiteY1" fmla="*/ 60117 h 3051897"/>
              <a:gd name="connsiteX2" fmla="*/ 389997 w 1312739"/>
              <a:gd name="connsiteY2" fmla="*/ 662585 h 3051897"/>
              <a:gd name="connsiteX3" fmla="*/ 1199614 w 1312739"/>
              <a:gd name="connsiteY3" fmla="*/ 1738723 h 3051897"/>
              <a:gd name="connsiteX4" fmla="*/ 1249041 w 1312739"/>
              <a:gd name="connsiteY4" fmla="*/ 1948788 h 3051897"/>
              <a:gd name="connsiteX5" fmla="*/ 1292041 w 1312739"/>
              <a:gd name="connsiteY5" fmla="*/ 2046543 h 3051897"/>
              <a:gd name="connsiteX6" fmla="*/ 1291373 w 1312739"/>
              <a:gd name="connsiteY6" fmla="*/ 2134110 h 3051897"/>
              <a:gd name="connsiteX7" fmla="*/ 1248344 w 1312739"/>
              <a:gd name="connsiteY7" fmla="*/ 3021853 h 3051897"/>
              <a:gd name="connsiteX8" fmla="*/ 952479 w 1312739"/>
              <a:gd name="connsiteY8" fmla="*/ 2776691 h 3051897"/>
              <a:gd name="connsiteX9" fmla="*/ 439195 w 1312739"/>
              <a:gd name="connsiteY9" fmla="*/ 2146467 h 3051897"/>
              <a:gd name="connsiteX0" fmla="*/ 934608 w 1808152"/>
              <a:gd name="connsiteY0" fmla="*/ 1651037 h 2556467"/>
              <a:gd name="connsiteX1" fmla="*/ 76 w 1808152"/>
              <a:gd name="connsiteY1" fmla="*/ 229945 h 2556467"/>
              <a:gd name="connsiteX2" fmla="*/ 885410 w 1808152"/>
              <a:gd name="connsiteY2" fmla="*/ 167155 h 2556467"/>
              <a:gd name="connsiteX3" fmla="*/ 1695027 w 1808152"/>
              <a:gd name="connsiteY3" fmla="*/ 1243293 h 2556467"/>
              <a:gd name="connsiteX4" fmla="*/ 1744454 w 1808152"/>
              <a:gd name="connsiteY4" fmla="*/ 1453358 h 2556467"/>
              <a:gd name="connsiteX5" fmla="*/ 1787454 w 1808152"/>
              <a:gd name="connsiteY5" fmla="*/ 1551113 h 2556467"/>
              <a:gd name="connsiteX6" fmla="*/ 1786786 w 1808152"/>
              <a:gd name="connsiteY6" fmla="*/ 1638680 h 2556467"/>
              <a:gd name="connsiteX7" fmla="*/ 1743757 w 1808152"/>
              <a:gd name="connsiteY7" fmla="*/ 2526423 h 2556467"/>
              <a:gd name="connsiteX8" fmla="*/ 1447892 w 1808152"/>
              <a:gd name="connsiteY8" fmla="*/ 2281261 h 2556467"/>
              <a:gd name="connsiteX9" fmla="*/ 934608 w 1808152"/>
              <a:gd name="connsiteY9" fmla="*/ 1651037 h 2556467"/>
              <a:gd name="connsiteX0" fmla="*/ 939053 w 1812597"/>
              <a:gd name="connsiteY0" fmla="*/ 1504893 h 2410323"/>
              <a:gd name="connsiteX1" fmla="*/ 4521 w 1812597"/>
              <a:gd name="connsiteY1" fmla="*/ 83801 h 2410323"/>
              <a:gd name="connsiteX2" fmla="*/ 620790 w 1812597"/>
              <a:gd name="connsiteY2" fmla="*/ 332409 h 2410323"/>
              <a:gd name="connsiteX3" fmla="*/ 1699472 w 1812597"/>
              <a:gd name="connsiteY3" fmla="*/ 1097149 h 2410323"/>
              <a:gd name="connsiteX4" fmla="*/ 1748899 w 1812597"/>
              <a:gd name="connsiteY4" fmla="*/ 1307214 h 2410323"/>
              <a:gd name="connsiteX5" fmla="*/ 1791899 w 1812597"/>
              <a:gd name="connsiteY5" fmla="*/ 1404969 h 2410323"/>
              <a:gd name="connsiteX6" fmla="*/ 1791231 w 1812597"/>
              <a:gd name="connsiteY6" fmla="*/ 1492536 h 2410323"/>
              <a:gd name="connsiteX7" fmla="*/ 1748202 w 1812597"/>
              <a:gd name="connsiteY7" fmla="*/ 2380279 h 2410323"/>
              <a:gd name="connsiteX8" fmla="*/ 1452337 w 1812597"/>
              <a:gd name="connsiteY8" fmla="*/ 2135117 h 2410323"/>
              <a:gd name="connsiteX9" fmla="*/ 939053 w 1812597"/>
              <a:gd name="connsiteY9" fmla="*/ 1504893 h 2410323"/>
              <a:gd name="connsiteX0" fmla="*/ 939054 w 1812598"/>
              <a:gd name="connsiteY0" fmla="*/ 1504893 h 2410323"/>
              <a:gd name="connsiteX1" fmla="*/ 4522 w 1812598"/>
              <a:gd name="connsiteY1" fmla="*/ 83801 h 2410323"/>
              <a:gd name="connsiteX2" fmla="*/ 620791 w 1812598"/>
              <a:gd name="connsiteY2" fmla="*/ 332409 h 2410323"/>
              <a:gd name="connsiteX3" fmla="*/ 1402085 w 1812598"/>
              <a:gd name="connsiteY3" fmla="*/ 1167921 h 2410323"/>
              <a:gd name="connsiteX4" fmla="*/ 1748900 w 1812598"/>
              <a:gd name="connsiteY4" fmla="*/ 1307214 h 2410323"/>
              <a:gd name="connsiteX5" fmla="*/ 1791900 w 1812598"/>
              <a:gd name="connsiteY5" fmla="*/ 1404969 h 2410323"/>
              <a:gd name="connsiteX6" fmla="*/ 1791232 w 1812598"/>
              <a:gd name="connsiteY6" fmla="*/ 1492536 h 2410323"/>
              <a:gd name="connsiteX7" fmla="*/ 1748203 w 1812598"/>
              <a:gd name="connsiteY7" fmla="*/ 2380279 h 2410323"/>
              <a:gd name="connsiteX8" fmla="*/ 1452338 w 1812598"/>
              <a:gd name="connsiteY8" fmla="*/ 2135117 h 2410323"/>
              <a:gd name="connsiteX9" fmla="*/ 939054 w 1812598"/>
              <a:gd name="connsiteY9" fmla="*/ 1504893 h 2410323"/>
              <a:gd name="connsiteX0" fmla="*/ 771638 w 1645182"/>
              <a:gd name="connsiteY0" fmla="*/ 1924710 h 2830140"/>
              <a:gd name="connsiteX1" fmla="*/ 7042 w 1645182"/>
              <a:gd name="connsiteY1" fmla="*/ 36522 h 2830140"/>
              <a:gd name="connsiteX2" fmla="*/ 453375 w 1645182"/>
              <a:gd name="connsiteY2" fmla="*/ 752226 h 2830140"/>
              <a:gd name="connsiteX3" fmla="*/ 1234669 w 1645182"/>
              <a:gd name="connsiteY3" fmla="*/ 1587738 h 2830140"/>
              <a:gd name="connsiteX4" fmla="*/ 1581484 w 1645182"/>
              <a:gd name="connsiteY4" fmla="*/ 1727031 h 2830140"/>
              <a:gd name="connsiteX5" fmla="*/ 1624484 w 1645182"/>
              <a:gd name="connsiteY5" fmla="*/ 1824786 h 2830140"/>
              <a:gd name="connsiteX6" fmla="*/ 1623816 w 1645182"/>
              <a:gd name="connsiteY6" fmla="*/ 1912353 h 2830140"/>
              <a:gd name="connsiteX7" fmla="*/ 1580787 w 1645182"/>
              <a:gd name="connsiteY7" fmla="*/ 2800096 h 2830140"/>
              <a:gd name="connsiteX8" fmla="*/ 1284922 w 1645182"/>
              <a:gd name="connsiteY8" fmla="*/ 2554934 h 2830140"/>
              <a:gd name="connsiteX9" fmla="*/ 771638 w 1645182"/>
              <a:gd name="connsiteY9" fmla="*/ 1924710 h 2830140"/>
              <a:gd name="connsiteX0" fmla="*/ 764865 w 1638409"/>
              <a:gd name="connsiteY0" fmla="*/ 1927476 h 2832906"/>
              <a:gd name="connsiteX1" fmla="*/ 269 w 1638409"/>
              <a:gd name="connsiteY1" fmla="*/ 39288 h 2832906"/>
              <a:gd name="connsiteX2" fmla="*/ 687345 w 1638409"/>
              <a:gd name="connsiteY2" fmla="*/ 726683 h 2832906"/>
              <a:gd name="connsiteX3" fmla="*/ 1227896 w 1638409"/>
              <a:gd name="connsiteY3" fmla="*/ 1590504 h 2832906"/>
              <a:gd name="connsiteX4" fmla="*/ 1574711 w 1638409"/>
              <a:gd name="connsiteY4" fmla="*/ 1729797 h 2832906"/>
              <a:gd name="connsiteX5" fmla="*/ 1617711 w 1638409"/>
              <a:gd name="connsiteY5" fmla="*/ 1827552 h 2832906"/>
              <a:gd name="connsiteX6" fmla="*/ 1617043 w 1638409"/>
              <a:gd name="connsiteY6" fmla="*/ 1915119 h 2832906"/>
              <a:gd name="connsiteX7" fmla="*/ 1574014 w 1638409"/>
              <a:gd name="connsiteY7" fmla="*/ 2802862 h 2832906"/>
              <a:gd name="connsiteX8" fmla="*/ 1278149 w 1638409"/>
              <a:gd name="connsiteY8" fmla="*/ 2557700 h 2832906"/>
              <a:gd name="connsiteX9" fmla="*/ 764865 w 1638409"/>
              <a:gd name="connsiteY9" fmla="*/ 1927476 h 2832906"/>
              <a:gd name="connsiteX0" fmla="*/ 764865 w 1638409"/>
              <a:gd name="connsiteY0" fmla="*/ 1927476 h 2832906"/>
              <a:gd name="connsiteX1" fmla="*/ 269 w 1638409"/>
              <a:gd name="connsiteY1" fmla="*/ 39288 h 2832906"/>
              <a:gd name="connsiteX2" fmla="*/ 687345 w 1638409"/>
              <a:gd name="connsiteY2" fmla="*/ 726683 h 2832906"/>
              <a:gd name="connsiteX3" fmla="*/ 1298702 w 1638409"/>
              <a:gd name="connsiteY3" fmla="*/ 1519732 h 2832906"/>
              <a:gd name="connsiteX4" fmla="*/ 1574711 w 1638409"/>
              <a:gd name="connsiteY4" fmla="*/ 1729797 h 2832906"/>
              <a:gd name="connsiteX5" fmla="*/ 1617711 w 1638409"/>
              <a:gd name="connsiteY5" fmla="*/ 1827552 h 2832906"/>
              <a:gd name="connsiteX6" fmla="*/ 1617043 w 1638409"/>
              <a:gd name="connsiteY6" fmla="*/ 1915119 h 2832906"/>
              <a:gd name="connsiteX7" fmla="*/ 1574014 w 1638409"/>
              <a:gd name="connsiteY7" fmla="*/ 2802862 h 2832906"/>
              <a:gd name="connsiteX8" fmla="*/ 1278149 w 1638409"/>
              <a:gd name="connsiteY8" fmla="*/ 2557700 h 2832906"/>
              <a:gd name="connsiteX9" fmla="*/ 764865 w 1638409"/>
              <a:gd name="connsiteY9" fmla="*/ 1927476 h 2832906"/>
              <a:gd name="connsiteX0" fmla="*/ 766039 w 1639583"/>
              <a:gd name="connsiteY0" fmla="*/ 1915274 h 2820704"/>
              <a:gd name="connsiteX1" fmla="*/ 1443 w 1639583"/>
              <a:gd name="connsiteY1" fmla="*/ 27086 h 2820704"/>
              <a:gd name="connsiteX2" fmla="*/ 971746 w 1639583"/>
              <a:gd name="connsiteY2" fmla="*/ 856026 h 2820704"/>
              <a:gd name="connsiteX3" fmla="*/ 1299876 w 1639583"/>
              <a:gd name="connsiteY3" fmla="*/ 1507530 h 2820704"/>
              <a:gd name="connsiteX4" fmla="*/ 1575885 w 1639583"/>
              <a:gd name="connsiteY4" fmla="*/ 1717595 h 2820704"/>
              <a:gd name="connsiteX5" fmla="*/ 1618885 w 1639583"/>
              <a:gd name="connsiteY5" fmla="*/ 1815350 h 2820704"/>
              <a:gd name="connsiteX6" fmla="*/ 1618217 w 1639583"/>
              <a:gd name="connsiteY6" fmla="*/ 1902917 h 2820704"/>
              <a:gd name="connsiteX7" fmla="*/ 1575188 w 1639583"/>
              <a:gd name="connsiteY7" fmla="*/ 2790660 h 2820704"/>
              <a:gd name="connsiteX8" fmla="*/ 1279323 w 1639583"/>
              <a:gd name="connsiteY8" fmla="*/ 2545498 h 2820704"/>
              <a:gd name="connsiteX9" fmla="*/ 766039 w 1639583"/>
              <a:gd name="connsiteY9" fmla="*/ 1915274 h 2820704"/>
              <a:gd name="connsiteX0" fmla="*/ 963990 w 1837534"/>
              <a:gd name="connsiteY0" fmla="*/ 1928997 h 2834427"/>
              <a:gd name="connsiteX1" fmla="*/ 1136 w 1837534"/>
              <a:gd name="connsiteY1" fmla="*/ 26654 h 2834427"/>
              <a:gd name="connsiteX2" fmla="*/ 1169697 w 1837534"/>
              <a:gd name="connsiteY2" fmla="*/ 869749 h 2834427"/>
              <a:gd name="connsiteX3" fmla="*/ 1497827 w 1837534"/>
              <a:gd name="connsiteY3" fmla="*/ 1521253 h 2834427"/>
              <a:gd name="connsiteX4" fmla="*/ 1773836 w 1837534"/>
              <a:gd name="connsiteY4" fmla="*/ 1731318 h 2834427"/>
              <a:gd name="connsiteX5" fmla="*/ 1816836 w 1837534"/>
              <a:gd name="connsiteY5" fmla="*/ 1829073 h 2834427"/>
              <a:gd name="connsiteX6" fmla="*/ 1816168 w 1837534"/>
              <a:gd name="connsiteY6" fmla="*/ 1916640 h 2834427"/>
              <a:gd name="connsiteX7" fmla="*/ 1773139 w 1837534"/>
              <a:gd name="connsiteY7" fmla="*/ 2804383 h 2834427"/>
              <a:gd name="connsiteX8" fmla="*/ 1477274 w 1837534"/>
              <a:gd name="connsiteY8" fmla="*/ 2559221 h 2834427"/>
              <a:gd name="connsiteX9" fmla="*/ 963990 w 1837534"/>
              <a:gd name="connsiteY9" fmla="*/ 1928997 h 2834427"/>
              <a:gd name="connsiteX0" fmla="*/ 977793 w 1851337"/>
              <a:gd name="connsiteY0" fmla="*/ 1903984 h 2809414"/>
              <a:gd name="connsiteX1" fmla="*/ 551184 w 1851337"/>
              <a:gd name="connsiteY1" fmla="*/ 666905 h 2809414"/>
              <a:gd name="connsiteX2" fmla="*/ 14939 w 1851337"/>
              <a:gd name="connsiteY2" fmla="*/ 1641 h 2809414"/>
              <a:gd name="connsiteX3" fmla="*/ 1183500 w 1851337"/>
              <a:gd name="connsiteY3" fmla="*/ 844736 h 2809414"/>
              <a:gd name="connsiteX4" fmla="*/ 1511630 w 1851337"/>
              <a:gd name="connsiteY4" fmla="*/ 1496240 h 2809414"/>
              <a:gd name="connsiteX5" fmla="*/ 1787639 w 1851337"/>
              <a:gd name="connsiteY5" fmla="*/ 1706305 h 2809414"/>
              <a:gd name="connsiteX6" fmla="*/ 1830639 w 1851337"/>
              <a:gd name="connsiteY6" fmla="*/ 1804060 h 2809414"/>
              <a:gd name="connsiteX7" fmla="*/ 1829971 w 1851337"/>
              <a:gd name="connsiteY7" fmla="*/ 1891627 h 2809414"/>
              <a:gd name="connsiteX8" fmla="*/ 1786942 w 1851337"/>
              <a:gd name="connsiteY8" fmla="*/ 2779370 h 2809414"/>
              <a:gd name="connsiteX9" fmla="*/ 1491077 w 1851337"/>
              <a:gd name="connsiteY9" fmla="*/ 2534208 h 2809414"/>
              <a:gd name="connsiteX10" fmla="*/ 977793 w 1851337"/>
              <a:gd name="connsiteY10" fmla="*/ 1903984 h 2809414"/>
              <a:gd name="connsiteX0" fmla="*/ 977793 w 1851337"/>
              <a:gd name="connsiteY0" fmla="*/ 1903984 h 2783925"/>
              <a:gd name="connsiteX1" fmla="*/ 551184 w 1851337"/>
              <a:gd name="connsiteY1" fmla="*/ 666905 h 2783925"/>
              <a:gd name="connsiteX2" fmla="*/ 14939 w 1851337"/>
              <a:gd name="connsiteY2" fmla="*/ 1641 h 2783925"/>
              <a:gd name="connsiteX3" fmla="*/ 1183500 w 1851337"/>
              <a:gd name="connsiteY3" fmla="*/ 844736 h 2783925"/>
              <a:gd name="connsiteX4" fmla="*/ 1511630 w 1851337"/>
              <a:gd name="connsiteY4" fmla="*/ 1496240 h 2783925"/>
              <a:gd name="connsiteX5" fmla="*/ 1787639 w 1851337"/>
              <a:gd name="connsiteY5" fmla="*/ 1706305 h 2783925"/>
              <a:gd name="connsiteX6" fmla="*/ 1830639 w 1851337"/>
              <a:gd name="connsiteY6" fmla="*/ 1804060 h 2783925"/>
              <a:gd name="connsiteX7" fmla="*/ 1829971 w 1851337"/>
              <a:gd name="connsiteY7" fmla="*/ 1891627 h 2783925"/>
              <a:gd name="connsiteX8" fmla="*/ 1786942 w 1851337"/>
              <a:gd name="connsiteY8" fmla="*/ 2779370 h 2783925"/>
              <a:gd name="connsiteX9" fmla="*/ 1675174 w 1851337"/>
              <a:gd name="connsiteY9" fmla="*/ 2222811 h 2783925"/>
              <a:gd name="connsiteX10" fmla="*/ 977793 w 1851337"/>
              <a:gd name="connsiteY10" fmla="*/ 1903984 h 2783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51337" h="2783925">
                <a:moveTo>
                  <a:pt x="977793" y="1903984"/>
                </a:moveTo>
                <a:cubicBezTo>
                  <a:pt x="790461" y="1644666"/>
                  <a:pt x="711660" y="983962"/>
                  <a:pt x="551184" y="666905"/>
                </a:cubicBezTo>
                <a:cubicBezTo>
                  <a:pt x="390708" y="349848"/>
                  <a:pt x="-90447" y="-27997"/>
                  <a:pt x="14939" y="1641"/>
                </a:cubicBezTo>
                <a:cubicBezTo>
                  <a:pt x="120325" y="31279"/>
                  <a:pt x="940368" y="573206"/>
                  <a:pt x="1183500" y="844736"/>
                </a:cubicBezTo>
                <a:cubicBezTo>
                  <a:pt x="1426633" y="1116266"/>
                  <a:pt x="1351981" y="1269516"/>
                  <a:pt x="1511630" y="1496240"/>
                </a:cubicBezTo>
                <a:cubicBezTo>
                  <a:pt x="1671280" y="1722964"/>
                  <a:pt x="1745462" y="1669418"/>
                  <a:pt x="1787639" y="1706305"/>
                </a:cubicBezTo>
                <a:cubicBezTo>
                  <a:pt x="1829816" y="1743192"/>
                  <a:pt x="1809167" y="1795827"/>
                  <a:pt x="1830639" y="1804060"/>
                </a:cubicBezTo>
                <a:cubicBezTo>
                  <a:pt x="1852111" y="1812293"/>
                  <a:pt x="1864027" y="1714659"/>
                  <a:pt x="1829971" y="1891627"/>
                </a:cubicBezTo>
                <a:cubicBezTo>
                  <a:pt x="1795915" y="2068595"/>
                  <a:pt x="1812742" y="2724173"/>
                  <a:pt x="1786942" y="2779370"/>
                </a:cubicBezTo>
                <a:cubicBezTo>
                  <a:pt x="1761143" y="2834567"/>
                  <a:pt x="1711178" y="2372828"/>
                  <a:pt x="1675174" y="2222811"/>
                </a:cubicBezTo>
                <a:cubicBezTo>
                  <a:pt x="1639170" y="2072794"/>
                  <a:pt x="1165125" y="2163302"/>
                  <a:pt x="977793" y="1903984"/>
                </a:cubicBezTo>
                <a:close/>
              </a:path>
            </a:pathLst>
          </a:custGeom>
          <a:solidFill>
            <a:srgbClr val="33CC33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7"/>
          <p:cNvSpPr/>
          <p:nvPr/>
        </p:nvSpPr>
        <p:spPr>
          <a:xfrm rot="490635" flipH="1">
            <a:off x="2510961" y="2078873"/>
            <a:ext cx="701535" cy="3622127"/>
          </a:xfrm>
          <a:custGeom>
            <a:avLst/>
            <a:gdLst>
              <a:gd name="connsiteX0" fmla="*/ 0 w 432048"/>
              <a:gd name="connsiteY0" fmla="*/ 900100 h 1800200"/>
              <a:gd name="connsiteX1" fmla="*/ 216024 w 432048"/>
              <a:gd name="connsiteY1" fmla="*/ 0 h 1800200"/>
              <a:gd name="connsiteX2" fmla="*/ 432048 w 432048"/>
              <a:gd name="connsiteY2" fmla="*/ 900100 h 1800200"/>
              <a:gd name="connsiteX3" fmla="*/ 216024 w 432048"/>
              <a:gd name="connsiteY3" fmla="*/ 1800200 h 1800200"/>
              <a:gd name="connsiteX4" fmla="*/ 0 w 432048"/>
              <a:gd name="connsiteY4" fmla="*/ 900100 h 1800200"/>
              <a:gd name="connsiteX0" fmla="*/ 113024 w 545072"/>
              <a:gd name="connsiteY0" fmla="*/ 900100 h 1802419"/>
              <a:gd name="connsiteX1" fmla="*/ 329048 w 545072"/>
              <a:gd name="connsiteY1" fmla="*/ 0 h 1802419"/>
              <a:gd name="connsiteX2" fmla="*/ 545072 w 545072"/>
              <a:gd name="connsiteY2" fmla="*/ 900100 h 1802419"/>
              <a:gd name="connsiteX3" fmla="*/ 329048 w 545072"/>
              <a:gd name="connsiteY3" fmla="*/ 1800200 h 1802419"/>
              <a:gd name="connsiteX4" fmla="*/ 8470 w 545072"/>
              <a:gd name="connsiteY4" fmla="*/ 1147265 h 1802419"/>
              <a:gd name="connsiteX5" fmla="*/ 113024 w 545072"/>
              <a:gd name="connsiteY5" fmla="*/ 900100 h 1802419"/>
              <a:gd name="connsiteX0" fmla="*/ 15582 w 632982"/>
              <a:gd name="connsiteY0" fmla="*/ 655352 h 1804806"/>
              <a:gd name="connsiteX1" fmla="*/ 416958 w 632982"/>
              <a:gd name="connsiteY1" fmla="*/ 2387 h 1804806"/>
              <a:gd name="connsiteX2" fmla="*/ 632982 w 632982"/>
              <a:gd name="connsiteY2" fmla="*/ 902487 h 1804806"/>
              <a:gd name="connsiteX3" fmla="*/ 416958 w 632982"/>
              <a:gd name="connsiteY3" fmla="*/ 1802587 h 1804806"/>
              <a:gd name="connsiteX4" fmla="*/ 96380 w 632982"/>
              <a:gd name="connsiteY4" fmla="*/ 1149652 h 1804806"/>
              <a:gd name="connsiteX5" fmla="*/ 15582 w 632982"/>
              <a:gd name="connsiteY5" fmla="*/ 655352 h 1804806"/>
              <a:gd name="connsiteX0" fmla="*/ 15582 w 793619"/>
              <a:gd name="connsiteY0" fmla="*/ 654023 h 1805135"/>
              <a:gd name="connsiteX1" fmla="*/ 416958 w 793619"/>
              <a:gd name="connsiteY1" fmla="*/ 1058 h 1805135"/>
              <a:gd name="connsiteX2" fmla="*/ 793619 w 793619"/>
              <a:gd name="connsiteY2" fmla="*/ 814661 h 1805135"/>
              <a:gd name="connsiteX3" fmla="*/ 416958 w 793619"/>
              <a:gd name="connsiteY3" fmla="*/ 1801258 h 1805135"/>
              <a:gd name="connsiteX4" fmla="*/ 96380 w 793619"/>
              <a:gd name="connsiteY4" fmla="*/ 1148323 h 1805135"/>
              <a:gd name="connsiteX5" fmla="*/ 15582 w 793619"/>
              <a:gd name="connsiteY5" fmla="*/ 654023 h 1805135"/>
              <a:gd name="connsiteX0" fmla="*/ 27314 w 805351"/>
              <a:gd name="connsiteY0" fmla="*/ 654027 h 1805493"/>
              <a:gd name="connsiteX1" fmla="*/ 428690 w 805351"/>
              <a:gd name="connsiteY1" fmla="*/ 1062 h 1805493"/>
              <a:gd name="connsiteX2" fmla="*/ 805351 w 805351"/>
              <a:gd name="connsiteY2" fmla="*/ 814665 h 1805493"/>
              <a:gd name="connsiteX3" fmla="*/ 428690 w 805351"/>
              <a:gd name="connsiteY3" fmla="*/ 1801262 h 1805493"/>
              <a:gd name="connsiteX4" fmla="*/ 58685 w 805351"/>
              <a:gd name="connsiteY4" fmla="*/ 1160684 h 1805493"/>
              <a:gd name="connsiteX5" fmla="*/ 27314 w 805351"/>
              <a:gd name="connsiteY5" fmla="*/ 654027 h 1805493"/>
              <a:gd name="connsiteX0" fmla="*/ 27314 w 805351"/>
              <a:gd name="connsiteY0" fmla="*/ 1098422 h 2249888"/>
              <a:gd name="connsiteX1" fmla="*/ 428690 w 805351"/>
              <a:gd name="connsiteY1" fmla="*/ 613 h 2249888"/>
              <a:gd name="connsiteX2" fmla="*/ 805351 w 805351"/>
              <a:gd name="connsiteY2" fmla="*/ 1259060 h 2249888"/>
              <a:gd name="connsiteX3" fmla="*/ 428690 w 805351"/>
              <a:gd name="connsiteY3" fmla="*/ 2245657 h 2249888"/>
              <a:gd name="connsiteX4" fmla="*/ 58685 w 805351"/>
              <a:gd name="connsiteY4" fmla="*/ 1605079 h 2249888"/>
              <a:gd name="connsiteX5" fmla="*/ 27314 w 805351"/>
              <a:gd name="connsiteY5" fmla="*/ 1098422 h 2249888"/>
              <a:gd name="connsiteX0" fmla="*/ 27314 w 813847"/>
              <a:gd name="connsiteY0" fmla="*/ 1098755 h 2250221"/>
              <a:gd name="connsiteX1" fmla="*/ 428690 w 813847"/>
              <a:gd name="connsiteY1" fmla="*/ 946 h 2250221"/>
              <a:gd name="connsiteX2" fmla="*/ 639452 w 813847"/>
              <a:gd name="connsiteY2" fmla="*/ 913433 h 2250221"/>
              <a:gd name="connsiteX3" fmla="*/ 805351 w 813847"/>
              <a:gd name="connsiteY3" fmla="*/ 1259393 h 2250221"/>
              <a:gd name="connsiteX4" fmla="*/ 428690 w 813847"/>
              <a:gd name="connsiteY4" fmla="*/ 2245990 h 2250221"/>
              <a:gd name="connsiteX5" fmla="*/ 58685 w 813847"/>
              <a:gd name="connsiteY5" fmla="*/ 1605412 h 2250221"/>
              <a:gd name="connsiteX6" fmla="*/ 27314 w 813847"/>
              <a:gd name="connsiteY6" fmla="*/ 1098755 h 2250221"/>
              <a:gd name="connsiteX0" fmla="*/ 27314 w 745198"/>
              <a:gd name="connsiteY0" fmla="*/ 1098755 h 2250221"/>
              <a:gd name="connsiteX1" fmla="*/ 428690 w 745198"/>
              <a:gd name="connsiteY1" fmla="*/ 946 h 2250221"/>
              <a:gd name="connsiteX2" fmla="*/ 639452 w 745198"/>
              <a:gd name="connsiteY2" fmla="*/ 913433 h 2250221"/>
              <a:gd name="connsiteX3" fmla="*/ 731211 w 745198"/>
              <a:gd name="connsiteY3" fmla="*/ 1259393 h 2250221"/>
              <a:gd name="connsiteX4" fmla="*/ 428690 w 745198"/>
              <a:gd name="connsiteY4" fmla="*/ 2245990 h 2250221"/>
              <a:gd name="connsiteX5" fmla="*/ 58685 w 745198"/>
              <a:gd name="connsiteY5" fmla="*/ 1605412 h 2250221"/>
              <a:gd name="connsiteX6" fmla="*/ 27314 w 745198"/>
              <a:gd name="connsiteY6" fmla="*/ 1098755 h 2250221"/>
              <a:gd name="connsiteX0" fmla="*/ 27314 w 745525"/>
              <a:gd name="connsiteY0" fmla="*/ 1098717 h 2250183"/>
              <a:gd name="connsiteX1" fmla="*/ 428690 w 745525"/>
              <a:gd name="connsiteY1" fmla="*/ 908 h 2250183"/>
              <a:gd name="connsiteX2" fmla="*/ 639452 w 745525"/>
              <a:gd name="connsiteY2" fmla="*/ 913395 h 2250183"/>
              <a:gd name="connsiteX3" fmla="*/ 664166 w 745525"/>
              <a:gd name="connsiteY3" fmla="*/ 1086391 h 2250183"/>
              <a:gd name="connsiteX4" fmla="*/ 731211 w 745525"/>
              <a:gd name="connsiteY4" fmla="*/ 1259355 h 2250183"/>
              <a:gd name="connsiteX5" fmla="*/ 428690 w 745525"/>
              <a:gd name="connsiteY5" fmla="*/ 2245952 h 2250183"/>
              <a:gd name="connsiteX6" fmla="*/ 58685 w 745525"/>
              <a:gd name="connsiteY6" fmla="*/ 1605374 h 2250183"/>
              <a:gd name="connsiteX7" fmla="*/ 27314 w 745525"/>
              <a:gd name="connsiteY7" fmla="*/ 1098717 h 2250183"/>
              <a:gd name="connsiteX0" fmla="*/ 27314 w 686343"/>
              <a:gd name="connsiteY0" fmla="*/ 1098717 h 2250183"/>
              <a:gd name="connsiteX1" fmla="*/ 428690 w 686343"/>
              <a:gd name="connsiteY1" fmla="*/ 908 h 2250183"/>
              <a:gd name="connsiteX2" fmla="*/ 639452 w 686343"/>
              <a:gd name="connsiteY2" fmla="*/ 913395 h 2250183"/>
              <a:gd name="connsiteX3" fmla="*/ 664166 w 686343"/>
              <a:gd name="connsiteY3" fmla="*/ 1086391 h 2250183"/>
              <a:gd name="connsiteX4" fmla="*/ 657070 w 686343"/>
              <a:gd name="connsiteY4" fmla="*/ 1259355 h 2250183"/>
              <a:gd name="connsiteX5" fmla="*/ 428690 w 686343"/>
              <a:gd name="connsiteY5" fmla="*/ 2245952 h 2250183"/>
              <a:gd name="connsiteX6" fmla="*/ 58685 w 686343"/>
              <a:gd name="connsiteY6" fmla="*/ 1605374 h 2250183"/>
              <a:gd name="connsiteX7" fmla="*/ 27314 w 686343"/>
              <a:gd name="connsiteY7" fmla="*/ 1098717 h 2250183"/>
              <a:gd name="connsiteX0" fmla="*/ 27314 w 676411"/>
              <a:gd name="connsiteY0" fmla="*/ 1098717 h 2250183"/>
              <a:gd name="connsiteX1" fmla="*/ 428690 w 676411"/>
              <a:gd name="connsiteY1" fmla="*/ 908 h 2250183"/>
              <a:gd name="connsiteX2" fmla="*/ 639452 w 676411"/>
              <a:gd name="connsiteY2" fmla="*/ 913395 h 2250183"/>
              <a:gd name="connsiteX3" fmla="*/ 627095 w 676411"/>
              <a:gd name="connsiteY3" fmla="*/ 1086391 h 2250183"/>
              <a:gd name="connsiteX4" fmla="*/ 657070 w 676411"/>
              <a:gd name="connsiteY4" fmla="*/ 1259355 h 2250183"/>
              <a:gd name="connsiteX5" fmla="*/ 428690 w 676411"/>
              <a:gd name="connsiteY5" fmla="*/ 2245952 h 2250183"/>
              <a:gd name="connsiteX6" fmla="*/ 58685 w 676411"/>
              <a:gd name="connsiteY6" fmla="*/ 1605374 h 2250183"/>
              <a:gd name="connsiteX7" fmla="*/ 27314 w 676411"/>
              <a:gd name="connsiteY7" fmla="*/ 1098717 h 2250183"/>
              <a:gd name="connsiteX0" fmla="*/ 27314 w 686343"/>
              <a:gd name="connsiteY0" fmla="*/ 1098717 h 2250183"/>
              <a:gd name="connsiteX1" fmla="*/ 428690 w 686343"/>
              <a:gd name="connsiteY1" fmla="*/ 908 h 2250183"/>
              <a:gd name="connsiteX2" fmla="*/ 639452 w 686343"/>
              <a:gd name="connsiteY2" fmla="*/ 913395 h 2250183"/>
              <a:gd name="connsiteX3" fmla="*/ 664165 w 686343"/>
              <a:gd name="connsiteY3" fmla="*/ 1074034 h 2250183"/>
              <a:gd name="connsiteX4" fmla="*/ 657070 w 686343"/>
              <a:gd name="connsiteY4" fmla="*/ 1259355 h 2250183"/>
              <a:gd name="connsiteX5" fmla="*/ 428690 w 686343"/>
              <a:gd name="connsiteY5" fmla="*/ 2245952 h 2250183"/>
              <a:gd name="connsiteX6" fmla="*/ 58685 w 686343"/>
              <a:gd name="connsiteY6" fmla="*/ 1605374 h 2250183"/>
              <a:gd name="connsiteX7" fmla="*/ 27314 w 686343"/>
              <a:gd name="connsiteY7" fmla="*/ 1098717 h 2250183"/>
              <a:gd name="connsiteX0" fmla="*/ 855591 w 1514620"/>
              <a:gd name="connsiteY0" fmla="*/ 1814976 h 2966442"/>
              <a:gd name="connsiteX1" fmla="*/ 8934 w 1514620"/>
              <a:gd name="connsiteY1" fmla="*/ 475 h 2966442"/>
              <a:gd name="connsiteX2" fmla="*/ 1467729 w 1514620"/>
              <a:gd name="connsiteY2" fmla="*/ 1629654 h 2966442"/>
              <a:gd name="connsiteX3" fmla="*/ 1492442 w 1514620"/>
              <a:gd name="connsiteY3" fmla="*/ 1790293 h 2966442"/>
              <a:gd name="connsiteX4" fmla="*/ 1485347 w 1514620"/>
              <a:gd name="connsiteY4" fmla="*/ 1975614 h 2966442"/>
              <a:gd name="connsiteX5" fmla="*/ 1256967 w 1514620"/>
              <a:gd name="connsiteY5" fmla="*/ 2962211 h 2966442"/>
              <a:gd name="connsiteX6" fmla="*/ 886962 w 1514620"/>
              <a:gd name="connsiteY6" fmla="*/ 2321633 h 2966442"/>
              <a:gd name="connsiteX7" fmla="*/ 855591 w 1514620"/>
              <a:gd name="connsiteY7" fmla="*/ 1814976 h 2966442"/>
              <a:gd name="connsiteX0" fmla="*/ 475888 w 1542690"/>
              <a:gd name="connsiteY0" fmla="*/ 2089104 h 2968721"/>
              <a:gd name="connsiteX1" fmla="*/ 37004 w 1542690"/>
              <a:gd name="connsiteY1" fmla="*/ 2754 h 2968721"/>
              <a:gd name="connsiteX2" fmla="*/ 1495799 w 1542690"/>
              <a:gd name="connsiteY2" fmla="*/ 1631933 h 2968721"/>
              <a:gd name="connsiteX3" fmla="*/ 1520512 w 1542690"/>
              <a:gd name="connsiteY3" fmla="*/ 1792572 h 2968721"/>
              <a:gd name="connsiteX4" fmla="*/ 1513417 w 1542690"/>
              <a:gd name="connsiteY4" fmla="*/ 1977893 h 2968721"/>
              <a:gd name="connsiteX5" fmla="*/ 1285037 w 1542690"/>
              <a:gd name="connsiteY5" fmla="*/ 2964490 h 2968721"/>
              <a:gd name="connsiteX6" fmla="*/ 915032 w 1542690"/>
              <a:gd name="connsiteY6" fmla="*/ 2323912 h 2968721"/>
              <a:gd name="connsiteX7" fmla="*/ 475888 w 1542690"/>
              <a:gd name="connsiteY7" fmla="*/ 2089104 h 2968721"/>
              <a:gd name="connsiteX0" fmla="*/ 476624 w 1543426"/>
              <a:gd name="connsiteY0" fmla="*/ 2089104 h 3000874"/>
              <a:gd name="connsiteX1" fmla="*/ 37740 w 1543426"/>
              <a:gd name="connsiteY1" fmla="*/ 2754 h 3000874"/>
              <a:gd name="connsiteX2" fmla="*/ 1496535 w 1543426"/>
              <a:gd name="connsiteY2" fmla="*/ 1631933 h 3000874"/>
              <a:gd name="connsiteX3" fmla="*/ 1521248 w 1543426"/>
              <a:gd name="connsiteY3" fmla="*/ 1792572 h 3000874"/>
              <a:gd name="connsiteX4" fmla="*/ 1514153 w 1543426"/>
              <a:gd name="connsiteY4" fmla="*/ 1977893 h 3000874"/>
              <a:gd name="connsiteX5" fmla="*/ 1285773 w 1543426"/>
              <a:gd name="connsiteY5" fmla="*/ 2964490 h 3000874"/>
              <a:gd name="connsiteX6" fmla="*/ 989908 w 1543426"/>
              <a:gd name="connsiteY6" fmla="*/ 2719328 h 3000874"/>
              <a:gd name="connsiteX7" fmla="*/ 476624 w 1543426"/>
              <a:gd name="connsiteY7" fmla="*/ 2089104 h 3000874"/>
              <a:gd name="connsiteX0" fmla="*/ 439195 w 1533245"/>
              <a:gd name="connsiteY0" fmla="*/ 2146467 h 3058237"/>
              <a:gd name="connsiteX1" fmla="*/ 311 w 1533245"/>
              <a:gd name="connsiteY1" fmla="*/ 60117 h 3058237"/>
              <a:gd name="connsiteX2" fmla="*/ 389997 w 1533245"/>
              <a:gd name="connsiteY2" fmla="*/ 662585 h 3058237"/>
              <a:gd name="connsiteX3" fmla="*/ 1459106 w 1533245"/>
              <a:gd name="connsiteY3" fmla="*/ 1689296 h 3058237"/>
              <a:gd name="connsiteX4" fmla="*/ 1483819 w 1533245"/>
              <a:gd name="connsiteY4" fmla="*/ 1849935 h 3058237"/>
              <a:gd name="connsiteX5" fmla="*/ 1476724 w 1533245"/>
              <a:gd name="connsiteY5" fmla="*/ 2035256 h 3058237"/>
              <a:gd name="connsiteX6" fmla="*/ 1248344 w 1533245"/>
              <a:gd name="connsiteY6" fmla="*/ 3021853 h 3058237"/>
              <a:gd name="connsiteX7" fmla="*/ 952479 w 1533245"/>
              <a:gd name="connsiteY7" fmla="*/ 2776691 h 3058237"/>
              <a:gd name="connsiteX8" fmla="*/ 439195 w 1533245"/>
              <a:gd name="connsiteY8" fmla="*/ 2146467 h 3058237"/>
              <a:gd name="connsiteX0" fmla="*/ 439195 w 1505997"/>
              <a:gd name="connsiteY0" fmla="*/ 2146467 h 3058237"/>
              <a:gd name="connsiteX1" fmla="*/ 311 w 1505997"/>
              <a:gd name="connsiteY1" fmla="*/ 60117 h 3058237"/>
              <a:gd name="connsiteX2" fmla="*/ 389997 w 1505997"/>
              <a:gd name="connsiteY2" fmla="*/ 662585 h 3058237"/>
              <a:gd name="connsiteX3" fmla="*/ 1199614 w 1505997"/>
              <a:gd name="connsiteY3" fmla="*/ 1738723 h 3058237"/>
              <a:gd name="connsiteX4" fmla="*/ 1483819 w 1505997"/>
              <a:gd name="connsiteY4" fmla="*/ 1849935 h 3058237"/>
              <a:gd name="connsiteX5" fmla="*/ 1476724 w 1505997"/>
              <a:gd name="connsiteY5" fmla="*/ 2035256 h 3058237"/>
              <a:gd name="connsiteX6" fmla="*/ 1248344 w 1505997"/>
              <a:gd name="connsiteY6" fmla="*/ 3021853 h 3058237"/>
              <a:gd name="connsiteX7" fmla="*/ 952479 w 1505997"/>
              <a:gd name="connsiteY7" fmla="*/ 2776691 h 3058237"/>
              <a:gd name="connsiteX8" fmla="*/ 439195 w 1505997"/>
              <a:gd name="connsiteY8" fmla="*/ 2146467 h 3058237"/>
              <a:gd name="connsiteX0" fmla="*/ 439195 w 1486675"/>
              <a:gd name="connsiteY0" fmla="*/ 2146467 h 3058237"/>
              <a:gd name="connsiteX1" fmla="*/ 311 w 1486675"/>
              <a:gd name="connsiteY1" fmla="*/ 60117 h 3058237"/>
              <a:gd name="connsiteX2" fmla="*/ 389997 w 1486675"/>
              <a:gd name="connsiteY2" fmla="*/ 662585 h 3058237"/>
              <a:gd name="connsiteX3" fmla="*/ 1199614 w 1486675"/>
              <a:gd name="connsiteY3" fmla="*/ 1738723 h 3058237"/>
              <a:gd name="connsiteX4" fmla="*/ 1347895 w 1486675"/>
              <a:gd name="connsiteY4" fmla="*/ 1985859 h 3058237"/>
              <a:gd name="connsiteX5" fmla="*/ 1476724 w 1486675"/>
              <a:gd name="connsiteY5" fmla="*/ 2035256 h 3058237"/>
              <a:gd name="connsiteX6" fmla="*/ 1248344 w 1486675"/>
              <a:gd name="connsiteY6" fmla="*/ 3021853 h 3058237"/>
              <a:gd name="connsiteX7" fmla="*/ 952479 w 1486675"/>
              <a:gd name="connsiteY7" fmla="*/ 2776691 h 3058237"/>
              <a:gd name="connsiteX8" fmla="*/ 439195 w 1486675"/>
              <a:gd name="connsiteY8" fmla="*/ 2146467 h 3058237"/>
              <a:gd name="connsiteX0" fmla="*/ 439195 w 1480664"/>
              <a:gd name="connsiteY0" fmla="*/ 2146467 h 3058237"/>
              <a:gd name="connsiteX1" fmla="*/ 311 w 1480664"/>
              <a:gd name="connsiteY1" fmla="*/ 60117 h 3058237"/>
              <a:gd name="connsiteX2" fmla="*/ 389997 w 1480664"/>
              <a:gd name="connsiteY2" fmla="*/ 662585 h 3058237"/>
              <a:gd name="connsiteX3" fmla="*/ 1199614 w 1480664"/>
              <a:gd name="connsiteY3" fmla="*/ 1738723 h 3058237"/>
              <a:gd name="connsiteX4" fmla="*/ 1347895 w 1480664"/>
              <a:gd name="connsiteY4" fmla="*/ 1985859 h 3058237"/>
              <a:gd name="connsiteX5" fmla="*/ 1292041 w 1480664"/>
              <a:gd name="connsiteY5" fmla="*/ 2046543 h 3058237"/>
              <a:gd name="connsiteX6" fmla="*/ 1476724 w 1480664"/>
              <a:gd name="connsiteY6" fmla="*/ 2035256 h 3058237"/>
              <a:gd name="connsiteX7" fmla="*/ 1248344 w 1480664"/>
              <a:gd name="connsiteY7" fmla="*/ 3021853 h 3058237"/>
              <a:gd name="connsiteX8" fmla="*/ 952479 w 1480664"/>
              <a:gd name="connsiteY8" fmla="*/ 2776691 h 3058237"/>
              <a:gd name="connsiteX9" fmla="*/ 439195 w 1480664"/>
              <a:gd name="connsiteY9" fmla="*/ 2146467 h 3058237"/>
              <a:gd name="connsiteX0" fmla="*/ 439195 w 1356984"/>
              <a:gd name="connsiteY0" fmla="*/ 2146467 h 3051897"/>
              <a:gd name="connsiteX1" fmla="*/ 311 w 1356984"/>
              <a:gd name="connsiteY1" fmla="*/ 60117 h 3051897"/>
              <a:gd name="connsiteX2" fmla="*/ 389997 w 1356984"/>
              <a:gd name="connsiteY2" fmla="*/ 662585 h 3051897"/>
              <a:gd name="connsiteX3" fmla="*/ 1199614 w 1356984"/>
              <a:gd name="connsiteY3" fmla="*/ 1738723 h 3051897"/>
              <a:gd name="connsiteX4" fmla="*/ 1347895 w 1356984"/>
              <a:gd name="connsiteY4" fmla="*/ 1985859 h 3051897"/>
              <a:gd name="connsiteX5" fmla="*/ 1292041 w 1356984"/>
              <a:gd name="connsiteY5" fmla="*/ 2046543 h 3051897"/>
              <a:gd name="connsiteX6" fmla="*/ 1291373 w 1356984"/>
              <a:gd name="connsiteY6" fmla="*/ 2134110 h 3051897"/>
              <a:gd name="connsiteX7" fmla="*/ 1248344 w 1356984"/>
              <a:gd name="connsiteY7" fmla="*/ 3021853 h 3051897"/>
              <a:gd name="connsiteX8" fmla="*/ 952479 w 1356984"/>
              <a:gd name="connsiteY8" fmla="*/ 2776691 h 3051897"/>
              <a:gd name="connsiteX9" fmla="*/ 439195 w 1356984"/>
              <a:gd name="connsiteY9" fmla="*/ 2146467 h 3051897"/>
              <a:gd name="connsiteX0" fmla="*/ 439195 w 1312739"/>
              <a:gd name="connsiteY0" fmla="*/ 2146467 h 3051897"/>
              <a:gd name="connsiteX1" fmla="*/ 311 w 1312739"/>
              <a:gd name="connsiteY1" fmla="*/ 60117 h 3051897"/>
              <a:gd name="connsiteX2" fmla="*/ 389997 w 1312739"/>
              <a:gd name="connsiteY2" fmla="*/ 662585 h 3051897"/>
              <a:gd name="connsiteX3" fmla="*/ 1199614 w 1312739"/>
              <a:gd name="connsiteY3" fmla="*/ 1738723 h 3051897"/>
              <a:gd name="connsiteX4" fmla="*/ 1249041 w 1312739"/>
              <a:gd name="connsiteY4" fmla="*/ 1948788 h 3051897"/>
              <a:gd name="connsiteX5" fmla="*/ 1292041 w 1312739"/>
              <a:gd name="connsiteY5" fmla="*/ 2046543 h 3051897"/>
              <a:gd name="connsiteX6" fmla="*/ 1291373 w 1312739"/>
              <a:gd name="connsiteY6" fmla="*/ 2134110 h 3051897"/>
              <a:gd name="connsiteX7" fmla="*/ 1248344 w 1312739"/>
              <a:gd name="connsiteY7" fmla="*/ 3021853 h 3051897"/>
              <a:gd name="connsiteX8" fmla="*/ 952479 w 1312739"/>
              <a:gd name="connsiteY8" fmla="*/ 2776691 h 3051897"/>
              <a:gd name="connsiteX9" fmla="*/ 439195 w 1312739"/>
              <a:gd name="connsiteY9" fmla="*/ 2146467 h 3051897"/>
              <a:gd name="connsiteX0" fmla="*/ 934608 w 1808152"/>
              <a:gd name="connsiteY0" fmla="*/ 1651037 h 2556467"/>
              <a:gd name="connsiteX1" fmla="*/ 76 w 1808152"/>
              <a:gd name="connsiteY1" fmla="*/ 229945 h 2556467"/>
              <a:gd name="connsiteX2" fmla="*/ 885410 w 1808152"/>
              <a:gd name="connsiteY2" fmla="*/ 167155 h 2556467"/>
              <a:gd name="connsiteX3" fmla="*/ 1695027 w 1808152"/>
              <a:gd name="connsiteY3" fmla="*/ 1243293 h 2556467"/>
              <a:gd name="connsiteX4" fmla="*/ 1744454 w 1808152"/>
              <a:gd name="connsiteY4" fmla="*/ 1453358 h 2556467"/>
              <a:gd name="connsiteX5" fmla="*/ 1787454 w 1808152"/>
              <a:gd name="connsiteY5" fmla="*/ 1551113 h 2556467"/>
              <a:gd name="connsiteX6" fmla="*/ 1786786 w 1808152"/>
              <a:gd name="connsiteY6" fmla="*/ 1638680 h 2556467"/>
              <a:gd name="connsiteX7" fmla="*/ 1743757 w 1808152"/>
              <a:gd name="connsiteY7" fmla="*/ 2526423 h 2556467"/>
              <a:gd name="connsiteX8" fmla="*/ 1447892 w 1808152"/>
              <a:gd name="connsiteY8" fmla="*/ 2281261 h 2556467"/>
              <a:gd name="connsiteX9" fmla="*/ 934608 w 1808152"/>
              <a:gd name="connsiteY9" fmla="*/ 1651037 h 2556467"/>
              <a:gd name="connsiteX0" fmla="*/ 939053 w 1812597"/>
              <a:gd name="connsiteY0" fmla="*/ 1504893 h 2410323"/>
              <a:gd name="connsiteX1" fmla="*/ 4521 w 1812597"/>
              <a:gd name="connsiteY1" fmla="*/ 83801 h 2410323"/>
              <a:gd name="connsiteX2" fmla="*/ 620790 w 1812597"/>
              <a:gd name="connsiteY2" fmla="*/ 332409 h 2410323"/>
              <a:gd name="connsiteX3" fmla="*/ 1699472 w 1812597"/>
              <a:gd name="connsiteY3" fmla="*/ 1097149 h 2410323"/>
              <a:gd name="connsiteX4" fmla="*/ 1748899 w 1812597"/>
              <a:gd name="connsiteY4" fmla="*/ 1307214 h 2410323"/>
              <a:gd name="connsiteX5" fmla="*/ 1791899 w 1812597"/>
              <a:gd name="connsiteY5" fmla="*/ 1404969 h 2410323"/>
              <a:gd name="connsiteX6" fmla="*/ 1791231 w 1812597"/>
              <a:gd name="connsiteY6" fmla="*/ 1492536 h 2410323"/>
              <a:gd name="connsiteX7" fmla="*/ 1748202 w 1812597"/>
              <a:gd name="connsiteY7" fmla="*/ 2380279 h 2410323"/>
              <a:gd name="connsiteX8" fmla="*/ 1452337 w 1812597"/>
              <a:gd name="connsiteY8" fmla="*/ 2135117 h 2410323"/>
              <a:gd name="connsiteX9" fmla="*/ 939053 w 1812597"/>
              <a:gd name="connsiteY9" fmla="*/ 1504893 h 2410323"/>
              <a:gd name="connsiteX0" fmla="*/ 939054 w 1812598"/>
              <a:gd name="connsiteY0" fmla="*/ 1504893 h 2410323"/>
              <a:gd name="connsiteX1" fmla="*/ 4522 w 1812598"/>
              <a:gd name="connsiteY1" fmla="*/ 83801 h 2410323"/>
              <a:gd name="connsiteX2" fmla="*/ 620791 w 1812598"/>
              <a:gd name="connsiteY2" fmla="*/ 332409 h 2410323"/>
              <a:gd name="connsiteX3" fmla="*/ 1402085 w 1812598"/>
              <a:gd name="connsiteY3" fmla="*/ 1167921 h 2410323"/>
              <a:gd name="connsiteX4" fmla="*/ 1748900 w 1812598"/>
              <a:gd name="connsiteY4" fmla="*/ 1307214 h 2410323"/>
              <a:gd name="connsiteX5" fmla="*/ 1791900 w 1812598"/>
              <a:gd name="connsiteY5" fmla="*/ 1404969 h 2410323"/>
              <a:gd name="connsiteX6" fmla="*/ 1791232 w 1812598"/>
              <a:gd name="connsiteY6" fmla="*/ 1492536 h 2410323"/>
              <a:gd name="connsiteX7" fmla="*/ 1748203 w 1812598"/>
              <a:gd name="connsiteY7" fmla="*/ 2380279 h 2410323"/>
              <a:gd name="connsiteX8" fmla="*/ 1452338 w 1812598"/>
              <a:gd name="connsiteY8" fmla="*/ 2135117 h 2410323"/>
              <a:gd name="connsiteX9" fmla="*/ 939054 w 1812598"/>
              <a:gd name="connsiteY9" fmla="*/ 1504893 h 2410323"/>
              <a:gd name="connsiteX0" fmla="*/ 771638 w 1645182"/>
              <a:gd name="connsiteY0" fmla="*/ 1924710 h 2830140"/>
              <a:gd name="connsiteX1" fmla="*/ 7042 w 1645182"/>
              <a:gd name="connsiteY1" fmla="*/ 36522 h 2830140"/>
              <a:gd name="connsiteX2" fmla="*/ 453375 w 1645182"/>
              <a:gd name="connsiteY2" fmla="*/ 752226 h 2830140"/>
              <a:gd name="connsiteX3" fmla="*/ 1234669 w 1645182"/>
              <a:gd name="connsiteY3" fmla="*/ 1587738 h 2830140"/>
              <a:gd name="connsiteX4" fmla="*/ 1581484 w 1645182"/>
              <a:gd name="connsiteY4" fmla="*/ 1727031 h 2830140"/>
              <a:gd name="connsiteX5" fmla="*/ 1624484 w 1645182"/>
              <a:gd name="connsiteY5" fmla="*/ 1824786 h 2830140"/>
              <a:gd name="connsiteX6" fmla="*/ 1623816 w 1645182"/>
              <a:gd name="connsiteY6" fmla="*/ 1912353 h 2830140"/>
              <a:gd name="connsiteX7" fmla="*/ 1580787 w 1645182"/>
              <a:gd name="connsiteY7" fmla="*/ 2800096 h 2830140"/>
              <a:gd name="connsiteX8" fmla="*/ 1284922 w 1645182"/>
              <a:gd name="connsiteY8" fmla="*/ 2554934 h 2830140"/>
              <a:gd name="connsiteX9" fmla="*/ 771638 w 1645182"/>
              <a:gd name="connsiteY9" fmla="*/ 1924710 h 2830140"/>
              <a:gd name="connsiteX0" fmla="*/ 764865 w 1638409"/>
              <a:gd name="connsiteY0" fmla="*/ 1927476 h 2832906"/>
              <a:gd name="connsiteX1" fmla="*/ 269 w 1638409"/>
              <a:gd name="connsiteY1" fmla="*/ 39288 h 2832906"/>
              <a:gd name="connsiteX2" fmla="*/ 687345 w 1638409"/>
              <a:gd name="connsiteY2" fmla="*/ 726683 h 2832906"/>
              <a:gd name="connsiteX3" fmla="*/ 1227896 w 1638409"/>
              <a:gd name="connsiteY3" fmla="*/ 1590504 h 2832906"/>
              <a:gd name="connsiteX4" fmla="*/ 1574711 w 1638409"/>
              <a:gd name="connsiteY4" fmla="*/ 1729797 h 2832906"/>
              <a:gd name="connsiteX5" fmla="*/ 1617711 w 1638409"/>
              <a:gd name="connsiteY5" fmla="*/ 1827552 h 2832906"/>
              <a:gd name="connsiteX6" fmla="*/ 1617043 w 1638409"/>
              <a:gd name="connsiteY6" fmla="*/ 1915119 h 2832906"/>
              <a:gd name="connsiteX7" fmla="*/ 1574014 w 1638409"/>
              <a:gd name="connsiteY7" fmla="*/ 2802862 h 2832906"/>
              <a:gd name="connsiteX8" fmla="*/ 1278149 w 1638409"/>
              <a:gd name="connsiteY8" fmla="*/ 2557700 h 2832906"/>
              <a:gd name="connsiteX9" fmla="*/ 764865 w 1638409"/>
              <a:gd name="connsiteY9" fmla="*/ 1927476 h 2832906"/>
              <a:gd name="connsiteX0" fmla="*/ 764865 w 1638409"/>
              <a:gd name="connsiteY0" fmla="*/ 1927476 h 2832906"/>
              <a:gd name="connsiteX1" fmla="*/ 269 w 1638409"/>
              <a:gd name="connsiteY1" fmla="*/ 39288 h 2832906"/>
              <a:gd name="connsiteX2" fmla="*/ 687345 w 1638409"/>
              <a:gd name="connsiteY2" fmla="*/ 726683 h 2832906"/>
              <a:gd name="connsiteX3" fmla="*/ 1298702 w 1638409"/>
              <a:gd name="connsiteY3" fmla="*/ 1519732 h 2832906"/>
              <a:gd name="connsiteX4" fmla="*/ 1574711 w 1638409"/>
              <a:gd name="connsiteY4" fmla="*/ 1729797 h 2832906"/>
              <a:gd name="connsiteX5" fmla="*/ 1617711 w 1638409"/>
              <a:gd name="connsiteY5" fmla="*/ 1827552 h 2832906"/>
              <a:gd name="connsiteX6" fmla="*/ 1617043 w 1638409"/>
              <a:gd name="connsiteY6" fmla="*/ 1915119 h 2832906"/>
              <a:gd name="connsiteX7" fmla="*/ 1574014 w 1638409"/>
              <a:gd name="connsiteY7" fmla="*/ 2802862 h 2832906"/>
              <a:gd name="connsiteX8" fmla="*/ 1278149 w 1638409"/>
              <a:gd name="connsiteY8" fmla="*/ 2557700 h 2832906"/>
              <a:gd name="connsiteX9" fmla="*/ 764865 w 1638409"/>
              <a:gd name="connsiteY9" fmla="*/ 1927476 h 2832906"/>
              <a:gd name="connsiteX0" fmla="*/ 766039 w 1639583"/>
              <a:gd name="connsiteY0" fmla="*/ 1915274 h 2820704"/>
              <a:gd name="connsiteX1" fmla="*/ 1443 w 1639583"/>
              <a:gd name="connsiteY1" fmla="*/ 27086 h 2820704"/>
              <a:gd name="connsiteX2" fmla="*/ 971746 w 1639583"/>
              <a:gd name="connsiteY2" fmla="*/ 856026 h 2820704"/>
              <a:gd name="connsiteX3" fmla="*/ 1299876 w 1639583"/>
              <a:gd name="connsiteY3" fmla="*/ 1507530 h 2820704"/>
              <a:gd name="connsiteX4" fmla="*/ 1575885 w 1639583"/>
              <a:gd name="connsiteY4" fmla="*/ 1717595 h 2820704"/>
              <a:gd name="connsiteX5" fmla="*/ 1618885 w 1639583"/>
              <a:gd name="connsiteY5" fmla="*/ 1815350 h 2820704"/>
              <a:gd name="connsiteX6" fmla="*/ 1618217 w 1639583"/>
              <a:gd name="connsiteY6" fmla="*/ 1902917 h 2820704"/>
              <a:gd name="connsiteX7" fmla="*/ 1575188 w 1639583"/>
              <a:gd name="connsiteY7" fmla="*/ 2790660 h 2820704"/>
              <a:gd name="connsiteX8" fmla="*/ 1279323 w 1639583"/>
              <a:gd name="connsiteY8" fmla="*/ 2545498 h 2820704"/>
              <a:gd name="connsiteX9" fmla="*/ 766039 w 1639583"/>
              <a:gd name="connsiteY9" fmla="*/ 1915274 h 2820704"/>
              <a:gd name="connsiteX0" fmla="*/ 963990 w 1837534"/>
              <a:gd name="connsiteY0" fmla="*/ 1928997 h 2834427"/>
              <a:gd name="connsiteX1" fmla="*/ 1136 w 1837534"/>
              <a:gd name="connsiteY1" fmla="*/ 26654 h 2834427"/>
              <a:gd name="connsiteX2" fmla="*/ 1169697 w 1837534"/>
              <a:gd name="connsiteY2" fmla="*/ 869749 h 2834427"/>
              <a:gd name="connsiteX3" fmla="*/ 1497827 w 1837534"/>
              <a:gd name="connsiteY3" fmla="*/ 1521253 h 2834427"/>
              <a:gd name="connsiteX4" fmla="*/ 1773836 w 1837534"/>
              <a:gd name="connsiteY4" fmla="*/ 1731318 h 2834427"/>
              <a:gd name="connsiteX5" fmla="*/ 1816836 w 1837534"/>
              <a:gd name="connsiteY5" fmla="*/ 1829073 h 2834427"/>
              <a:gd name="connsiteX6" fmla="*/ 1816168 w 1837534"/>
              <a:gd name="connsiteY6" fmla="*/ 1916640 h 2834427"/>
              <a:gd name="connsiteX7" fmla="*/ 1773139 w 1837534"/>
              <a:gd name="connsiteY7" fmla="*/ 2804383 h 2834427"/>
              <a:gd name="connsiteX8" fmla="*/ 1477274 w 1837534"/>
              <a:gd name="connsiteY8" fmla="*/ 2559221 h 2834427"/>
              <a:gd name="connsiteX9" fmla="*/ 963990 w 1837534"/>
              <a:gd name="connsiteY9" fmla="*/ 1928997 h 2834427"/>
              <a:gd name="connsiteX0" fmla="*/ 977793 w 1851337"/>
              <a:gd name="connsiteY0" fmla="*/ 1903984 h 2809414"/>
              <a:gd name="connsiteX1" fmla="*/ 551184 w 1851337"/>
              <a:gd name="connsiteY1" fmla="*/ 666905 h 2809414"/>
              <a:gd name="connsiteX2" fmla="*/ 14939 w 1851337"/>
              <a:gd name="connsiteY2" fmla="*/ 1641 h 2809414"/>
              <a:gd name="connsiteX3" fmla="*/ 1183500 w 1851337"/>
              <a:gd name="connsiteY3" fmla="*/ 844736 h 2809414"/>
              <a:gd name="connsiteX4" fmla="*/ 1511630 w 1851337"/>
              <a:gd name="connsiteY4" fmla="*/ 1496240 h 2809414"/>
              <a:gd name="connsiteX5" fmla="*/ 1787639 w 1851337"/>
              <a:gd name="connsiteY5" fmla="*/ 1706305 h 2809414"/>
              <a:gd name="connsiteX6" fmla="*/ 1830639 w 1851337"/>
              <a:gd name="connsiteY6" fmla="*/ 1804060 h 2809414"/>
              <a:gd name="connsiteX7" fmla="*/ 1829971 w 1851337"/>
              <a:gd name="connsiteY7" fmla="*/ 1891627 h 2809414"/>
              <a:gd name="connsiteX8" fmla="*/ 1786942 w 1851337"/>
              <a:gd name="connsiteY8" fmla="*/ 2779370 h 2809414"/>
              <a:gd name="connsiteX9" fmla="*/ 1491077 w 1851337"/>
              <a:gd name="connsiteY9" fmla="*/ 2534208 h 2809414"/>
              <a:gd name="connsiteX10" fmla="*/ 977793 w 1851337"/>
              <a:gd name="connsiteY10" fmla="*/ 1903984 h 2809414"/>
              <a:gd name="connsiteX0" fmla="*/ 977793 w 1851337"/>
              <a:gd name="connsiteY0" fmla="*/ 1903984 h 2783925"/>
              <a:gd name="connsiteX1" fmla="*/ 551184 w 1851337"/>
              <a:gd name="connsiteY1" fmla="*/ 666905 h 2783925"/>
              <a:gd name="connsiteX2" fmla="*/ 14939 w 1851337"/>
              <a:gd name="connsiteY2" fmla="*/ 1641 h 2783925"/>
              <a:gd name="connsiteX3" fmla="*/ 1183500 w 1851337"/>
              <a:gd name="connsiteY3" fmla="*/ 844736 h 2783925"/>
              <a:gd name="connsiteX4" fmla="*/ 1511630 w 1851337"/>
              <a:gd name="connsiteY4" fmla="*/ 1496240 h 2783925"/>
              <a:gd name="connsiteX5" fmla="*/ 1787639 w 1851337"/>
              <a:gd name="connsiteY5" fmla="*/ 1706305 h 2783925"/>
              <a:gd name="connsiteX6" fmla="*/ 1830639 w 1851337"/>
              <a:gd name="connsiteY6" fmla="*/ 1804060 h 2783925"/>
              <a:gd name="connsiteX7" fmla="*/ 1829971 w 1851337"/>
              <a:gd name="connsiteY7" fmla="*/ 1891627 h 2783925"/>
              <a:gd name="connsiteX8" fmla="*/ 1786942 w 1851337"/>
              <a:gd name="connsiteY8" fmla="*/ 2779370 h 2783925"/>
              <a:gd name="connsiteX9" fmla="*/ 1675174 w 1851337"/>
              <a:gd name="connsiteY9" fmla="*/ 2222811 h 2783925"/>
              <a:gd name="connsiteX10" fmla="*/ 977793 w 1851337"/>
              <a:gd name="connsiteY10" fmla="*/ 1903984 h 2783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51337" h="2783925">
                <a:moveTo>
                  <a:pt x="977793" y="1903984"/>
                </a:moveTo>
                <a:cubicBezTo>
                  <a:pt x="790461" y="1644666"/>
                  <a:pt x="711660" y="983962"/>
                  <a:pt x="551184" y="666905"/>
                </a:cubicBezTo>
                <a:cubicBezTo>
                  <a:pt x="390708" y="349848"/>
                  <a:pt x="-90447" y="-27997"/>
                  <a:pt x="14939" y="1641"/>
                </a:cubicBezTo>
                <a:cubicBezTo>
                  <a:pt x="120325" y="31279"/>
                  <a:pt x="940368" y="573206"/>
                  <a:pt x="1183500" y="844736"/>
                </a:cubicBezTo>
                <a:cubicBezTo>
                  <a:pt x="1426633" y="1116266"/>
                  <a:pt x="1351981" y="1269516"/>
                  <a:pt x="1511630" y="1496240"/>
                </a:cubicBezTo>
                <a:cubicBezTo>
                  <a:pt x="1671280" y="1722964"/>
                  <a:pt x="1745462" y="1669418"/>
                  <a:pt x="1787639" y="1706305"/>
                </a:cubicBezTo>
                <a:cubicBezTo>
                  <a:pt x="1829816" y="1743192"/>
                  <a:pt x="1809167" y="1795827"/>
                  <a:pt x="1830639" y="1804060"/>
                </a:cubicBezTo>
                <a:cubicBezTo>
                  <a:pt x="1852111" y="1812293"/>
                  <a:pt x="1864027" y="1714659"/>
                  <a:pt x="1829971" y="1891627"/>
                </a:cubicBezTo>
                <a:cubicBezTo>
                  <a:pt x="1795915" y="2068595"/>
                  <a:pt x="1812742" y="2724173"/>
                  <a:pt x="1786942" y="2779370"/>
                </a:cubicBezTo>
                <a:cubicBezTo>
                  <a:pt x="1761143" y="2834567"/>
                  <a:pt x="1711178" y="2372828"/>
                  <a:pt x="1675174" y="2222811"/>
                </a:cubicBezTo>
                <a:cubicBezTo>
                  <a:pt x="1639170" y="2072794"/>
                  <a:pt x="1165125" y="2163302"/>
                  <a:pt x="977793" y="1903984"/>
                </a:cubicBezTo>
                <a:close/>
              </a:path>
            </a:pathLst>
          </a:custGeom>
          <a:solidFill>
            <a:srgbClr val="33CC33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412962" y="2762838"/>
            <a:ext cx="734637" cy="2430358"/>
          </a:xfrm>
          <a:custGeom>
            <a:avLst/>
            <a:gdLst>
              <a:gd name="connsiteX0" fmla="*/ 0 w 432048"/>
              <a:gd name="connsiteY0" fmla="*/ 900100 h 1800200"/>
              <a:gd name="connsiteX1" fmla="*/ 216024 w 432048"/>
              <a:gd name="connsiteY1" fmla="*/ 0 h 1800200"/>
              <a:gd name="connsiteX2" fmla="*/ 432048 w 432048"/>
              <a:gd name="connsiteY2" fmla="*/ 900100 h 1800200"/>
              <a:gd name="connsiteX3" fmla="*/ 216024 w 432048"/>
              <a:gd name="connsiteY3" fmla="*/ 1800200 h 1800200"/>
              <a:gd name="connsiteX4" fmla="*/ 0 w 432048"/>
              <a:gd name="connsiteY4" fmla="*/ 900100 h 1800200"/>
              <a:gd name="connsiteX0" fmla="*/ 113024 w 545072"/>
              <a:gd name="connsiteY0" fmla="*/ 900100 h 1802419"/>
              <a:gd name="connsiteX1" fmla="*/ 329048 w 545072"/>
              <a:gd name="connsiteY1" fmla="*/ 0 h 1802419"/>
              <a:gd name="connsiteX2" fmla="*/ 545072 w 545072"/>
              <a:gd name="connsiteY2" fmla="*/ 900100 h 1802419"/>
              <a:gd name="connsiteX3" fmla="*/ 329048 w 545072"/>
              <a:gd name="connsiteY3" fmla="*/ 1800200 h 1802419"/>
              <a:gd name="connsiteX4" fmla="*/ 8470 w 545072"/>
              <a:gd name="connsiteY4" fmla="*/ 1147265 h 1802419"/>
              <a:gd name="connsiteX5" fmla="*/ 113024 w 545072"/>
              <a:gd name="connsiteY5" fmla="*/ 900100 h 1802419"/>
              <a:gd name="connsiteX0" fmla="*/ 15582 w 632982"/>
              <a:gd name="connsiteY0" fmla="*/ 655352 h 1804806"/>
              <a:gd name="connsiteX1" fmla="*/ 416958 w 632982"/>
              <a:gd name="connsiteY1" fmla="*/ 2387 h 1804806"/>
              <a:gd name="connsiteX2" fmla="*/ 632982 w 632982"/>
              <a:gd name="connsiteY2" fmla="*/ 902487 h 1804806"/>
              <a:gd name="connsiteX3" fmla="*/ 416958 w 632982"/>
              <a:gd name="connsiteY3" fmla="*/ 1802587 h 1804806"/>
              <a:gd name="connsiteX4" fmla="*/ 96380 w 632982"/>
              <a:gd name="connsiteY4" fmla="*/ 1149652 h 1804806"/>
              <a:gd name="connsiteX5" fmla="*/ 15582 w 632982"/>
              <a:gd name="connsiteY5" fmla="*/ 655352 h 1804806"/>
              <a:gd name="connsiteX0" fmla="*/ 15582 w 793619"/>
              <a:gd name="connsiteY0" fmla="*/ 654023 h 1805135"/>
              <a:gd name="connsiteX1" fmla="*/ 416958 w 793619"/>
              <a:gd name="connsiteY1" fmla="*/ 1058 h 1805135"/>
              <a:gd name="connsiteX2" fmla="*/ 793619 w 793619"/>
              <a:gd name="connsiteY2" fmla="*/ 814661 h 1805135"/>
              <a:gd name="connsiteX3" fmla="*/ 416958 w 793619"/>
              <a:gd name="connsiteY3" fmla="*/ 1801258 h 1805135"/>
              <a:gd name="connsiteX4" fmla="*/ 96380 w 793619"/>
              <a:gd name="connsiteY4" fmla="*/ 1148323 h 1805135"/>
              <a:gd name="connsiteX5" fmla="*/ 15582 w 793619"/>
              <a:gd name="connsiteY5" fmla="*/ 654023 h 1805135"/>
              <a:gd name="connsiteX0" fmla="*/ 27314 w 805351"/>
              <a:gd name="connsiteY0" fmla="*/ 654027 h 1805493"/>
              <a:gd name="connsiteX1" fmla="*/ 428690 w 805351"/>
              <a:gd name="connsiteY1" fmla="*/ 1062 h 1805493"/>
              <a:gd name="connsiteX2" fmla="*/ 805351 w 805351"/>
              <a:gd name="connsiteY2" fmla="*/ 814665 h 1805493"/>
              <a:gd name="connsiteX3" fmla="*/ 428690 w 805351"/>
              <a:gd name="connsiteY3" fmla="*/ 1801262 h 1805493"/>
              <a:gd name="connsiteX4" fmla="*/ 58685 w 805351"/>
              <a:gd name="connsiteY4" fmla="*/ 1160684 h 1805493"/>
              <a:gd name="connsiteX5" fmla="*/ 27314 w 805351"/>
              <a:gd name="connsiteY5" fmla="*/ 654027 h 1805493"/>
              <a:gd name="connsiteX0" fmla="*/ 27314 w 805351"/>
              <a:gd name="connsiteY0" fmla="*/ 1098422 h 2249888"/>
              <a:gd name="connsiteX1" fmla="*/ 428690 w 805351"/>
              <a:gd name="connsiteY1" fmla="*/ 613 h 2249888"/>
              <a:gd name="connsiteX2" fmla="*/ 805351 w 805351"/>
              <a:gd name="connsiteY2" fmla="*/ 1259060 h 2249888"/>
              <a:gd name="connsiteX3" fmla="*/ 428690 w 805351"/>
              <a:gd name="connsiteY3" fmla="*/ 2245657 h 2249888"/>
              <a:gd name="connsiteX4" fmla="*/ 58685 w 805351"/>
              <a:gd name="connsiteY4" fmla="*/ 1605079 h 2249888"/>
              <a:gd name="connsiteX5" fmla="*/ 27314 w 805351"/>
              <a:gd name="connsiteY5" fmla="*/ 1098422 h 2249888"/>
              <a:gd name="connsiteX0" fmla="*/ 27314 w 813847"/>
              <a:gd name="connsiteY0" fmla="*/ 1098755 h 2250221"/>
              <a:gd name="connsiteX1" fmla="*/ 428690 w 813847"/>
              <a:gd name="connsiteY1" fmla="*/ 946 h 2250221"/>
              <a:gd name="connsiteX2" fmla="*/ 639452 w 813847"/>
              <a:gd name="connsiteY2" fmla="*/ 913433 h 2250221"/>
              <a:gd name="connsiteX3" fmla="*/ 805351 w 813847"/>
              <a:gd name="connsiteY3" fmla="*/ 1259393 h 2250221"/>
              <a:gd name="connsiteX4" fmla="*/ 428690 w 813847"/>
              <a:gd name="connsiteY4" fmla="*/ 2245990 h 2250221"/>
              <a:gd name="connsiteX5" fmla="*/ 58685 w 813847"/>
              <a:gd name="connsiteY5" fmla="*/ 1605412 h 2250221"/>
              <a:gd name="connsiteX6" fmla="*/ 27314 w 813847"/>
              <a:gd name="connsiteY6" fmla="*/ 1098755 h 2250221"/>
              <a:gd name="connsiteX0" fmla="*/ 27314 w 745198"/>
              <a:gd name="connsiteY0" fmla="*/ 1098755 h 2250221"/>
              <a:gd name="connsiteX1" fmla="*/ 428690 w 745198"/>
              <a:gd name="connsiteY1" fmla="*/ 946 h 2250221"/>
              <a:gd name="connsiteX2" fmla="*/ 639452 w 745198"/>
              <a:gd name="connsiteY2" fmla="*/ 913433 h 2250221"/>
              <a:gd name="connsiteX3" fmla="*/ 731211 w 745198"/>
              <a:gd name="connsiteY3" fmla="*/ 1259393 h 2250221"/>
              <a:gd name="connsiteX4" fmla="*/ 428690 w 745198"/>
              <a:gd name="connsiteY4" fmla="*/ 2245990 h 2250221"/>
              <a:gd name="connsiteX5" fmla="*/ 58685 w 745198"/>
              <a:gd name="connsiteY5" fmla="*/ 1605412 h 2250221"/>
              <a:gd name="connsiteX6" fmla="*/ 27314 w 745198"/>
              <a:gd name="connsiteY6" fmla="*/ 1098755 h 2250221"/>
              <a:gd name="connsiteX0" fmla="*/ 27314 w 745525"/>
              <a:gd name="connsiteY0" fmla="*/ 1098717 h 2250183"/>
              <a:gd name="connsiteX1" fmla="*/ 428690 w 745525"/>
              <a:gd name="connsiteY1" fmla="*/ 908 h 2250183"/>
              <a:gd name="connsiteX2" fmla="*/ 639452 w 745525"/>
              <a:gd name="connsiteY2" fmla="*/ 913395 h 2250183"/>
              <a:gd name="connsiteX3" fmla="*/ 664166 w 745525"/>
              <a:gd name="connsiteY3" fmla="*/ 1086391 h 2250183"/>
              <a:gd name="connsiteX4" fmla="*/ 731211 w 745525"/>
              <a:gd name="connsiteY4" fmla="*/ 1259355 h 2250183"/>
              <a:gd name="connsiteX5" fmla="*/ 428690 w 745525"/>
              <a:gd name="connsiteY5" fmla="*/ 2245952 h 2250183"/>
              <a:gd name="connsiteX6" fmla="*/ 58685 w 745525"/>
              <a:gd name="connsiteY6" fmla="*/ 1605374 h 2250183"/>
              <a:gd name="connsiteX7" fmla="*/ 27314 w 745525"/>
              <a:gd name="connsiteY7" fmla="*/ 1098717 h 2250183"/>
              <a:gd name="connsiteX0" fmla="*/ 27314 w 686343"/>
              <a:gd name="connsiteY0" fmla="*/ 1098717 h 2250183"/>
              <a:gd name="connsiteX1" fmla="*/ 428690 w 686343"/>
              <a:gd name="connsiteY1" fmla="*/ 908 h 2250183"/>
              <a:gd name="connsiteX2" fmla="*/ 639452 w 686343"/>
              <a:gd name="connsiteY2" fmla="*/ 913395 h 2250183"/>
              <a:gd name="connsiteX3" fmla="*/ 664166 w 686343"/>
              <a:gd name="connsiteY3" fmla="*/ 1086391 h 2250183"/>
              <a:gd name="connsiteX4" fmla="*/ 657070 w 686343"/>
              <a:gd name="connsiteY4" fmla="*/ 1259355 h 2250183"/>
              <a:gd name="connsiteX5" fmla="*/ 428690 w 686343"/>
              <a:gd name="connsiteY5" fmla="*/ 2245952 h 2250183"/>
              <a:gd name="connsiteX6" fmla="*/ 58685 w 686343"/>
              <a:gd name="connsiteY6" fmla="*/ 1605374 h 2250183"/>
              <a:gd name="connsiteX7" fmla="*/ 27314 w 686343"/>
              <a:gd name="connsiteY7" fmla="*/ 1098717 h 2250183"/>
              <a:gd name="connsiteX0" fmla="*/ 27314 w 676411"/>
              <a:gd name="connsiteY0" fmla="*/ 1098717 h 2250183"/>
              <a:gd name="connsiteX1" fmla="*/ 428690 w 676411"/>
              <a:gd name="connsiteY1" fmla="*/ 908 h 2250183"/>
              <a:gd name="connsiteX2" fmla="*/ 639452 w 676411"/>
              <a:gd name="connsiteY2" fmla="*/ 913395 h 2250183"/>
              <a:gd name="connsiteX3" fmla="*/ 627095 w 676411"/>
              <a:gd name="connsiteY3" fmla="*/ 1086391 h 2250183"/>
              <a:gd name="connsiteX4" fmla="*/ 657070 w 676411"/>
              <a:gd name="connsiteY4" fmla="*/ 1259355 h 2250183"/>
              <a:gd name="connsiteX5" fmla="*/ 428690 w 676411"/>
              <a:gd name="connsiteY5" fmla="*/ 2245952 h 2250183"/>
              <a:gd name="connsiteX6" fmla="*/ 58685 w 676411"/>
              <a:gd name="connsiteY6" fmla="*/ 1605374 h 2250183"/>
              <a:gd name="connsiteX7" fmla="*/ 27314 w 676411"/>
              <a:gd name="connsiteY7" fmla="*/ 1098717 h 2250183"/>
              <a:gd name="connsiteX0" fmla="*/ 27314 w 686343"/>
              <a:gd name="connsiteY0" fmla="*/ 1098717 h 2250183"/>
              <a:gd name="connsiteX1" fmla="*/ 428690 w 686343"/>
              <a:gd name="connsiteY1" fmla="*/ 908 h 2250183"/>
              <a:gd name="connsiteX2" fmla="*/ 639452 w 686343"/>
              <a:gd name="connsiteY2" fmla="*/ 913395 h 2250183"/>
              <a:gd name="connsiteX3" fmla="*/ 664165 w 686343"/>
              <a:gd name="connsiteY3" fmla="*/ 1074034 h 2250183"/>
              <a:gd name="connsiteX4" fmla="*/ 657070 w 686343"/>
              <a:gd name="connsiteY4" fmla="*/ 1259355 h 2250183"/>
              <a:gd name="connsiteX5" fmla="*/ 428690 w 686343"/>
              <a:gd name="connsiteY5" fmla="*/ 2245952 h 2250183"/>
              <a:gd name="connsiteX6" fmla="*/ 58685 w 686343"/>
              <a:gd name="connsiteY6" fmla="*/ 1605374 h 2250183"/>
              <a:gd name="connsiteX7" fmla="*/ 27314 w 686343"/>
              <a:gd name="connsiteY7" fmla="*/ 1098717 h 2250183"/>
              <a:gd name="connsiteX0" fmla="*/ 855591 w 1514620"/>
              <a:gd name="connsiteY0" fmla="*/ 1814976 h 2966442"/>
              <a:gd name="connsiteX1" fmla="*/ 8934 w 1514620"/>
              <a:gd name="connsiteY1" fmla="*/ 475 h 2966442"/>
              <a:gd name="connsiteX2" fmla="*/ 1467729 w 1514620"/>
              <a:gd name="connsiteY2" fmla="*/ 1629654 h 2966442"/>
              <a:gd name="connsiteX3" fmla="*/ 1492442 w 1514620"/>
              <a:gd name="connsiteY3" fmla="*/ 1790293 h 2966442"/>
              <a:gd name="connsiteX4" fmla="*/ 1485347 w 1514620"/>
              <a:gd name="connsiteY4" fmla="*/ 1975614 h 2966442"/>
              <a:gd name="connsiteX5" fmla="*/ 1256967 w 1514620"/>
              <a:gd name="connsiteY5" fmla="*/ 2962211 h 2966442"/>
              <a:gd name="connsiteX6" fmla="*/ 886962 w 1514620"/>
              <a:gd name="connsiteY6" fmla="*/ 2321633 h 2966442"/>
              <a:gd name="connsiteX7" fmla="*/ 855591 w 1514620"/>
              <a:gd name="connsiteY7" fmla="*/ 1814976 h 2966442"/>
              <a:gd name="connsiteX0" fmla="*/ 475888 w 1542690"/>
              <a:gd name="connsiteY0" fmla="*/ 2089104 h 2968721"/>
              <a:gd name="connsiteX1" fmla="*/ 37004 w 1542690"/>
              <a:gd name="connsiteY1" fmla="*/ 2754 h 2968721"/>
              <a:gd name="connsiteX2" fmla="*/ 1495799 w 1542690"/>
              <a:gd name="connsiteY2" fmla="*/ 1631933 h 2968721"/>
              <a:gd name="connsiteX3" fmla="*/ 1520512 w 1542690"/>
              <a:gd name="connsiteY3" fmla="*/ 1792572 h 2968721"/>
              <a:gd name="connsiteX4" fmla="*/ 1513417 w 1542690"/>
              <a:gd name="connsiteY4" fmla="*/ 1977893 h 2968721"/>
              <a:gd name="connsiteX5" fmla="*/ 1285037 w 1542690"/>
              <a:gd name="connsiteY5" fmla="*/ 2964490 h 2968721"/>
              <a:gd name="connsiteX6" fmla="*/ 915032 w 1542690"/>
              <a:gd name="connsiteY6" fmla="*/ 2323912 h 2968721"/>
              <a:gd name="connsiteX7" fmla="*/ 475888 w 1542690"/>
              <a:gd name="connsiteY7" fmla="*/ 2089104 h 2968721"/>
              <a:gd name="connsiteX0" fmla="*/ 476624 w 1543426"/>
              <a:gd name="connsiteY0" fmla="*/ 2089104 h 3000874"/>
              <a:gd name="connsiteX1" fmla="*/ 37740 w 1543426"/>
              <a:gd name="connsiteY1" fmla="*/ 2754 h 3000874"/>
              <a:gd name="connsiteX2" fmla="*/ 1496535 w 1543426"/>
              <a:gd name="connsiteY2" fmla="*/ 1631933 h 3000874"/>
              <a:gd name="connsiteX3" fmla="*/ 1521248 w 1543426"/>
              <a:gd name="connsiteY3" fmla="*/ 1792572 h 3000874"/>
              <a:gd name="connsiteX4" fmla="*/ 1514153 w 1543426"/>
              <a:gd name="connsiteY4" fmla="*/ 1977893 h 3000874"/>
              <a:gd name="connsiteX5" fmla="*/ 1285773 w 1543426"/>
              <a:gd name="connsiteY5" fmla="*/ 2964490 h 3000874"/>
              <a:gd name="connsiteX6" fmla="*/ 989908 w 1543426"/>
              <a:gd name="connsiteY6" fmla="*/ 2719328 h 3000874"/>
              <a:gd name="connsiteX7" fmla="*/ 476624 w 1543426"/>
              <a:gd name="connsiteY7" fmla="*/ 2089104 h 3000874"/>
              <a:gd name="connsiteX0" fmla="*/ 439195 w 1533245"/>
              <a:gd name="connsiteY0" fmla="*/ 2146467 h 3058237"/>
              <a:gd name="connsiteX1" fmla="*/ 311 w 1533245"/>
              <a:gd name="connsiteY1" fmla="*/ 60117 h 3058237"/>
              <a:gd name="connsiteX2" fmla="*/ 389997 w 1533245"/>
              <a:gd name="connsiteY2" fmla="*/ 662585 h 3058237"/>
              <a:gd name="connsiteX3" fmla="*/ 1459106 w 1533245"/>
              <a:gd name="connsiteY3" fmla="*/ 1689296 h 3058237"/>
              <a:gd name="connsiteX4" fmla="*/ 1483819 w 1533245"/>
              <a:gd name="connsiteY4" fmla="*/ 1849935 h 3058237"/>
              <a:gd name="connsiteX5" fmla="*/ 1476724 w 1533245"/>
              <a:gd name="connsiteY5" fmla="*/ 2035256 h 3058237"/>
              <a:gd name="connsiteX6" fmla="*/ 1248344 w 1533245"/>
              <a:gd name="connsiteY6" fmla="*/ 3021853 h 3058237"/>
              <a:gd name="connsiteX7" fmla="*/ 952479 w 1533245"/>
              <a:gd name="connsiteY7" fmla="*/ 2776691 h 3058237"/>
              <a:gd name="connsiteX8" fmla="*/ 439195 w 1533245"/>
              <a:gd name="connsiteY8" fmla="*/ 2146467 h 3058237"/>
              <a:gd name="connsiteX0" fmla="*/ 439195 w 1505997"/>
              <a:gd name="connsiteY0" fmla="*/ 2146467 h 3058237"/>
              <a:gd name="connsiteX1" fmla="*/ 311 w 1505997"/>
              <a:gd name="connsiteY1" fmla="*/ 60117 h 3058237"/>
              <a:gd name="connsiteX2" fmla="*/ 389997 w 1505997"/>
              <a:gd name="connsiteY2" fmla="*/ 662585 h 3058237"/>
              <a:gd name="connsiteX3" fmla="*/ 1199614 w 1505997"/>
              <a:gd name="connsiteY3" fmla="*/ 1738723 h 3058237"/>
              <a:gd name="connsiteX4" fmla="*/ 1483819 w 1505997"/>
              <a:gd name="connsiteY4" fmla="*/ 1849935 h 3058237"/>
              <a:gd name="connsiteX5" fmla="*/ 1476724 w 1505997"/>
              <a:gd name="connsiteY5" fmla="*/ 2035256 h 3058237"/>
              <a:gd name="connsiteX6" fmla="*/ 1248344 w 1505997"/>
              <a:gd name="connsiteY6" fmla="*/ 3021853 h 3058237"/>
              <a:gd name="connsiteX7" fmla="*/ 952479 w 1505997"/>
              <a:gd name="connsiteY7" fmla="*/ 2776691 h 3058237"/>
              <a:gd name="connsiteX8" fmla="*/ 439195 w 1505997"/>
              <a:gd name="connsiteY8" fmla="*/ 2146467 h 3058237"/>
              <a:gd name="connsiteX0" fmla="*/ 439195 w 1486675"/>
              <a:gd name="connsiteY0" fmla="*/ 2146467 h 3058237"/>
              <a:gd name="connsiteX1" fmla="*/ 311 w 1486675"/>
              <a:gd name="connsiteY1" fmla="*/ 60117 h 3058237"/>
              <a:gd name="connsiteX2" fmla="*/ 389997 w 1486675"/>
              <a:gd name="connsiteY2" fmla="*/ 662585 h 3058237"/>
              <a:gd name="connsiteX3" fmla="*/ 1199614 w 1486675"/>
              <a:gd name="connsiteY3" fmla="*/ 1738723 h 3058237"/>
              <a:gd name="connsiteX4" fmla="*/ 1347895 w 1486675"/>
              <a:gd name="connsiteY4" fmla="*/ 1985859 h 3058237"/>
              <a:gd name="connsiteX5" fmla="*/ 1476724 w 1486675"/>
              <a:gd name="connsiteY5" fmla="*/ 2035256 h 3058237"/>
              <a:gd name="connsiteX6" fmla="*/ 1248344 w 1486675"/>
              <a:gd name="connsiteY6" fmla="*/ 3021853 h 3058237"/>
              <a:gd name="connsiteX7" fmla="*/ 952479 w 1486675"/>
              <a:gd name="connsiteY7" fmla="*/ 2776691 h 3058237"/>
              <a:gd name="connsiteX8" fmla="*/ 439195 w 1486675"/>
              <a:gd name="connsiteY8" fmla="*/ 2146467 h 3058237"/>
              <a:gd name="connsiteX0" fmla="*/ 439195 w 1480664"/>
              <a:gd name="connsiteY0" fmla="*/ 2146467 h 3058237"/>
              <a:gd name="connsiteX1" fmla="*/ 311 w 1480664"/>
              <a:gd name="connsiteY1" fmla="*/ 60117 h 3058237"/>
              <a:gd name="connsiteX2" fmla="*/ 389997 w 1480664"/>
              <a:gd name="connsiteY2" fmla="*/ 662585 h 3058237"/>
              <a:gd name="connsiteX3" fmla="*/ 1199614 w 1480664"/>
              <a:gd name="connsiteY3" fmla="*/ 1738723 h 3058237"/>
              <a:gd name="connsiteX4" fmla="*/ 1347895 w 1480664"/>
              <a:gd name="connsiteY4" fmla="*/ 1985859 h 3058237"/>
              <a:gd name="connsiteX5" fmla="*/ 1292041 w 1480664"/>
              <a:gd name="connsiteY5" fmla="*/ 2046543 h 3058237"/>
              <a:gd name="connsiteX6" fmla="*/ 1476724 w 1480664"/>
              <a:gd name="connsiteY6" fmla="*/ 2035256 h 3058237"/>
              <a:gd name="connsiteX7" fmla="*/ 1248344 w 1480664"/>
              <a:gd name="connsiteY7" fmla="*/ 3021853 h 3058237"/>
              <a:gd name="connsiteX8" fmla="*/ 952479 w 1480664"/>
              <a:gd name="connsiteY8" fmla="*/ 2776691 h 3058237"/>
              <a:gd name="connsiteX9" fmla="*/ 439195 w 1480664"/>
              <a:gd name="connsiteY9" fmla="*/ 2146467 h 3058237"/>
              <a:gd name="connsiteX0" fmla="*/ 439195 w 1356984"/>
              <a:gd name="connsiteY0" fmla="*/ 2146467 h 3051897"/>
              <a:gd name="connsiteX1" fmla="*/ 311 w 1356984"/>
              <a:gd name="connsiteY1" fmla="*/ 60117 h 3051897"/>
              <a:gd name="connsiteX2" fmla="*/ 389997 w 1356984"/>
              <a:gd name="connsiteY2" fmla="*/ 662585 h 3051897"/>
              <a:gd name="connsiteX3" fmla="*/ 1199614 w 1356984"/>
              <a:gd name="connsiteY3" fmla="*/ 1738723 h 3051897"/>
              <a:gd name="connsiteX4" fmla="*/ 1347895 w 1356984"/>
              <a:gd name="connsiteY4" fmla="*/ 1985859 h 3051897"/>
              <a:gd name="connsiteX5" fmla="*/ 1292041 w 1356984"/>
              <a:gd name="connsiteY5" fmla="*/ 2046543 h 3051897"/>
              <a:gd name="connsiteX6" fmla="*/ 1291373 w 1356984"/>
              <a:gd name="connsiteY6" fmla="*/ 2134110 h 3051897"/>
              <a:gd name="connsiteX7" fmla="*/ 1248344 w 1356984"/>
              <a:gd name="connsiteY7" fmla="*/ 3021853 h 3051897"/>
              <a:gd name="connsiteX8" fmla="*/ 952479 w 1356984"/>
              <a:gd name="connsiteY8" fmla="*/ 2776691 h 3051897"/>
              <a:gd name="connsiteX9" fmla="*/ 439195 w 1356984"/>
              <a:gd name="connsiteY9" fmla="*/ 2146467 h 3051897"/>
              <a:gd name="connsiteX0" fmla="*/ 439195 w 1312739"/>
              <a:gd name="connsiteY0" fmla="*/ 2146467 h 3051897"/>
              <a:gd name="connsiteX1" fmla="*/ 311 w 1312739"/>
              <a:gd name="connsiteY1" fmla="*/ 60117 h 3051897"/>
              <a:gd name="connsiteX2" fmla="*/ 389997 w 1312739"/>
              <a:gd name="connsiteY2" fmla="*/ 662585 h 3051897"/>
              <a:gd name="connsiteX3" fmla="*/ 1199614 w 1312739"/>
              <a:gd name="connsiteY3" fmla="*/ 1738723 h 3051897"/>
              <a:gd name="connsiteX4" fmla="*/ 1249041 w 1312739"/>
              <a:gd name="connsiteY4" fmla="*/ 1948788 h 3051897"/>
              <a:gd name="connsiteX5" fmla="*/ 1292041 w 1312739"/>
              <a:gd name="connsiteY5" fmla="*/ 2046543 h 3051897"/>
              <a:gd name="connsiteX6" fmla="*/ 1291373 w 1312739"/>
              <a:gd name="connsiteY6" fmla="*/ 2134110 h 3051897"/>
              <a:gd name="connsiteX7" fmla="*/ 1248344 w 1312739"/>
              <a:gd name="connsiteY7" fmla="*/ 3021853 h 3051897"/>
              <a:gd name="connsiteX8" fmla="*/ 952479 w 1312739"/>
              <a:gd name="connsiteY8" fmla="*/ 2776691 h 3051897"/>
              <a:gd name="connsiteX9" fmla="*/ 439195 w 1312739"/>
              <a:gd name="connsiteY9" fmla="*/ 2146467 h 3051897"/>
              <a:gd name="connsiteX0" fmla="*/ 934608 w 1808152"/>
              <a:gd name="connsiteY0" fmla="*/ 1651037 h 2556467"/>
              <a:gd name="connsiteX1" fmla="*/ 76 w 1808152"/>
              <a:gd name="connsiteY1" fmla="*/ 229945 h 2556467"/>
              <a:gd name="connsiteX2" fmla="*/ 885410 w 1808152"/>
              <a:gd name="connsiteY2" fmla="*/ 167155 h 2556467"/>
              <a:gd name="connsiteX3" fmla="*/ 1695027 w 1808152"/>
              <a:gd name="connsiteY3" fmla="*/ 1243293 h 2556467"/>
              <a:gd name="connsiteX4" fmla="*/ 1744454 w 1808152"/>
              <a:gd name="connsiteY4" fmla="*/ 1453358 h 2556467"/>
              <a:gd name="connsiteX5" fmla="*/ 1787454 w 1808152"/>
              <a:gd name="connsiteY5" fmla="*/ 1551113 h 2556467"/>
              <a:gd name="connsiteX6" fmla="*/ 1786786 w 1808152"/>
              <a:gd name="connsiteY6" fmla="*/ 1638680 h 2556467"/>
              <a:gd name="connsiteX7" fmla="*/ 1743757 w 1808152"/>
              <a:gd name="connsiteY7" fmla="*/ 2526423 h 2556467"/>
              <a:gd name="connsiteX8" fmla="*/ 1447892 w 1808152"/>
              <a:gd name="connsiteY8" fmla="*/ 2281261 h 2556467"/>
              <a:gd name="connsiteX9" fmla="*/ 934608 w 1808152"/>
              <a:gd name="connsiteY9" fmla="*/ 1651037 h 2556467"/>
              <a:gd name="connsiteX0" fmla="*/ 939053 w 1812597"/>
              <a:gd name="connsiteY0" fmla="*/ 1504893 h 2410323"/>
              <a:gd name="connsiteX1" fmla="*/ 4521 w 1812597"/>
              <a:gd name="connsiteY1" fmla="*/ 83801 h 2410323"/>
              <a:gd name="connsiteX2" fmla="*/ 620790 w 1812597"/>
              <a:gd name="connsiteY2" fmla="*/ 332409 h 2410323"/>
              <a:gd name="connsiteX3" fmla="*/ 1699472 w 1812597"/>
              <a:gd name="connsiteY3" fmla="*/ 1097149 h 2410323"/>
              <a:gd name="connsiteX4" fmla="*/ 1748899 w 1812597"/>
              <a:gd name="connsiteY4" fmla="*/ 1307214 h 2410323"/>
              <a:gd name="connsiteX5" fmla="*/ 1791899 w 1812597"/>
              <a:gd name="connsiteY5" fmla="*/ 1404969 h 2410323"/>
              <a:gd name="connsiteX6" fmla="*/ 1791231 w 1812597"/>
              <a:gd name="connsiteY6" fmla="*/ 1492536 h 2410323"/>
              <a:gd name="connsiteX7" fmla="*/ 1748202 w 1812597"/>
              <a:gd name="connsiteY7" fmla="*/ 2380279 h 2410323"/>
              <a:gd name="connsiteX8" fmla="*/ 1452337 w 1812597"/>
              <a:gd name="connsiteY8" fmla="*/ 2135117 h 2410323"/>
              <a:gd name="connsiteX9" fmla="*/ 939053 w 1812597"/>
              <a:gd name="connsiteY9" fmla="*/ 1504893 h 2410323"/>
              <a:gd name="connsiteX0" fmla="*/ 939054 w 1812598"/>
              <a:gd name="connsiteY0" fmla="*/ 1504893 h 2410323"/>
              <a:gd name="connsiteX1" fmla="*/ 4522 w 1812598"/>
              <a:gd name="connsiteY1" fmla="*/ 83801 h 2410323"/>
              <a:gd name="connsiteX2" fmla="*/ 620791 w 1812598"/>
              <a:gd name="connsiteY2" fmla="*/ 332409 h 2410323"/>
              <a:gd name="connsiteX3" fmla="*/ 1402085 w 1812598"/>
              <a:gd name="connsiteY3" fmla="*/ 1167921 h 2410323"/>
              <a:gd name="connsiteX4" fmla="*/ 1748900 w 1812598"/>
              <a:gd name="connsiteY4" fmla="*/ 1307214 h 2410323"/>
              <a:gd name="connsiteX5" fmla="*/ 1791900 w 1812598"/>
              <a:gd name="connsiteY5" fmla="*/ 1404969 h 2410323"/>
              <a:gd name="connsiteX6" fmla="*/ 1791232 w 1812598"/>
              <a:gd name="connsiteY6" fmla="*/ 1492536 h 2410323"/>
              <a:gd name="connsiteX7" fmla="*/ 1748203 w 1812598"/>
              <a:gd name="connsiteY7" fmla="*/ 2380279 h 2410323"/>
              <a:gd name="connsiteX8" fmla="*/ 1452338 w 1812598"/>
              <a:gd name="connsiteY8" fmla="*/ 2135117 h 2410323"/>
              <a:gd name="connsiteX9" fmla="*/ 939054 w 1812598"/>
              <a:gd name="connsiteY9" fmla="*/ 1504893 h 2410323"/>
              <a:gd name="connsiteX0" fmla="*/ 771638 w 1645182"/>
              <a:gd name="connsiteY0" fmla="*/ 1924710 h 2830140"/>
              <a:gd name="connsiteX1" fmla="*/ 7042 w 1645182"/>
              <a:gd name="connsiteY1" fmla="*/ 36522 h 2830140"/>
              <a:gd name="connsiteX2" fmla="*/ 453375 w 1645182"/>
              <a:gd name="connsiteY2" fmla="*/ 752226 h 2830140"/>
              <a:gd name="connsiteX3" fmla="*/ 1234669 w 1645182"/>
              <a:gd name="connsiteY3" fmla="*/ 1587738 h 2830140"/>
              <a:gd name="connsiteX4" fmla="*/ 1581484 w 1645182"/>
              <a:gd name="connsiteY4" fmla="*/ 1727031 h 2830140"/>
              <a:gd name="connsiteX5" fmla="*/ 1624484 w 1645182"/>
              <a:gd name="connsiteY5" fmla="*/ 1824786 h 2830140"/>
              <a:gd name="connsiteX6" fmla="*/ 1623816 w 1645182"/>
              <a:gd name="connsiteY6" fmla="*/ 1912353 h 2830140"/>
              <a:gd name="connsiteX7" fmla="*/ 1580787 w 1645182"/>
              <a:gd name="connsiteY7" fmla="*/ 2800096 h 2830140"/>
              <a:gd name="connsiteX8" fmla="*/ 1284922 w 1645182"/>
              <a:gd name="connsiteY8" fmla="*/ 2554934 h 2830140"/>
              <a:gd name="connsiteX9" fmla="*/ 771638 w 1645182"/>
              <a:gd name="connsiteY9" fmla="*/ 1924710 h 2830140"/>
              <a:gd name="connsiteX0" fmla="*/ 764865 w 1638409"/>
              <a:gd name="connsiteY0" fmla="*/ 1927476 h 2832906"/>
              <a:gd name="connsiteX1" fmla="*/ 269 w 1638409"/>
              <a:gd name="connsiteY1" fmla="*/ 39288 h 2832906"/>
              <a:gd name="connsiteX2" fmla="*/ 687345 w 1638409"/>
              <a:gd name="connsiteY2" fmla="*/ 726683 h 2832906"/>
              <a:gd name="connsiteX3" fmla="*/ 1227896 w 1638409"/>
              <a:gd name="connsiteY3" fmla="*/ 1590504 h 2832906"/>
              <a:gd name="connsiteX4" fmla="*/ 1574711 w 1638409"/>
              <a:gd name="connsiteY4" fmla="*/ 1729797 h 2832906"/>
              <a:gd name="connsiteX5" fmla="*/ 1617711 w 1638409"/>
              <a:gd name="connsiteY5" fmla="*/ 1827552 h 2832906"/>
              <a:gd name="connsiteX6" fmla="*/ 1617043 w 1638409"/>
              <a:gd name="connsiteY6" fmla="*/ 1915119 h 2832906"/>
              <a:gd name="connsiteX7" fmla="*/ 1574014 w 1638409"/>
              <a:gd name="connsiteY7" fmla="*/ 2802862 h 2832906"/>
              <a:gd name="connsiteX8" fmla="*/ 1278149 w 1638409"/>
              <a:gd name="connsiteY8" fmla="*/ 2557700 h 2832906"/>
              <a:gd name="connsiteX9" fmla="*/ 764865 w 1638409"/>
              <a:gd name="connsiteY9" fmla="*/ 1927476 h 2832906"/>
              <a:gd name="connsiteX0" fmla="*/ 764865 w 1638409"/>
              <a:gd name="connsiteY0" fmla="*/ 1927476 h 2832906"/>
              <a:gd name="connsiteX1" fmla="*/ 269 w 1638409"/>
              <a:gd name="connsiteY1" fmla="*/ 39288 h 2832906"/>
              <a:gd name="connsiteX2" fmla="*/ 687345 w 1638409"/>
              <a:gd name="connsiteY2" fmla="*/ 726683 h 2832906"/>
              <a:gd name="connsiteX3" fmla="*/ 1298702 w 1638409"/>
              <a:gd name="connsiteY3" fmla="*/ 1519732 h 2832906"/>
              <a:gd name="connsiteX4" fmla="*/ 1574711 w 1638409"/>
              <a:gd name="connsiteY4" fmla="*/ 1729797 h 2832906"/>
              <a:gd name="connsiteX5" fmla="*/ 1617711 w 1638409"/>
              <a:gd name="connsiteY5" fmla="*/ 1827552 h 2832906"/>
              <a:gd name="connsiteX6" fmla="*/ 1617043 w 1638409"/>
              <a:gd name="connsiteY6" fmla="*/ 1915119 h 2832906"/>
              <a:gd name="connsiteX7" fmla="*/ 1574014 w 1638409"/>
              <a:gd name="connsiteY7" fmla="*/ 2802862 h 2832906"/>
              <a:gd name="connsiteX8" fmla="*/ 1278149 w 1638409"/>
              <a:gd name="connsiteY8" fmla="*/ 2557700 h 2832906"/>
              <a:gd name="connsiteX9" fmla="*/ 764865 w 1638409"/>
              <a:gd name="connsiteY9" fmla="*/ 1927476 h 2832906"/>
              <a:gd name="connsiteX0" fmla="*/ 766039 w 1639583"/>
              <a:gd name="connsiteY0" fmla="*/ 1915274 h 2820704"/>
              <a:gd name="connsiteX1" fmla="*/ 1443 w 1639583"/>
              <a:gd name="connsiteY1" fmla="*/ 27086 h 2820704"/>
              <a:gd name="connsiteX2" fmla="*/ 971746 w 1639583"/>
              <a:gd name="connsiteY2" fmla="*/ 856026 h 2820704"/>
              <a:gd name="connsiteX3" fmla="*/ 1299876 w 1639583"/>
              <a:gd name="connsiteY3" fmla="*/ 1507530 h 2820704"/>
              <a:gd name="connsiteX4" fmla="*/ 1575885 w 1639583"/>
              <a:gd name="connsiteY4" fmla="*/ 1717595 h 2820704"/>
              <a:gd name="connsiteX5" fmla="*/ 1618885 w 1639583"/>
              <a:gd name="connsiteY5" fmla="*/ 1815350 h 2820704"/>
              <a:gd name="connsiteX6" fmla="*/ 1618217 w 1639583"/>
              <a:gd name="connsiteY6" fmla="*/ 1902917 h 2820704"/>
              <a:gd name="connsiteX7" fmla="*/ 1575188 w 1639583"/>
              <a:gd name="connsiteY7" fmla="*/ 2790660 h 2820704"/>
              <a:gd name="connsiteX8" fmla="*/ 1279323 w 1639583"/>
              <a:gd name="connsiteY8" fmla="*/ 2545498 h 2820704"/>
              <a:gd name="connsiteX9" fmla="*/ 766039 w 1639583"/>
              <a:gd name="connsiteY9" fmla="*/ 1915274 h 2820704"/>
              <a:gd name="connsiteX0" fmla="*/ 963990 w 1837534"/>
              <a:gd name="connsiteY0" fmla="*/ 1928997 h 2834427"/>
              <a:gd name="connsiteX1" fmla="*/ 1136 w 1837534"/>
              <a:gd name="connsiteY1" fmla="*/ 26654 h 2834427"/>
              <a:gd name="connsiteX2" fmla="*/ 1169697 w 1837534"/>
              <a:gd name="connsiteY2" fmla="*/ 869749 h 2834427"/>
              <a:gd name="connsiteX3" fmla="*/ 1497827 w 1837534"/>
              <a:gd name="connsiteY3" fmla="*/ 1521253 h 2834427"/>
              <a:gd name="connsiteX4" fmla="*/ 1773836 w 1837534"/>
              <a:gd name="connsiteY4" fmla="*/ 1731318 h 2834427"/>
              <a:gd name="connsiteX5" fmla="*/ 1816836 w 1837534"/>
              <a:gd name="connsiteY5" fmla="*/ 1829073 h 2834427"/>
              <a:gd name="connsiteX6" fmla="*/ 1816168 w 1837534"/>
              <a:gd name="connsiteY6" fmla="*/ 1916640 h 2834427"/>
              <a:gd name="connsiteX7" fmla="*/ 1773139 w 1837534"/>
              <a:gd name="connsiteY7" fmla="*/ 2804383 h 2834427"/>
              <a:gd name="connsiteX8" fmla="*/ 1477274 w 1837534"/>
              <a:gd name="connsiteY8" fmla="*/ 2559221 h 2834427"/>
              <a:gd name="connsiteX9" fmla="*/ 963990 w 1837534"/>
              <a:gd name="connsiteY9" fmla="*/ 1928997 h 2834427"/>
              <a:gd name="connsiteX0" fmla="*/ 977793 w 1851337"/>
              <a:gd name="connsiteY0" fmla="*/ 1903984 h 2809414"/>
              <a:gd name="connsiteX1" fmla="*/ 551184 w 1851337"/>
              <a:gd name="connsiteY1" fmla="*/ 666905 h 2809414"/>
              <a:gd name="connsiteX2" fmla="*/ 14939 w 1851337"/>
              <a:gd name="connsiteY2" fmla="*/ 1641 h 2809414"/>
              <a:gd name="connsiteX3" fmla="*/ 1183500 w 1851337"/>
              <a:gd name="connsiteY3" fmla="*/ 844736 h 2809414"/>
              <a:gd name="connsiteX4" fmla="*/ 1511630 w 1851337"/>
              <a:gd name="connsiteY4" fmla="*/ 1496240 h 2809414"/>
              <a:gd name="connsiteX5" fmla="*/ 1787639 w 1851337"/>
              <a:gd name="connsiteY5" fmla="*/ 1706305 h 2809414"/>
              <a:gd name="connsiteX6" fmla="*/ 1830639 w 1851337"/>
              <a:gd name="connsiteY6" fmla="*/ 1804060 h 2809414"/>
              <a:gd name="connsiteX7" fmla="*/ 1829971 w 1851337"/>
              <a:gd name="connsiteY7" fmla="*/ 1891627 h 2809414"/>
              <a:gd name="connsiteX8" fmla="*/ 1786942 w 1851337"/>
              <a:gd name="connsiteY8" fmla="*/ 2779370 h 2809414"/>
              <a:gd name="connsiteX9" fmla="*/ 1491077 w 1851337"/>
              <a:gd name="connsiteY9" fmla="*/ 2534208 h 2809414"/>
              <a:gd name="connsiteX10" fmla="*/ 977793 w 1851337"/>
              <a:gd name="connsiteY10" fmla="*/ 1903984 h 2809414"/>
              <a:gd name="connsiteX0" fmla="*/ 977793 w 1851337"/>
              <a:gd name="connsiteY0" fmla="*/ 1903984 h 2783925"/>
              <a:gd name="connsiteX1" fmla="*/ 551184 w 1851337"/>
              <a:gd name="connsiteY1" fmla="*/ 666905 h 2783925"/>
              <a:gd name="connsiteX2" fmla="*/ 14939 w 1851337"/>
              <a:gd name="connsiteY2" fmla="*/ 1641 h 2783925"/>
              <a:gd name="connsiteX3" fmla="*/ 1183500 w 1851337"/>
              <a:gd name="connsiteY3" fmla="*/ 844736 h 2783925"/>
              <a:gd name="connsiteX4" fmla="*/ 1511630 w 1851337"/>
              <a:gd name="connsiteY4" fmla="*/ 1496240 h 2783925"/>
              <a:gd name="connsiteX5" fmla="*/ 1787639 w 1851337"/>
              <a:gd name="connsiteY5" fmla="*/ 1706305 h 2783925"/>
              <a:gd name="connsiteX6" fmla="*/ 1830639 w 1851337"/>
              <a:gd name="connsiteY6" fmla="*/ 1804060 h 2783925"/>
              <a:gd name="connsiteX7" fmla="*/ 1829971 w 1851337"/>
              <a:gd name="connsiteY7" fmla="*/ 1891627 h 2783925"/>
              <a:gd name="connsiteX8" fmla="*/ 1786942 w 1851337"/>
              <a:gd name="connsiteY8" fmla="*/ 2779370 h 2783925"/>
              <a:gd name="connsiteX9" fmla="*/ 1675174 w 1851337"/>
              <a:gd name="connsiteY9" fmla="*/ 2222811 h 2783925"/>
              <a:gd name="connsiteX10" fmla="*/ 977793 w 1851337"/>
              <a:gd name="connsiteY10" fmla="*/ 1903984 h 2783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51337" h="2783925">
                <a:moveTo>
                  <a:pt x="977793" y="1903984"/>
                </a:moveTo>
                <a:cubicBezTo>
                  <a:pt x="790461" y="1644666"/>
                  <a:pt x="711660" y="983962"/>
                  <a:pt x="551184" y="666905"/>
                </a:cubicBezTo>
                <a:cubicBezTo>
                  <a:pt x="390708" y="349848"/>
                  <a:pt x="-90447" y="-27997"/>
                  <a:pt x="14939" y="1641"/>
                </a:cubicBezTo>
                <a:cubicBezTo>
                  <a:pt x="120325" y="31279"/>
                  <a:pt x="940368" y="573206"/>
                  <a:pt x="1183500" y="844736"/>
                </a:cubicBezTo>
                <a:cubicBezTo>
                  <a:pt x="1426633" y="1116266"/>
                  <a:pt x="1351981" y="1269516"/>
                  <a:pt x="1511630" y="1496240"/>
                </a:cubicBezTo>
                <a:cubicBezTo>
                  <a:pt x="1671280" y="1722964"/>
                  <a:pt x="1745462" y="1669418"/>
                  <a:pt x="1787639" y="1706305"/>
                </a:cubicBezTo>
                <a:cubicBezTo>
                  <a:pt x="1829816" y="1743192"/>
                  <a:pt x="1809167" y="1795827"/>
                  <a:pt x="1830639" y="1804060"/>
                </a:cubicBezTo>
                <a:cubicBezTo>
                  <a:pt x="1852111" y="1812293"/>
                  <a:pt x="1864027" y="1714659"/>
                  <a:pt x="1829971" y="1891627"/>
                </a:cubicBezTo>
                <a:cubicBezTo>
                  <a:pt x="1795915" y="2068595"/>
                  <a:pt x="1812742" y="2724173"/>
                  <a:pt x="1786942" y="2779370"/>
                </a:cubicBezTo>
                <a:cubicBezTo>
                  <a:pt x="1761143" y="2834567"/>
                  <a:pt x="1711178" y="2372828"/>
                  <a:pt x="1675174" y="2222811"/>
                </a:cubicBezTo>
                <a:cubicBezTo>
                  <a:pt x="1639170" y="2072794"/>
                  <a:pt x="1165125" y="2163302"/>
                  <a:pt x="977793" y="1903984"/>
                </a:cubicBezTo>
                <a:close/>
              </a:path>
            </a:pathLst>
          </a:custGeom>
          <a:solidFill>
            <a:srgbClr val="33CC33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2738031" y="3775726"/>
            <a:ext cx="1069866" cy="1387206"/>
          </a:xfrm>
          <a:custGeom>
            <a:avLst/>
            <a:gdLst>
              <a:gd name="connsiteX0" fmla="*/ 0 w 1062681"/>
              <a:gd name="connsiteY0" fmla="*/ 1462569 h 1462569"/>
              <a:gd name="connsiteX1" fmla="*/ 444843 w 1062681"/>
              <a:gd name="connsiteY1" fmla="*/ 16829 h 1462569"/>
              <a:gd name="connsiteX2" fmla="*/ 1050324 w 1062681"/>
              <a:gd name="connsiteY2" fmla="*/ 634667 h 1462569"/>
              <a:gd name="connsiteX3" fmla="*/ 1050324 w 1062681"/>
              <a:gd name="connsiteY3" fmla="*/ 634667 h 1462569"/>
              <a:gd name="connsiteX4" fmla="*/ 1050324 w 1062681"/>
              <a:gd name="connsiteY4" fmla="*/ 634667 h 1462569"/>
              <a:gd name="connsiteX5" fmla="*/ 1050324 w 1062681"/>
              <a:gd name="connsiteY5" fmla="*/ 634667 h 1462569"/>
              <a:gd name="connsiteX6" fmla="*/ 1062681 w 1062681"/>
              <a:gd name="connsiteY6" fmla="*/ 622310 h 1462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2681" h="1462569">
                <a:moveTo>
                  <a:pt x="0" y="1462569"/>
                </a:moveTo>
                <a:cubicBezTo>
                  <a:pt x="134894" y="808691"/>
                  <a:pt x="269789" y="154813"/>
                  <a:pt x="444843" y="16829"/>
                </a:cubicBezTo>
                <a:cubicBezTo>
                  <a:pt x="619897" y="-121155"/>
                  <a:pt x="1050324" y="634667"/>
                  <a:pt x="1050324" y="634667"/>
                </a:cubicBezTo>
                <a:lnTo>
                  <a:pt x="1050324" y="634667"/>
                </a:lnTo>
                <a:lnTo>
                  <a:pt x="1050324" y="634667"/>
                </a:lnTo>
                <a:lnTo>
                  <a:pt x="1050324" y="634667"/>
                </a:lnTo>
                <a:lnTo>
                  <a:pt x="1062681" y="622310"/>
                </a:lnTo>
              </a:path>
            </a:pathLst>
          </a:cu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331640" y="4293096"/>
            <a:ext cx="2232248" cy="1800200"/>
          </a:xfrm>
          <a:custGeom>
            <a:avLst/>
            <a:gdLst>
              <a:gd name="connsiteX0" fmla="*/ 0 w 2376264"/>
              <a:gd name="connsiteY0" fmla="*/ 1944216 h 3888432"/>
              <a:gd name="connsiteX1" fmla="*/ 1188132 w 2376264"/>
              <a:gd name="connsiteY1" fmla="*/ 0 h 3888432"/>
              <a:gd name="connsiteX2" fmla="*/ 2376264 w 2376264"/>
              <a:gd name="connsiteY2" fmla="*/ 1944216 h 3888432"/>
              <a:gd name="connsiteX3" fmla="*/ 1188132 w 2376264"/>
              <a:gd name="connsiteY3" fmla="*/ 3888432 h 3888432"/>
              <a:gd name="connsiteX4" fmla="*/ 0 w 2376264"/>
              <a:gd name="connsiteY4" fmla="*/ 1944216 h 3888432"/>
              <a:gd name="connsiteX0" fmla="*/ 13506 w 2389770"/>
              <a:gd name="connsiteY0" fmla="*/ 1946363 h 3890579"/>
              <a:gd name="connsiteX1" fmla="*/ 598339 w 2389770"/>
              <a:gd name="connsiteY1" fmla="*/ 1572870 h 3890579"/>
              <a:gd name="connsiteX2" fmla="*/ 1201638 w 2389770"/>
              <a:gd name="connsiteY2" fmla="*/ 2147 h 3890579"/>
              <a:gd name="connsiteX3" fmla="*/ 2389770 w 2389770"/>
              <a:gd name="connsiteY3" fmla="*/ 1946363 h 3890579"/>
              <a:gd name="connsiteX4" fmla="*/ 1201638 w 2389770"/>
              <a:gd name="connsiteY4" fmla="*/ 3890579 h 3890579"/>
              <a:gd name="connsiteX5" fmla="*/ 13506 w 2389770"/>
              <a:gd name="connsiteY5" fmla="*/ 1946363 h 3890579"/>
              <a:gd name="connsiteX0" fmla="*/ 13506 w 2423948"/>
              <a:gd name="connsiteY0" fmla="*/ 1944249 h 3888465"/>
              <a:gd name="connsiteX1" fmla="*/ 598339 w 2423948"/>
              <a:gd name="connsiteY1" fmla="*/ 1570756 h 3888465"/>
              <a:gd name="connsiteX2" fmla="*/ 1201638 w 2423948"/>
              <a:gd name="connsiteY2" fmla="*/ 33 h 3888465"/>
              <a:gd name="connsiteX3" fmla="*/ 1778210 w 2423948"/>
              <a:gd name="connsiteY3" fmla="*/ 1615002 h 3888465"/>
              <a:gd name="connsiteX4" fmla="*/ 2389770 w 2423948"/>
              <a:gd name="connsiteY4" fmla="*/ 1944249 h 3888465"/>
              <a:gd name="connsiteX5" fmla="*/ 1201638 w 2423948"/>
              <a:gd name="connsiteY5" fmla="*/ 3888465 h 3888465"/>
              <a:gd name="connsiteX6" fmla="*/ 13506 w 2423948"/>
              <a:gd name="connsiteY6" fmla="*/ 1944249 h 3888465"/>
              <a:gd name="connsiteX0" fmla="*/ 629556 w 3039998"/>
              <a:gd name="connsiteY0" fmla="*/ 1944444 h 3888660"/>
              <a:gd name="connsiteX1" fmla="*/ 1214389 w 3039998"/>
              <a:gd name="connsiteY1" fmla="*/ 1570951 h 3888660"/>
              <a:gd name="connsiteX2" fmla="*/ 5021 w 3039998"/>
              <a:gd name="connsiteY2" fmla="*/ 1497210 h 3888660"/>
              <a:gd name="connsiteX3" fmla="*/ 1817688 w 3039998"/>
              <a:gd name="connsiteY3" fmla="*/ 228 h 3888660"/>
              <a:gd name="connsiteX4" fmla="*/ 2394260 w 3039998"/>
              <a:gd name="connsiteY4" fmla="*/ 1615197 h 3888660"/>
              <a:gd name="connsiteX5" fmla="*/ 3005820 w 3039998"/>
              <a:gd name="connsiteY5" fmla="*/ 1944444 h 3888660"/>
              <a:gd name="connsiteX6" fmla="*/ 1817688 w 3039998"/>
              <a:gd name="connsiteY6" fmla="*/ 3888660 h 3888660"/>
              <a:gd name="connsiteX7" fmla="*/ 629556 w 3039998"/>
              <a:gd name="connsiteY7" fmla="*/ 1944444 h 3888660"/>
              <a:gd name="connsiteX0" fmla="*/ 629556 w 3637668"/>
              <a:gd name="connsiteY0" fmla="*/ 1944251 h 3888467"/>
              <a:gd name="connsiteX1" fmla="*/ 1214389 w 3637668"/>
              <a:gd name="connsiteY1" fmla="*/ 1570758 h 3888467"/>
              <a:gd name="connsiteX2" fmla="*/ 5021 w 3637668"/>
              <a:gd name="connsiteY2" fmla="*/ 1497017 h 3888467"/>
              <a:gd name="connsiteX3" fmla="*/ 1817688 w 3637668"/>
              <a:gd name="connsiteY3" fmla="*/ 35 h 3888467"/>
              <a:gd name="connsiteX4" fmla="*/ 3633125 w 3637668"/>
              <a:gd name="connsiteY4" fmla="*/ 1452772 h 3888467"/>
              <a:gd name="connsiteX5" fmla="*/ 2394260 w 3637668"/>
              <a:gd name="connsiteY5" fmla="*/ 1615004 h 3888467"/>
              <a:gd name="connsiteX6" fmla="*/ 3005820 w 3637668"/>
              <a:gd name="connsiteY6" fmla="*/ 1944251 h 3888467"/>
              <a:gd name="connsiteX7" fmla="*/ 1817688 w 3637668"/>
              <a:gd name="connsiteY7" fmla="*/ 3888467 h 3888467"/>
              <a:gd name="connsiteX8" fmla="*/ 629556 w 3637668"/>
              <a:gd name="connsiteY8" fmla="*/ 1944251 h 3888467"/>
              <a:gd name="connsiteX0" fmla="*/ 629556 w 3637668"/>
              <a:gd name="connsiteY0" fmla="*/ 618930 h 2563146"/>
              <a:gd name="connsiteX1" fmla="*/ 1214389 w 3637668"/>
              <a:gd name="connsiteY1" fmla="*/ 245437 h 2563146"/>
              <a:gd name="connsiteX2" fmla="*/ 5021 w 3637668"/>
              <a:gd name="connsiteY2" fmla="*/ 171696 h 2563146"/>
              <a:gd name="connsiteX3" fmla="*/ 1832437 w 3637668"/>
              <a:gd name="connsiteY3" fmla="*/ 105307 h 2563146"/>
              <a:gd name="connsiteX4" fmla="*/ 3633125 w 3637668"/>
              <a:gd name="connsiteY4" fmla="*/ 127451 h 2563146"/>
              <a:gd name="connsiteX5" fmla="*/ 2394260 w 3637668"/>
              <a:gd name="connsiteY5" fmla="*/ 289683 h 2563146"/>
              <a:gd name="connsiteX6" fmla="*/ 3005820 w 3637668"/>
              <a:gd name="connsiteY6" fmla="*/ 618930 h 2563146"/>
              <a:gd name="connsiteX7" fmla="*/ 1817688 w 3637668"/>
              <a:gd name="connsiteY7" fmla="*/ 2563146 h 2563146"/>
              <a:gd name="connsiteX8" fmla="*/ 629556 w 3637668"/>
              <a:gd name="connsiteY8" fmla="*/ 618930 h 2563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37668" h="2563146">
                <a:moveTo>
                  <a:pt x="629556" y="618930"/>
                </a:moveTo>
                <a:cubicBezTo>
                  <a:pt x="529006" y="232645"/>
                  <a:pt x="1016367" y="569473"/>
                  <a:pt x="1214389" y="245437"/>
                </a:cubicBezTo>
                <a:cubicBezTo>
                  <a:pt x="1348732" y="75034"/>
                  <a:pt x="-95529" y="433483"/>
                  <a:pt x="5021" y="171696"/>
                </a:cubicBezTo>
                <a:cubicBezTo>
                  <a:pt x="105571" y="-90091"/>
                  <a:pt x="1227753" y="112681"/>
                  <a:pt x="1832437" y="105307"/>
                </a:cubicBezTo>
                <a:cubicBezTo>
                  <a:pt x="2437121" y="97933"/>
                  <a:pt x="3537030" y="-141710"/>
                  <a:pt x="3633125" y="127451"/>
                </a:cubicBezTo>
                <a:cubicBezTo>
                  <a:pt x="3729220" y="396612"/>
                  <a:pt x="2267753" y="138944"/>
                  <a:pt x="2394260" y="289683"/>
                </a:cubicBezTo>
                <a:cubicBezTo>
                  <a:pt x="2520767" y="440422"/>
                  <a:pt x="3187948" y="205607"/>
                  <a:pt x="3005820" y="618930"/>
                </a:cubicBezTo>
                <a:cubicBezTo>
                  <a:pt x="2823692" y="1032253"/>
                  <a:pt x="2473875" y="2563146"/>
                  <a:pt x="1817688" y="2563146"/>
                </a:cubicBezTo>
                <a:cubicBezTo>
                  <a:pt x="1161501" y="2563146"/>
                  <a:pt x="730106" y="1005215"/>
                  <a:pt x="629556" y="618930"/>
                </a:cubicBezTo>
                <a:close/>
              </a:path>
            </a:pathLst>
          </a:custGeom>
          <a:solidFill>
            <a:srgbClr val="7030A0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 rot="20782011">
            <a:off x="1219826" y="3774638"/>
            <a:ext cx="1368150" cy="1111992"/>
          </a:xfrm>
          <a:custGeom>
            <a:avLst/>
            <a:gdLst>
              <a:gd name="connsiteX0" fmla="*/ 2 w 2088232"/>
              <a:gd name="connsiteY0" fmla="*/ 632604 h 1656184"/>
              <a:gd name="connsiteX1" fmla="*/ 797638 w 2088232"/>
              <a:gd name="connsiteY1" fmla="*/ 632609 h 1656184"/>
              <a:gd name="connsiteX2" fmla="*/ 1044116 w 2088232"/>
              <a:gd name="connsiteY2" fmla="*/ 0 h 1656184"/>
              <a:gd name="connsiteX3" fmla="*/ 1290594 w 2088232"/>
              <a:gd name="connsiteY3" fmla="*/ 632609 h 1656184"/>
              <a:gd name="connsiteX4" fmla="*/ 2088230 w 2088232"/>
              <a:gd name="connsiteY4" fmla="*/ 632604 h 1656184"/>
              <a:gd name="connsiteX5" fmla="*/ 1442926 w 2088232"/>
              <a:gd name="connsiteY5" fmla="*/ 1023574 h 1656184"/>
              <a:gd name="connsiteX6" fmla="*/ 1689414 w 2088232"/>
              <a:gd name="connsiteY6" fmla="*/ 1656180 h 1656184"/>
              <a:gd name="connsiteX7" fmla="*/ 1044116 w 2088232"/>
              <a:gd name="connsiteY7" fmla="*/ 1265203 h 1656184"/>
              <a:gd name="connsiteX8" fmla="*/ 398818 w 2088232"/>
              <a:gd name="connsiteY8" fmla="*/ 1656180 h 1656184"/>
              <a:gd name="connsiteX9" fmla="*/ 645306 w 2088232"/>
              <a:gd name="connsiteY9" fmla="*/ 1023574 h 1656184"/>
              <a:gd name="connsiteX10" fmla="*/ 2 w 2088232"/>
              <a:gd name="connsiteY10" fmla="*/ 632604 h 1656184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1044114 w 2088228"/>
              <a:gd name="connsiteY3" fmla="*/ 0 h 1656180"/>
              <a:gd name="connsiteX4" fmla="*/ 1290592 w 2088228"/>
              <a:gd name="connsiteY4" fmla="*/ 632609 h 1656180"/>
              <a:gd name="connsiteX5" fmla="*/ 2088228 w 2088228"/>
              <a:gd name="connsiteY5" fmla="*/ 632604 h 1656180"/>
              <a:gd name="connsiteX6" fmla="*/ 1442924 w 2088228"/>
              <a:gd name="connsiteY6" fmla="*/ 1023574 h 1656180"/>
              <a:gd name="connsiteX7" fmla="*/ 1689412 w 2088228"/>
              <a:gd name="connsiteY7" fmla="*/ 1656180 h 1656180"/>
              <a:gd name="connsiteX8" fmla="*/ 1044114 w 2088228"/>
              <a:gd name="connsiteY8" fmla="*/ 1265203 h 1656180"/>
              <a:gd name="connsiteX9" fmla="*/ 398816 w 2088228"/>
              <a:gd name="connsiteY9" fmla="*/ 1656180 h 1656180"/>
              <a:gd name="connsiteX10" fmla="*/ 645304 w 2088228"/>
              <a:gd name="connsiteY10" fmla="*/ 1023574 h 1656180"/>
              <a:gd name="connsiteX11" fmla="*/ 0 w 2088228"/>
              <a:gd name="connsiteY11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1044114 w 2088228"/>
              <a:gd name="connsiteY3" fmla="*/ 0 h 1656180"/>
              <a:gd name="connsiteX4" fmla="*/ 1290592 w 2088228"/>
              <a:gd name="connsiteY4" fmla="*/ 632609 h 1656180"/>
              <a:gd name="connsiteX5" fmla="*/ 2088228 w 2088228"/>
              <a:gd name="connsiteY5" fmla="*/ 632604 h 1656180"/>
              <a:gd name="connsiteX6" fmla="*/ 1442924 w 2088228"/>
              <a:gd name="connsiteY6" fmla="*/ 1023574 h 1656180"/>
              <a:gd name="connsiteX7" fmla="*/ 1689412 w 2088228"/>
              <a:gd name="connsiteY7" fmla="*/ 1656180 h 1656180"/>
              <a:gd name="connsiteX8" fmla="*/ 1044114 w 2088228"/>
              <a:gd name="connsiteY8" fmla="*/ 1265203 h 1656180"/>
              <a:gd name="connsiteX9" fmla="*/ 398816 w 2088228"/>
              <a:gd name="connsiteY9" fmla="*/ 1656180 h 1656180"/>
              <a:gd name="connsiteX10" fmla="*/ 645304 w 2088228"/>
              <a:gd name="connsiteY10" fmla="*/ 1023574 h 1656180"/>
              <a:gd name="connsiteX11" fmla="*/ 191129 w 2088228"/>
              <a:gd name="connsiteY11" fmla="*/ 847036 h 1656180"/>
              <a:gd name="connsiteX12" fmla="*/ 0 w 2088228"/>
              <a:gd name="connsiteY12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1044114 w 2088228"/>
              <a:gd name="connsiteY3" fmla="*/ 0 h 1656180"/>
              <a:gd name="connsiteX4" fmla="*/ 1290592 w 2088228"/>
              <a:gd name="connsiteY4" fmla="*/ 632609 h 1656180"/>
              <a:gd name="connsiteX5" fmla="*/ 2088228 w 2088228"/>
              <a:gd name="connsiteY5" fmla="*/ 632604 h 1656180"/>
              <a:gd name="connsiteX6" fmla="*/ 1442924 w 2088228"/>
              <a:gd name="connsiteY6" fmla="*/ 1023574 h 1656180"/>
              <a:gd name="connsiteX7" fmla="*/ 1689412 w 2088228"/>
              <a:gd name="connsiteY7" fmla="*/ 1656180 h 1656180"/>
              <a:gd name="connsiteX8" fmla="*/ 1044114 w 2088228"/>
              <a:gd name="connsiteY8" fmla="*/ 1265203 h 1656180"/>
              <a:gd name="connsiteX9" fmla="*/ 398816 w 2088228"/>
              <a:gd name="connsiteY9" fmla="*/ 1656180 h 1656180"/>
              <a:gd name="connsiteX10" fmla="*/ 645304 w 2088228"/>
              <a:gd name="connsiteY10" fmla="*/ 1023574 h 1656180"/>
              <a:gd name="connsiteX11" fmla="*/ 178772 w 2088228"/>
              <a:gd name="connsiteY11" fmla="*/ 884106 h 1656180"/>
              <a:gd name="connsiteX12" fmla="*/ 0 w 2088228"/>
              <a:gd name="connsiteY12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90592 w 2088228"/>
              <a:gd name="connsiteY5" fmla="*/ 632609 h 1656180"/>
              <a:gd name="connsiteX6" fmla="*/ 2088228 w 2088228"/>
              <a:gd name="connsiteY6" fmla="*/ 632604 h 1656180"/>
              <a:gd name="connsiteX7" fmla="*/ 1442924 w 2088228"/>
              <a:gd name="connsiteY7" fmla="*/ 1023574 h 1656180"/>
              <a:gd name="connsiteX8" fmla="*/ 1689412 w 2088228"/>
              <a:gd name="connsiteY8" fmla="*/ 1656180 h 1656180"/>
              <a:gd name="connsiteX9" fmla="*/ 1044114 w 2088228"/>
              <a:gd name="connsiteY9" fmla="*/ 1265203 h 1656180"/>
              <a:gd name="connsiteX10" fmla="*/ 398816 w 2088228"/>
              <a:gd name="connsiteY10" fmla="*/ 1656180 h 1656180"/>
              <a:gd name="connsiteX11" fmla="*/ 645304 w 2088228"/>
              <a:gd name="connsiteY11" fmla="*/ 1023574 h 1656180"/>
              <a:gd name="connsiteX12" fmla="*/ 178772 w 2088228"/>
              <a:gd name="connsiteY12" fmla="*/ 884106 h 1656180"/>
              <a:gd name="connsiteX13" fmla="*/ 0 w 2088228"/>
              <a:gd name="connsiteY13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2088228 w 2088228"/>
              <a:gd name="connsiteY7" fmla="*/ 632604 h 1656180"/>
              <a:gd name="connsiteX8" fmla="*/ 1442924 w 2088228"/>
              <a:gd name="connsiteY8" fmla="*/ 1023574 h 1656180"/>
              <a:gd name="connsiteX9" fmla="*/ 1689412 w 2088228"/>
              <a:gd name="connsiteY9" fmla="*/ 1656180 h 1656180"/>
              <a:gd name="connsiteX10" fmla="*/ 1044114 w 2088228"/>
              <a:gd name="connsiteY10" fmla="*/ 1265203 h 1656180"/>
              <a:gd name="connsiteX11" fmla="*/ 398816 w 2088228"/>
              <a:gd name="connsiteY11" fmla="*/ 1656180 h 1656180"/>
              <a:gd name="connsiteX12" fmla="*/ 645304 w 2088228"/>
              <a:gd name="connsiteY12" fmla="*/ 1023574 h 1656180"/>
              <a:gd name="connsiteX13" fmla="*/ 178772 w 2088228"/>
              <a:gd name="connsiteY13" fmla="*/ 884106 h 1656180"/>
              <a:gd name="connsiteX14" fmla="*/ 0 w 2088228"/>
              <a:gd name="connsiteY14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442924 w 2088228"/>
              <a:gd name="connsiteY9" fmla="*/ 1023574 h 1656180"/>
              <a:gd name="connsiteX10" fmla="*/ 1689412 w 2088228"/>
              <a:gd name="connsiteY10" fmla="*/ 1656180 h 1656180"/>
              <a:gd name="connsiteX11" fmla="*/ 1044114 w 2088228"/>
              <a:gd name="connsiteY11" fmla="*/ 1265203 h 1656180"/>
              <a:gd name="connsiteX12" fmla="*/ 398816 w 2088228"/>
              <a:gd name="connsiteY12" fmla="*/ 1656180 h 1656180"/>
              <a:gd name="connsiteX13" fmla="*/ 645304 w 2088228"/>
              <a:gd name="connsiteY13" fmla="*/ 1023574 h 1656180"/>
              <a:gd name="connsiteX14" fmla="*/ 178772 w 2088228"/>
              <a:gd name="connsiteY14" fmla="*/ 884106 h 1656180"/>
              <a:gd name="connsiteX15" fmla="*/ 0 w 2088228"/>
              <a:gd name="connsiteY15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89412 w 2088228"/>
              <a:gd name="connsiteY11" fmla="*/ 1656180 h 1656180"/>
              <a:gd name="connsiteX12" fmla="*/ 1044114 w 2088228"/>
              <a:gd name="connsiteY12" fmla="*/ 1265203 h 1656180"/>
              <a:gd name="connsiteX13" fmla="*/ 398816 w 2088228"/>
              <a:gd name="connsiteY13" fmla="*/ 1656180 h 1656180"/>
              <a:gd name="connsiteX14" fmla="*/ 645304 w 2088228"/>
              <a:gd name="connsiteY14" fmla="*/ 1023574 h 1656180"/>
              <a:gd name="connsiteX15" fmla="*/ 178772 w 2088228"/>
              <a:gd name="connsiteY15" fmla="*/ 884106 h 1656180"/>
              <a:gd name="connsiteX16" fmla="*/ 0 w 2088228"/>
              <a:gd name="connsiteY16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044114 w 2088228"/>
              <a:gd name="connsiteY13" fmla="*/ 1265203 h 1656180"/>
              <a:gd name="connsiteX14" fmla="*/ 398816 w 2088228"/>
              <a:gd name="connsiteY14" fmla="*/ 1656180 h 1656180"/>
              <a:gd name="connsiteX15" fmla="*/ 645304 w 2088228"/>
              <a:gd name="connsiteY15" fmla="*/ 1023574 h 1656180"/>
              <a:gd name="connsiteX16" fmla="*/ 178772 w 2088228"/>
              <a:gd name="connsiteY16" fmla="*/ 884106 h 1656180"/>
              <a:gd name="connsiteX17" fmla="*/ 0 w 2088228"/>
              <a:gd name="connsiteY17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398816 w 2088228"/>
              <a:gd name="connsiteY15" fmla="*/ 1656180 h 1656180"/>
              <a:gd name="connsiteX16" fmla="*/ 645304 w 2088228"/>
              <a:gd name="connsiteY16" fmla="*/ 1023574 h 1656180"/>
              <a:gd name="connsiteX17" fmla="*/ 178772 w 2088228"/>
              <a:gd name="connsiteY17" fmla="*/ 884106 h 1656180"/>
              <a:gd name="connsiteX18" fmla="*/ 0 w 2088228"/>
              <a:gd name="connsiteY18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645304 w 2088228"/>
              <a:gd name="connsiteY17" fmla="*/ 1023574 h 1656180"/>
              <a:gd name="connsiteX18" fmla="*/ 178772 w 2088228"/>
              <a:gd name="connsiteY18" fmla="*/ 884106 h 1656180"/>
              <a:gd name="connsiteX19" fmla="*/ 0 w 2088228"/>
              <a:gd name="connsiteY19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104565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104565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805942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192128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104565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805942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088228" h="1656180">
                <a:moveTo>
                  <a:pt x="0" y="632604"/>
                </a:moveTo>
                <a:cubicBezTo>
                  <a:pt x="109018" y="634060"/>
                  <a:pt x="218035" y="499591"/>
                  <a:pt x="327053" y="501047"/>
                </a:cubicBezTo>
                <a:lnTo>
                  <a:pt x="871776" y="817961"/>
                </a:lnTo>
                <a:cubicBezTo>
                  <a:pt x="916742" y="695847"/>
                  <a:pt x="764001" y="314242"/>
                  <a:pt x="808967" y="192128"/>
                </a:cubicBezTo>
                <a:lnTo>
                  <a:pt x="1044114" y="0"/>
                </a:lnTo>
                <a:cubicBezTo>
                  <a:pt x="1072823" y="80518"/>
                  <a:pt x="1249814" y="136323"/>
                  <a:pt x="1278523" y="216841"/>
                </a:cubicBezTo>
                <a:lnTo>
                  <a:pt x="1154668" y="805604"/>
                </a:lnTo>
                <a:cubicBezTo>
                  <a:pt x="1298926" y="802939"/>
                  <a:pt x="1616179" y="466641"/>
                  <a:pt x="1760437" y="463976"/>
                </a:cubicBezTo>
                <a:lnTo>
                  <a:pt x="2088228" y="632604"/>
                </a:lnTo>
                <a:cubicBezTo>
                  <a:pt x="1987202" y="691725"/>
                  <a:pt x="1997387" y="824985"/>
                  <a:pt x="1896361" y="884106"/>
                </a:cubicBezTo>
                <a:lnTo>
                  <a:pt x="1183432" y="986504"/>
                </a:lnTo>
                <a:cubicBezTo>
                  <a:pt x="1223367" y="1084177"/>
                  <a:pt x="1658718" y="1218920"/>
                  <a:pt x="1698653" y="1316593"/>
                </a:cubicBezTo>
                <a:lnTo>
                  <a:pt x="1689412" y="1656180"/>
                </a:lnTo>
                <a:cubicBezTo>
                  <a:pt x="1597757" y="1600649"/>
                  <a:pt x="1444319" y="1643972"/>
                  <a:pt x="1352664" y="1588441"/>
                </a:cubicBezTo>
                <a:lnTo>
                  <a:pt x="1044114" y="1104565"/>
                </a:lnTo>
                <a:cubicBezTo>
                  <a:pt x="928661" y="1179360"/>
                  <a:pt x="887349" y="1513646"/>
                  <a:pt x="771896" y="1588441"/>
                </a:cubicBezTo>
                <a:lnTo>
                  <a:pt x="398816" y="1656180"/>
                </a:lnTo>
                <a:cubicBezTo>
                  <a:pt x="432560" y="1559460"/>
                  <a:pt x="367450" y="1400956"/>
                  <a:pt x="401194" y="1304236"/>
                </a:cubicBezTo>
                <a:lnTo>
                  <a:pt x="805942" y="1023574"/>
                </a:lnTo>
                <a:cubicBezTo>
                  <a:pt x="666907" y="935896"/>
                  <a:pt x="317807" y="971784"/>
                  <a:pt x="178772" y="884106"/>
                </a:cubicBezTo>
                <a:lnTo>
                  <a:pt x="0" y="632604"/>
                </a:lnTo>
                <a:close/>
              </a:path>
            </a:pathLst>
          </a:custGeom>
          <a:solidFill>
            <a:srgbClr val="FF0000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795889" y="433063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2339752" y="5302442"/>
            <a:ext cx="216024" cy="180020"/>
          </a:xfrm>
          <a:prstGeom prst="ellipse">
            <a:avLst/>
          </a:prstGeom>
          <a:solidFill>
            <a:srgbClr val="FFFF66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097037" y="5279875"/>
            <a:ext cx="216024" cy="180020"/>
          </a:xfrm>
          <a:prstGeom prst="ellipse">
            <a:avLst/>
          </a:prstGeom>
          <a:solidFill>
            <a:srgbClr val="FFFF66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1903902" y="5217338"/>
            <a:ext cx="216024" cy="180020"/>
          </a:xfrm>
          <a:prstGeom prst="ellipse">
            <a:avLst/>
          </a:prstGeom>
          <a:solidFill>
            <a:srgbClr val="FFFF66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2558786" y="5282527"/>
            <a:ext cx="216024" cy="180020"/>
          </a:xfrm>
          <a:prstGeom prst="ellipse">
            <a:avLst/>
          </a:prstGeom>
          <a:solidFill>
            <a:srgbClr val="FFFF66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2781112" y="5212432"/>
            <a:ext cx="216024" cy="180020"/>
          </a:xfrm>
          <a:prstGeom prst="ellipse">
            <a:avLst/>
          </a:prstGeom>
          <a:solidFill>
            <a:srgbClr val="FFFF66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 rot="11299931">
            <a:off x="3557569" y="4240049"/>
            <a:ext cx="624036" cy="590280"/>
          </a:xfrm>
          <a:custGeom>
            <a:avLst/>
            <a:gdLst>
              <a:gd name="connsiteX0" fmla="*/ 1437 w 810975"/>
              <a:gd name="connsiteY0" fmla="*/ 323402 h 706871"/>
              <a:gd name="connsiteX1" fmla="*/ 285642 w 810975"/>
              <a:gd name="connsiteY1" fmla="*/ 619964 h 706871"/>
              <a:gd name="connsiteX2" fmla="*/ 594561 w 810975"/>
              <a:gd name="connsiteY2" fmla="*/ 706461 h 706871"/>
              <a:gd name="connsiteX3" fmla="*/ 804626 w 810975"/>
              <a:gd name="connsiteY3" fmla="*/ 595250 h 706871"/>
              <a:gd name="connsiteX4" fmla="*/ 755199 w 810975"/>
              <a:gd name="connsiteY4" fmla="*/ 360472 h 706871"/>
              <a:gd name="connsiteX5" fmla="*/ 742842 w 810975"/>
              <a:gd name="connsiteY5" fmla="*/ 150407 h 706871"/>
              <a:gd name="connsiteX6" fmla="*/ 730486 w 810975"/>
              <a:gd name="connsiteY6" fmla="*/ 2126 h 706871"/>
              <a:gd name="connsiteX7" fmla="*/ 643988 w 810975"/>
              <a:gd name="connsiteY7" fmla="*/ 261618 h 706871"/>
              <a:gd name="connsiteX8" fmla="*/ 260929 w 810975"/>
              <a:gd name="connsiteY8" fmla="*/ 88623 h 706871"/>
              <a:gd name="connsiteX9" fmla="*/ 409210 w 810975"/>
              <a:gd name="connsiteY9" fmla="*/ 397542 h 706871"/>
              <a:gd name="connsiteX10" fmla="*/ 1437 w 810975"/>
              <a:gd name="connsiteY10" fmla="*/ 323402 h 706871"/>
              <a:gd name="connsiteX0" fmla="*/ 871 w 983403"/>
              <a:gd name="connsiteY0" fmla="*/ 731175 h 737263"/>
              <a:gd name="connsiteX1" fmla="*/ 458070 w 983403"/>
              <a:gd name="connsiteY1" fmla="*/ 619964 h 737263"/>
              <a:gd name="connsiteX2" fmla="*/ 766989 w 983403"/>
              <a:gd name="connsiteY2" fmla="*/ 706461 h 737263"/>
              <a:gd name="connsiteX3" fmla="*/ 977054 w 983403"/>
              <a:gd name="connsiteY3" fmla="*/ 595250 h 737263"/>
              <a:gd name="connsiteX4" fmla="*/ 927627 w 983403"/>
              <a:gd name="connsiteY4" fmla="*/ 360472 h 737263"/>
              <a:gd name="connsiteX5" fmla="*/ 915270 w 983403"/>
              <a:gd name="connsiteY5" fmla="*/ 150407 h 737263"/>
              <a:gd name="connsiteX6" fmla="*/ 902914 w 983403"/>
              <a:gd name="connsiteY6" fmla="*/ 2126 h 737263"/>
              <a:gd name="connsiteX7" fmla="*/ 816416 w 983403"/>
              <a:gd name="connsiteY7" fmla="*/ 261618 h 737263"/>
              <a:gd name="connsiteX8" fmla="*/ 433357 w 983403"/>
              <a:gd name="connsiteY8" fmla="*/ 88623 h 737263"/>
              <a:gd name="connsiteX9" fmla="*/ 581638 w 983403"/>
              <a:gd name="connsiteY9" fmla="*/ 397542 h 737263"/>
              <a:gd name="connsiteX10" fmla="*/ 871 w 983403"/>
              <a:gd name="connsiteY10" fmla="*/ 731175 h 737263"/>
              <a:gd name="connsiteX0" fmla="*/ 4341 w 986873"/>
              <a:gd name="connsiteY0" fmla="*/ 731175 h 734712"/>
              <a:gd name="connsiteX1" fmla="*/ 461540 w 986873"/>
              <a:gd name="connsiteY1" fmla="*/ 619964 h 734712"/>
              <a:gd name="connsiteX2" fmla="*/ 770459 w 986873"/>
              <a:gd name="connsiteY2" fmla="*/ 706461 h 734712"/>
              <a:gd name="connsiteX3" fmla="*/ 980524 w 986873"/>
              <a:gd name="connsiteY3" fmla="*/ 595250 h 734712"/>
              <a:gd name="connsiteX4" fmla="*/ 931097 w 986873"/>
              <a:gd name="connsiteY4" fmla="*/ 360472 h 734712"/>
              <a:gd name="connsiteX5" fmla="*/ 918740 w 986873"/>
              <a:gd name="connsiteY5" fmla="*/ 150407 h 734712"/>
              <a:gd name="connsiteX6" fmla="*/ 906384 w 986873"/>
              <a:gd name="connsiteY6" fmla="*/ 2126 h 734712"/>
              <a:gd name="connsiteX7" fmla="*/ 819886 w 986873"/>
              <a:gd name="connsiteY7" fmla="*/ 261618 h 734712"/>
              <a:gd name="connsiteX8" fmla="*/ 436827 w 986873"/>
              <a:gd name="connsiteY8" fmla="*/ 88623 h 734712"/>
              <a:gd name="connsiteX9" fmla="*/ 585108 w 986873"/>
              <a:gd name="connsiteY9" fmla="*/ 397542 h 734712"/>
              <a:gd name="connsiteX10" fmla="*/ 251475 w 986873"/>
              <a:gd name="connsiteY10" fmla="*/ 459326 h 734712"/>
              <a:gd name="connsiteX11" fmla="*/ 4341 w 986873"/>
              <a:gd name="connsiteY11" fmla="*/ 731175 h 734712"/>
              <a:gd name="connsiteX0" fmla="*/ 4341 w 1004473"/>
              <a:gd name="connsiteY0" fmla="*/ 731109 h 734646"/>
              <a:gd name="connsiteX1" fmla="*/ 461540 w 1004473"/>
              <a:gd name="connsiteY1" fmla="*/ 619898 h 734646"/>
              <a:gd name="connsiteX2" fmla="*/ 770459 w 1004473"/>
              <a:gd name="connsiteY2" fmla="*/ 706395 h 734646"/>
              <a:gd name="connsiteX3" fmla="*/ 980524 w 1004473"/>
              <a:gd name="connsiteY3" fmla="*/ 595184 h 734646"/>
              <a:gd name="connsiteX4" fmla="*/ 992881 w 1004473"/>
              <a:gd name="connsiteY4" fmla="*/ 335692 h 734646"/>
              <a:gd name="connsiteX5" fmla="*/ 918740 w 1004473"/>
              <a:gd name="connsiteY5" fmla="*/ 150341 h 734646"/>
              <a:gd name="connsiteX6" fmla="*/ 906384 w 1004473"/>
              <a:gd name="connsiteY6" fmla="*/ 2060 h 734646"/>
              <a:gd name="connsiteX7" fmla="*/ 819886 w 1004473"/>
              <a:gd name="connsiteY7" fmla="*/ 261552 h 734646"/>
              <a:gd name="connsiteX8" fmla="*/ 436827 w 1004473"/>
              <a:gd name="connsiteY8" fmla="*/ 88557 h 734646"/>
              <a:gd name="connsiteX9" fmla="*/ 585108 w 1004473"/>
              <a:gd name="connsiteY9" fmla="*/ 397476 h 734646"/>
              <a:gd name="connsiteX10" fmla="*/ 251475 w 1004473"/>
              <a:gd name="connsiteY10" fmla="*/ 459260 h 734646"/>
              <a:gd name="connsiteX11" fmla="*/ 4341 w 1004473"/>
              <a:gd name="connsiteY11" fmla="*/ 731109 h 734646"/>
              <a:gd name="connsiteX0" fmla="*/ 4341 w 1228373"/>
              <a:gd name="connsiteY0" fmla="*/ 1057560 h 1061097"/>
              <a:gd name="connsiteX1" fmla="*/ 461540 w 1228373"/>
              <a:gd name="connsiteY1" fmla="*/ 946349 h 1061097"/>
              <a:gd name="connsiteX2" fmla="*/ 770459 w 1228373"/>
              <a:gd name="connsiteY2" fmla="*/ 1032846 h 1061097"/>
              <a:gd name="connsiteX3" fmla="*/ 980524 w 1228373"/>
              <a:gd name="connsiteY3" fmla="*/ 921635 h 1061097"/>
              <a:gd name="connsiteX4" fmla="*/ 992881 w 1228373"/>
              <a:gd name="connsiteY4" fmla="*/ 662143 h 1061097"/>
              <a:gd name="connsiteX5" fmla="*/ 1227659 w 1228373"/>
              <a:gd name="connsiteY5" fmla="*/ 7235 h 1061097"/>
              <a:gd name="connsiteX6" fmla="*/ 906384 w 1228373"/>
              <a:gd name="connsiteY6" fmla="*/ 328511 h 1061097"/>
              <a:gd name="connsiteX7" fmla="*/ 819886 w 1228373"/>
              <a:gd name="connsiteY7" fmla="*/ 588003 h 1061097"/>
              <a:gd name="connsiteX8" fmla="*/ 436827 w 1228373"/>
              <a:gd name="connsiteY8" fmla="*/ 415008 h 1061097"/>
              <a:gd name="connsiteX9" fmla="*/ 585108 w 1228373"/>
              <a:gd name="connsiteY9" fmla="*/ 723927 h 1061097"/>
              <a:gd name="connsiteX10" fmla="*/ 251475 w 1228373"/>
              <a:gd name="connsiteY10" fmla="*/ 785711 h 1061097"/>
              <a:gd name="connsiteX11" fmla="*/ 4341 w 1228373"/>
              <a:gd name="connsiteY11" fmla="*/ 1057560 h 1061097"/>
              <a:gd name="connsiteX0" fmla="*/ 4341 w 1230567"/>
              <a:gd name="connsiteY0" fmla="*/ 1072495 h 1076032"/>
              <a:gd name="connsiteX1" fmla="*/ 461540 w 1230567"/>
              <a:gd name="connsiteY1" fmla="*/ 961284 h 1076032"/>
              <a:gd name="connsiteX2" fmla="*/ 770459 w 1230567"/>
              <a:gd name="connsiteY2" fmla="*/ 1047781 h 1076032"/>
              <a:gd name="connsiteX3" fmla="*/ 980524 w 1230567"/>
              <a:gd name="connsiteY3" fmla="*/ 936570 h 1076032"/>
              <a:gd name="connsiteX4" fmla="*/ 992881 w 1230567"/>
              <a:gd name="connsiteY4" fmla="*/ 677078 h 1076032"/>
              <a:gd name="connsiteX5" fmla="*/ 1227659 w 1230567"/>
              <a:gd name="connsiteY5" fmla="*/ 22170 h 1076032"/>
              <a:gd name="connsiteX6" fmla="*/ 807530 w 1230567"/>
              <a:gd name="connsiteY6" fmla="*/ 195165 h 1076032"/>
              <a:gd name="connsiteX7" fmla="*/ 819886 w 1230567"/>
              <a:gd name="connsiteY7" fmla="*/ 602938 h 1076032"/>
              <a:gd name="connsiteX8" fmla="*/ 436827 w 1230567"/>
              <a:gd name="connsiteY8" fmla="*/ 429943 h 1076032"/>
              <a:gd name="connsiteX9" fmla="*/ 585108 w 1230567"/>
              <a:gd name="connsiteY9" fmla="*/ 738862 h 1076032"/>
              <a:gd name="connsiteX10" fmla="*/ 251475 w 1230567"/>
              <a:gd name="connsiteY10" fmla="*/ 800646 h 1076032"/>
              <a:gd name="connsiteX11" fmla="*/ 4341 w 1230567"/>
              <a:gd name="connsiteY11" fmla="*/ 1072495 h 1076032"/>
              <a:gd name="connsiteX0" fmla="*/ 4341 w 1231061"/>
              <a:gd name="connsiteY0" fmla="*/ 1053601 h 1057138"/>
              <a:gd name="connsiteX1" fmla="*/ 461540 w 1231061"/>
              <a:gd name="connsiteY1" fmla="*/ 942390 h 1057138"/>
              <a:gd name="connsiteX2" fmla="*/ 770459 w 1231061"/>
              <a:gd name="connsiteY2" fmla="*/ 1028887 h 1057138"/>
              <a:gd name="connsiteX3" fmla="*/ 980524 w 1231061"/>
              <a:gd name="connsiteY3" fmla="*/ 917676 h 1057138"/>
              <a:gd name="connsiteX4" fmla="*/ 992881 w 1231061"/>
              <a:gd name="connsiteY4" fmla="*/ 658184 h 1057138"/>
              <a:gd name="connsiteX5" fmla="*/ 1005238 w 1231061"/>
              <a:gd name="connsiteY5" fmla="*/ 312196 h 1057138"/>
              <a:gd name="connsiteX6" fmla="*/ 1227659 w 1231061"/>
              <a:gd name="connsiteY6" fmla="*/ 3276 h 1057138"/>
              <a:gd name="connsiteX7" fmla="*/ 807530 w 1231061"/>
              <a:gd name="connsiteY7" fmla="*/ 176271 h 1057138"/>
              <a:gd name="connsiteX8" fmla="*/ 819886 w 1231061"/>
              <a:gd name="connsiteY8" fmla="*/ 584044 h 1057138"/>
              <a:gd name="connsiteX9" fmla="*/ 436827 w 1231061"/>
              <a:gd name="connsiteY9" fmla="*/ 411049 h 1057138"/>
              <a:gd name="connsiteX10" fmla="*/ 585108 w 1231061"/>
              <a:gd name="connsiteY10" fmla="*/ 719968 h 1057138"/>
              <a:gd name="connsiteX11" fmla="*/ 251475 w 1231061"/>
              <a:gd name="connsiteY11" fmla="*/ 781752 h 1057138"/>
              <a:gd name="connsiteX12" fmla="*/ 4341 w 1231061"/>
              <a:gd name="connsiteY12" fmla="*/ 1053601 h 1057138"/>
              <a:gd name="connsiteX0" fmla="*/ 4341 w 1231061"/>
              <a:gd name="connsiteY0" fmla="*/ 1053601 h 1057138"/>
              <a:gd name="connsiteX1" fmla="*/ 461540 w 1231061"/>
              <a:gd name="connsiteY1" fmla="*/ 942390 h 1057138"/>
              <a:gd name="connsiteX2" fmla="*/ 770459 w 1231061"/>
              <a:gd name="connsiteY2" fmla="*/ 1028887 h 1057138"/>
              <a:gd name="connsiteX3" fmla="*/ 1029951 w 1231061"/>
              <a:gd name="connsiteY3" fmla="*/ 930033 h 1057138"/>
              <a:gd name="connsiteX4" fmla="*/ 992881 w 1231061"/>
              <a:gd name="connsiteY4" fmla="*/ 658184 h 1057138"/>
              <a:gd name="connsiteX5" fmla="*/ 1005238 w 1231061"/>
              <a:gd name="connsiteY5" fmla="*/ 312196 h 1057138"/>
              <a:gd name="connsiteX6" fmla="*/ 1227659 w 1231061"/>
              <a:gd name="connsiteY6" fmla="*/ 3276 h 1057138"/>
              <a:gd name="connsiteX7" fmla="*/ 807530 w 1231061"/>
              <a:gd name="connsiteY7" fmla="*/ 176271 h 1057138"/>
              <a:gd name="connsiteX8" fmla="*/ 819886 w 1231061"/>
              <a:gd name="connsiteY8" fmla="*/ 584044 h 1057138"/>
              <a:gd name="connsiteX9" fmla="*/ 436827 w 1231061"/>
              <a:gd name="connsiteY9" fmla="*/ 411049 h 1057138"/>
              <a:gd name="connsiteX10" fmla="*/ 585108 w 1231061"/>
              <a:gd name="connsiteY10" fmla="*/ 719968 h 1057138"/>
              <a:gd name="connsiteX11" fmla="*/ 251475 w 1231061"/>
              <a:gd name="connsiteY11" fmla="*/ 781752 h 1057138"/>
              <a:gd name="connsiteX12" fmla="*/ 4341 w 1231061"/>
              <a:gd name="connsiteY12" fmla="*/ 1053601 h 1057138"/>
              <a:gd name="connsiteX0" fmla="*/ 4341 w 1231061"/>
              <a:gd name="connsiteY0" fmla="*/ 1053601 h 1057138"/>
              <a:gd name="connsiteX1" fmla="*/ 461540 w 1231061"/>
              <a:gd name="connsiteY1" fmla="*/ 942390 h 1057138"/>
              <a:gd name="connsiteX2" fmla="*/ 770459 w 1231061"/>
              <a:gd name="connsiteY2" fmla="*/ 1028887 h 1057138"/>
              <a:gd name="connsiteX3" fmla="*/ 1029951 w 1231061"/>
              <a:gd name="connsiteY3" fmla="*/ 930033 h 1057138"/>
              <a:gd name="connsiteX4" fmla="*/ 992881 w 1231061"/>
              <a:gd name="connsiteY4" fmla="*/ 658184 h 1057138"/>
              <a:gd name="connsiteX5" fmla="*/ 1005238 w 1231061"/>
              <a:gd name="connsiteY5" fmla="*/ 312196 h 1057138"/>
              <a:gd name="connsiteX6" fmla="*/ 1227659 w 1231061"/>
              <a:gd name="connsiteY6" fmla="*/ 3276 h 1057138"/>
              <a:gd name="connsiteX7" fmla="*/ 807530 w 1231061"/>
              <a:gd name="connsiteY7" fmla="*/ 176271 h 1057138"/>
              <a:gd name="connsiteX8" fmla="*/ 819886 w 1231061"/>
              <a:gd name="connsiteY8" fmla="*/ 584044 h 1057138"/>
              <a:gd name="connsiteX9" fmla="*/ 436827 w 1231061"/>
              <a:gd name="connsiteY9" fmla="*/ 411049 h 1057138"/>
              <a:gd name="connsiteX10" fmla="*/ 585108 w 1231061"/>
              <a:gd name="connsiteY10" fmla="*/ 719968 h 1057138"/>
              <a:gd name="connsiteX11" fmla="*/ 251475 w 1231061"/>
              <a:gd name="connsiteY11" fmla="*/ 781752 h 1057138"/>
              <a:gd name="connsiteX12" fmla="*/ 4341 w 1231061"/>
              <a:gd name="connsiteY12" fmla="*/ 1053601 h 1057138"/>
              <a:gd name="connsiteX0" fmla="*/ 4341 w 1088125"/>
              <a:gd name="connsiteY0" fmla="*/ 1029559 h 1033096"/>
              <a:gd name="connsiteX1" fmla="*/ 461540 w 1088125"/>
              <a:gd name="connsiteY1" fmla="*/ 918348 h 1033096"/>
              <a:gd name="connsiteX2" fmla="*/ 770459 w 1088125"/>
              <a:gd name="connsiteY2" fmla="*/ 1004845 h 1033096"/>
              <a:gd name="connsiteX3" fmla="*/ 1029951 w 1088125"/>
              <a:gd name="connsiteY3" fmla="*/ 905991 h 1033096"/>
              <a:gd name="connsiteX4" fmla="*/ 992881 w 1088125"/>
              <a:gd name="connsiteY4" fmla="*/ 634142 h 1033096"/>
              <a:gd name="connsiteX5" fmla="*/ 1005238 w 1088125"/>
              <a:gd name="connsiteY5" fmla="*/ 288154 h 1033096"/>
              <a:gd name="connsiteX6" fmla="*/ 1079377 w 1088125"/>
              <a:gd name="connsiteY6" fmla="*/ 3947 h 1033096"/>
              <a:gd name="connsiteX7" fmla="*/ 807530 w 1088125"/>
              <a:gd name="connsiteY7" fmla="*/ 152229 h 1033096"/>
              <a:gd name="connsiteX8" fmla="*/ 819886 w 1088125"/>
              <a:gd name="connsiteY8" fmla="*/ 560002 h 1033096"/>
              <a:gd name="connsiteX9" fmla="*/ 436827 w 1088125"/>
              <a:gd name="connsiteY9" fmla="*/ 387007 h 1033096"/>
              <a:gd name="connsiteX10" fmla="*/ 585108 w 1088125"/>
              <a:gd name="connsiteY10" fmla="*/ 695926 h 1033096"/>
              <a:gd name="connsiteX11" fmla="*/ 251475 w 1088125"/>
              <a:gd name="connsiteY11" fmla="*/ 757710 h 1033096"/>
              <a:gd name="connsiteX12" fmla="*/ 4341 w 1088125"/>
              <a:gd name="connsiteY12" fmla="*/ 1029559 h 1033096"/>
              <a:gd name="connsiteX0" fmla="*/ 4341 w 1161067"/>
              <a:gd name="connsiteY0" fmla="*/ 1176127 h 1179664"/>
              <a:gd name="connsiteX1" fmla="*/ 461540 w 1161067"/>
              <a:gd name="connsiteY1" fmla="*/ 1064916 h 1179664"/>
              <a:gd name="connsiteX2" fmla="*/ 770459 w 1161067"/>
              <a:gd name="connsiteY2" fmla="*/ 1151413 h 1179664"/>
              <a:gd name="connsiteX3" fmla="*/ 1029951 w 1161067"/>
              <a:gd name="connsiteY3" fmla="*/ 1052559 h 1179664"/>
              <a:gd name="connsiteX4" fmla="*/ 992881 w 1161067"/>
              <a:gd name="connsiteY4" fmla="*/ 780710 h 1179664"/>
              <a:gd name="connsiteX5" fmla="*/ 1005238 w 1161067"/>
              <a:gd name="connsiteY5" fmla="*/ 434722 h 1179664"/>
              <a:gd name="connsiteX6" fmla="*/ 1156231 w 1161067"/>
              <a:gd name="connsiteY6" fmla="*/ 1753 h 1179664"/>
              <a:gd name="connsiteX7" fmla="*/ 807530 w 1161067"/>
              <a:gd name="connsiteY7" fmla="*/ 298797 h 1179664"/>
              <a:gd name="connsiteX8" fmla="*/ 819886 w 1161067"/>
              <a:gd name="connsiteY8" fmla="*/ 706570 h 1179664"/>
              <a:gd name="connsiteX9" fmla="*/ 436827 w 1161067"/>
              <a:gd name="connsiteY9" fmla="*/ 533575 h 1179664"/>
              <a:gd name="connsiteX10" fmla="*/ 585108 w 1161067"/>
              <a:gd name="connsiteY10" fmla="*/ 842494 h 1179664"/>
              <a:gd name="connsiteX11" fmla="*/ 251475 w 1161067"/>
              <a:gd name="connsiteY11" fmla="*/ 904278 h 1179664"/>
              <a:gd name="connsiteX12" fmla="*/ 4341 w 1161067"/>
              <a:gd name="connsiteY12" fmla="*/ 1176127 h 1179664"/>
              <a:gd name="connsiteX0" fmla="*/ 4341 w 1161067"/>
              <a:gd name="connsiteY0" fmla="*/ 1176127 h 1181662"/>
              <a:gd name="connsiteX1" fmla="*/ 461540 w 1161067"/>
              <a:gd name="connsiteY1" fmla="*/ 1091964 h 1181662"/>
              <a:gd name="connsiteX2" fmla="*/ 770459 w 1161067"/>
              <a:gd name="connsiteY2" fmla="*/ 1151413 h 1181662"/>
              <a:gd name="connsiteX3" fmla="*/ 1029951 w 1161067"/>
              <a:gd name="connsiteY3" fmla="*/ 1052559 h 1181662"/>
              <a:gd name="connsiteX4" fmla="*/ 992881 w 1161067"/>
              <a:gd name="connsiteY4" fmla="*/ 780710 h 1181662"/>
              <a:gd name="connsiteX5" fmla="*/ 1005238 w 1161067"/>
              <a:gd name="connsiteY5" fmla="*/ 434722 h 1181662"/>
              <a:gd name="connsiteX6" fmla="*/ 1156231 w 1161067"/>
              <a:gd name="connsiteY6" fmla="*/ 1753 h 1181662"/>
              <a:gd name="connsiteX7" fmla="*/ 807530 w 1161067"/>
              <a:gd name="connsiteY7" fmla="*/ 298797 h 1181662"/>
              <a:gd name="connsiteX8" fmla="*/ 819886 w 1161067"/>
              <a:gd name="connsiteY8" fmla="*/ 706570 h 1181662"/>
              <a:gd name="connsiteX9" fmla="*/ 436827 w 1161067"/>
              <a:gd name="connsiteY9" fmla="*/ 533575 h 1181662"/>
              <a:gd name="connsiteX10" fmla="*/ 585108 w 1161067"/>
              <a:gd name="connsiteY10" fmla="*/ 842494 h 1181662"/>
              <a:gd name="connsiteX11" fmla="*/ 251475 w 1161067"/>
              <a:gd name="connsiteY11" fmla="*/ 904278 h 1181662"/>
              <a:gd name="connsiteX12" fmla="*/ 4341 w 1161067"/>
              <a:gd name="connsiteY12" fmla="*/ 1176127 h 1181662"/>
              <a:gd name="connsiteX0" fmla="*/ 19869 w 1176595"/>
              <a:gd name="connsiteY0" fmla="*/ 1176127 h 1188476"/>
              <a:gd name="connsiteX1" fmla="*/ 477068 w 1176595"/>
              <a:gd name="connsiteY1" fmla="*/ 1091964 h 1188476"/>
              <a:gd name="connsiteX2" fmla="*/ 785987 w 1176595"/>
              <a:gd name="connsiteY2" fmla="*/ 1151413 h 1188476"/>
              <a:gd name="connsiteX3" fmla="*/ 1045479 w 1176595"/>
              <a:gd name="connsiteY3" fmla="*/ 1052559 h 1188476"/>
              <a:gd name="connsiteX4" fmla="*/ 1008409 w 1176595"/>
              <a:gd name="connsiteY4" fmla="*/ 780710 h 1188476"/>
              <a:gd name="connsiteX5" fmla="*/ 1020766 w 1176595"/>
              <a:gd name="connsiteY5" fmla="*/ 434722 h 1188476"/>
              <a:gd name="connsiteX6" fmla="*/ 1171759 w 1176595"/>
              <a:gd name="connsiteY6" fmla="*/ 1753 h 1188476"/>
              <a:gd name="connsiteX7" fmla="*/ 823058 w 1176595"/>
              <a:gd name="connsiteY7" fmla="*/ 298797 h 1188476"/>
              <a:gd name="connsiteX8" fmla="*/ 835414 w 1176595"/>
              <a:gd name="connsiteY8" fmla="*/ 706570 h 1188476"/>
              <a:gd name="connsiteX9" fmla="*/ 452355 w 1176595"/>
              <a:gd name="connsiteY9" fmla="*/ 533575 h 1188476"/>
              <a:gd name="connsiteX10" fmla="*/ 600636 w 1176595"/>
              <a:gd name="connsiteY10" fmla="*/ 842494 h 1188476"/>
              <a:gd name="connsiteX11" fmla="*/ 134255 w 1176595"/>
              <a:gd name="connsiteY11" fmla="*/ 775802 h 1188476"/>
              <a:gd name="connsiteX12" fmla="*/ 19869 w 1176595"/>
              <a:gd name="connsiteY12" fmla="*/ 1176127 h 1188476"/>
              <a:gd name="connsiteX0" fmla="*/ 11703 w 1259257"/>
              <a:gd name="connsiteY0" fmla="*/ 1378985 h 1385142"/>
              <a:gd name="connsiteX1" fmla="*/ 559730 w 1259257"/>
              <a:gd name="connsiteY1" fmla="*/ 1091964 h 1385142"/>
              <a:gd name="connsiteX2" fmla="*/ 868649 w 1259257"/>
              <a:gd name="connsiteY2" fmla="*/ 1151413 h 1385142"/>
              <a:gd name="connsiteX3" fmla="*/ 1128141 w 1259257"/>
              <a:gd name="connsiteY3" fmla="*/ 1052559 h 1385142"/>
              <a:gd name="connsiteX4" fmla="*/ 1091071 w 1259257"/>
              <a:gd name="connsiteY4" fmla="*/ 780710 h 1385142"/>
              <a:gd name="connsiteX5" fmla="*/ 1103428 w 1259257"/>
              <a:gd name="connsiteY5" fmla="*/ 434722 h 1385142"/>
              <a:gd name="connsiteX6" fmla="*/ 1254421 w 1259257"/>
              <a:gd name="connsiteY6" fmla="*/ 1753 h 1385142"/>
              <a:gd name="connsiteX7" fmla="*/ 905720 w 1259257"/>
              <a:gd name="connsiteY7" fmla="*/ 298797 h 1385142"/>
              <a:gd name="connsiteX8" fmla="*/ 918076 w 1259257"/>
              <a:gd name="connsiteY8" fmla="*/ 706570 h 1385142"/>
              <a:gd name="connsiteX9" fmla="*/ 535017 w 1259257"/>
              <a:gd name="connsiteY9" fmla="*/ 533575 h 1385142"/>
              <a:gd name="connsiteX10" fmla="*/ 683298 w 1259257"/>
              <a:gd name="connsiteY10" fmla="*/ 842494 h 1385142"/>
              <a:gd name="connsiteX11" fmla="*/ 216917 w 1259257"/>
              <a:gd name="connsiteY11" fmla="*/ 775802 h 1385142"/>
              <a:gd name="connsiteX12" fmla="*/ 11703 w 1259257"/>
              <a:gd name="connsiteY12" fmla="*/ 1378985 h 1385142"/>
              <a:gd name="connsiteX0" fmla="*/ 5618 w 1253172"/>
              <a:gd name="connsiteY0" fmla="*/ 1378985 h 1382633"/>
              <a:gd name="connsiteX1" fmla="*/ 553645 w 1253172"/>
              <a:gd name="connsiteY1" fmla="*/ 1091964 h 1382633"/>
              <a:gd name="connsiteX2" fmla="*/ 862564 w 1253172"/>
              <a:gd name="connsiteY2" fmla="*/ 1151413 h 1382633"/>
              <a:gd name="connsiteX3" fmla="*/ 1122056 w 1253172"/>
              <a:gd name="connsiteY3" fmla="*/ 1052559 h 1382633"/>
              <a:gd name="connsiteX4" fmla="*/ 1084986 w 1253172"/>
              <a:gd name="connsiteY4" fmla="*/ 780710 h 1382633"/>
              <a:gd name="connsiteX5" fmla="*/ 1097343 w 1253172"/>
              <a:gd name="connsiteY5" fmla="*/ 434722 h 1382633"/>
              <a:gd name="connsiteX6" fmla="*/ 1248336 w 1253172"/>
              <a:gd name="connsiteY6" fmla="*/ 1753 h 1382633"/>
              <a:gd name="connsiteX7" fmla="*/ 899635 w 1253172"/>
              <a:gd name="connsiteY7" fmla="*/ 298797 h 1382633"/>
              <a:gd name="connsiteX8" fmla="*/ 911991 w 1253172"/>
              <a:gd name="connsiteY8" fmla="*/ 706570 h 1382633"/>
              <a:gd name="connsiteX9" fmla="*/ 528932 w 1253172"/>
              <a:gd name="connsiteY9" fmla="*/ 533575 h 1382633"/>
              <a:gd name="connsiteX10" fmla="*/ 677213 w 1253172"/>
              <a:gd name="connsiteY10" fmla="*/ 842494 h 1382633"/>
              <a:gd name="connsiteX11" fmla="*/ 287686 w 1253172"/>
              <a:gd name="connsiteY11" fmla="*/ 856945 h 1382633"/>
              <a:gd name="connsiteX12" fmla="*/ 5618 w 1253172"/>
              <a:gd name="connsiteY12" fmla="*/ 1378985 h 1382633"/>
              <a:gd name="connsiteX0" fmla="*/ 5618 w 1130348"/>
              <a:gd name="connsiteY0" fmla="*/ 1097068 h 1100716"/>
              <a:gd name="connsiteX1" fmla="*/ 553645 w 1130348"/>
              <a:gd name="connsiteY1" fmla="*/ 810047 h 1100716"/>
              <a:gd name="connsiteX2" fmla="*/ 862564 w 1130348"/>
              <a:gd name="connsiteY2" fmla="*/ 869496 h 1100716"/>
              <a:gd name="connsiteX3" fmla="*/ 1122056 w 1130348"/>
              <a:gd name="connsiteY3" fmla="*/ 770642 h 1100716"/>
              <a:gd name="connsiteX4" fmla="*/ 1084986 w 1130348"/>
              <a:gd name="connsiteY4" fmla="*/ 498793 h 1100716"/>
              <a:gd name="connsiteX5" fmla="*/ 1097343 w 1130348"/>
              <a:gd name="connsiteY5" fmla="*/ 152805 h 1100716"/>
              <a:gd name="connsiteX6" fmla="*/ 1108601 w 1130348"/>
              <a:gd name="connsiteY6" fmla="*/ 84980 h 1100716"/>
              <a:gd name="connsiteX7" fmla="*/ 899635 w 1130348"/>
              <a:gd name="connsiteY7" fmla="*/ 16880 h 1100716"/>
              <a:gd name="connsiteX8" fmla="*/ 911991 w 1130348"/>
              <a:gd name="connsiteY8" fmla="*/ 424653 h 1100716"/>
              <a:gd name="connsiteX9" fmla="*/ 528932 w 1130348"/>
              <a:gd name="connsiteY9" fmla="*/ 251658 h 1100716"/>
              <a:gd name="connsiteX10" fmla="*/ 677213 w 1130348"/>
              <a:gd name="connsiteY10" fmla="*/ 560577 h 1100716"/>
              <a:gd name="connsiteX11" fmla="*/ 287686 w 1130348"/>
              <a:gd name="connsiteY11" fmla="*/ 575028 h 1100716"/>
              <a:gd name="connsiteX12" fmla="*/ 5618 w 1130348"/>
              <a:gd name="connsiteY12" fmla="*/ 1097068 h 1100716"/>
              <a:gd name="connsiteX0" fmla="*/ 5618 w 1124327"/>
              <a:gd name="connsiteY0" fmla="*/ 1023525 h 1027173"/>
              <a:gd name="connsiteX1" fmla="*/ 553645 w 1124327"/>
              <a:gd name="connsiteY1" fmla="*/ 736504 h 1027173"/>
              <a:gd name="connsiteX2" fmla="*/ 862564 w 1124327"/>
              <a:gd name="connsiteY2" fmla="*/ 795953 h 1027173"/>
              <a:gd name="connsiteX3" fmla="*/ 1122056 w 1124327"/>
              <a:gd name="connsiteY3" fmla="*/ 697099 h 1027173"/>
              <a:gd name="connsiteX4" fmla="*/ 1084986 w 1124327"/>
              <a:gd name="connsiteY4" fmla="*/ 425250 h 1027173"/>
              <a:gd name="connsiteX5" fmla="*/ 1097343 w 1124327"/>
              <a:gd name="connsiteY5" fmla="*/ 79262 h 1027173"/>
              <a:gd name="connsiteX6" fmla="*/ 1108601 w 1124327"/>
              <a:gd name="connsiteY6" fmla="*/ 11437 h 1027173"/>
              <a:gd name="connsiteX7" fmla="*/ 990462 w 1124327"/>
              <a:gd name="connsiteY7" fmla="*/ 132672 h 1027173"/>
              <a:gd name="connsiteX8" fmla="*/ 911991 w 1124327"/>
              <a:gd name="connsiteY8" fmla="*/ 351110 h 1027173"/>
              <a:gd name="connsiteX9" fmla="*/ 528932 w 1124327"/>
              <a:gd name="connsiteY9" fmla="*/ 178115 h 1027173"/>
              <a:gd name="connsiteX10" fmla="*/ 677213 w 1124327"/>
              <a:gd name="connsiteY10" fmla="*/ 487034 h 1027173"/>
              <a:gd name="connsiteX11" fmla="*/ 287686 w 1124327"/>
              <a:gd name="connsiteY11" fmla="*/ 501485 h 1027173"/>
              <a:gd name="connsiteX12" fmla="*/ 5618 w 1124327"/>
              <a:gd name="connsiteY12" fmla="*/ 1023525 h 1027173"/>
              <a:gd name="connsiteX0" fmla="*/ 1128 w 1119837"/>
              <a:gd name="connsiteY0" fmla="*/ 1023525 h 1026261"/>
              <a:gd name="connsiteX1" fmla="*/ 549155 w 1119837"/>
              <a:gd name="connsiteY1" fmla="*/ 736504 h 1026261"/>
              <a:gd name="connsiteX2" fmla="*/ 858074 w 1119837"/>
              <a:gd name="connsiteY2" fmla="*/ 795953 h 1026261"/>
              <a:gd name="connsiteX3" fmla="*/ 1117566 w 1119837"/>
              <a:gd name="connsiteY3" fmla="*/ 697099 h 1026261"/>
              <a:gd name="connsiteX4" fmla="*/ 1080496 w 1119837"/>
              <a:gd name="connsiteY4" fmla="*/ 425250 h 1026261"/>
              <a:gd name="connsiteX5" fmla="*/ 1092853 w 1119837"/>
              <a:gd name="connsiteY5" fmla="*/ 79262 h 1026261"/>
              <a:gd name="connsiteX6" fmla="*/ 1104111 w 1119837"/>
              <a:gd name="connsiteY6" fmla="*/ 11437 h 1026261"/>
              <a:gd name="connsiteX7" fmla="*/ 985972 w 1119837"/>
              <a:gd name="connsiteY7" fmla="*/ 132672 h 1026261"/>
              <a:gd name="connsiteX8" fmla="*/ 907501 w 1119837"/>
              <a:gd name="connsiteY8" fmla="*/ 351110 h 1026261"/>
              <a:gd name="connsiteX9" fmla="*/ 524442 w 1119837"/>
              <a:gd name="connsiteY9" fmla="*/ 178115 h 1026261"/>
              <a:gd name="connsiteX10" fmla="*/ 672723 w 1119837"/>
              <a:gd name="connsiteY10" fmla="*/ 487034 h 1026261"/>
              <a:gd name="connsiteX11" fmla="*/ 410990 w 1119837"/>
              <a:gd name="connsiteY11" fmla="*/ 536157 h 1026261"/>
              <a:gd name="connsiteX12" fmla="*/ 1128 w 1119837"/>
              <a:gd name="connsiteY12" fmla="*/ 1023525 h 1026261"/>
              <a:gd name="connsiteX0" fmla="*/ 2526 w 924630"/>
              <a:gd name="connsiteY0" fmla="*/ 789485 h 801035"/>
              <a:gd name="connsiteX1" fmla="*/ 353948 w 924630"/>
              <a:gd name="connsiteY1" fmla="*/ 736504 h 801035"/>
              <a:gd name="connsiteX2" fmla="*/ 662867 w 924630"/>
              <a:gd name="connsiteY2" fmla="*/ 795953 h 801035"/>
              <a:gd name="connsiteX3" fmla="*/ 922359 w 924630"/>
              <a:gd name="connsiteY3" fmla="*/ 697099 h 801035"/>
              <a:gd name="connsiteX4" fmla="*/ 885289 w 924630"/>
              <a:gd name="connsiteY4" fmla="*/ 425250 h 801035"/>
              <a:gd name="connsiteX5" fmla="*/ 897646 w 924630"/>
              <a:gd name="connsiteY5" fmla="*/ 79262 h 801035"/>
              <a:gd name="connsiteX6" fmla="*/ 908904 w 924630"/>
              <a:gd name="connsiteY6" fmla="*/ 11437 h 801035"/>
              <a:gd name="connsiteX7" fmla="*/ 790765 w 924630"/>
              <a:gd name="connsiteY7" fmla="*/ 132672 h 801035"/>
              <a:gd name="connsiteX8" fmla="*/ 712294 w 924630"/>
              <a:gd name="connsiteY8" fmla="*/ 351110 h 801035"/>
              <a:gd name="connsiteX9" fmla="*/ 329235 w 924630"/>
              <a:gd name="connsiteY9" fmla="*/ 178115 h 801035"/>
              <a:gd name="connsiteX10" fmla="*/ 477516 w 924630"/>
              <a:gd name="connsiteY10" fmla="*/ 487034 h 801035"/>
              <a:gd name="connsiteX11" fmla="*/ 215783 w 924630"/>
              <a:gd name="connsiteY11" fmla="*/ 536157 h 801035"/>
              <a:gd name="connsiteX12" fmla="*/ 2526 w 924630"/>
              <a:gd name="connsiteY12" fmla="*/ 789485 h 801035"/>
              <a:gd name="connsiteX0" fmla="*/ 2526 w 952449"/>
              <a:gd name="connsiteY0" fmla="*/ 789485 h 797089"/>
              <a:gd name="connsiteX1" fmla="*/ 353948 w 952449"/>
              <a:gd name="connsiteY1" fmla="*/ 736504 h 797089"/>
              <a:gd name="connsiteX2" fmla="*/ 662867 w 952449"/>
              <a:gd name="connsiteY2" fmla="*/ 795953 h 797089"/>
              <a:gd name="connsiteX3" fmla="*/ 922359 w 952449"/>
              <a:gd name="connsiteY3" fmla="*/ 697099 h 797089"/>
              <a:gd name="connsiteX4" fmla="*/ 944271 w 952449"/>
              <a:gd name="connsiteY4" fmla="*/ 425250 h 797089"/>
              <a:gd name="connsiteX5" fmla="*/ 897646 w 952449"/>
              <a:gd name="connsiteY5" fmla="*/ 79262 h 797089"/>
              <a:gd name="connsiteX6" fmla="*/ 908904 w 952449"/>
              <a:gd name="connsiteY6" fmla="*/ 11437 h 797089"/>
              <a:gd name="connsiteX7" fmla="*/ 790765 w 952449"/>
              <a:gd name="connsiteY7" fmla="*/ 132672 h 797089"/>
              <a:gd name="connsiteX8" fmla="*/ 712294 w 952449"/>
              <a:gd name="connsiteY8" fmla="*/ 351110 h 797089"/>
              <a:gd name="connsiteX9" fmla="*/ 329235 w 952449"/>
              <a:gd name="connsiteY9" fmla="*/ 178115 h 797089"/>
              <a:gd name="connsiteX10" fmla="*/ 477516 w 952449"/>
              <a:gd name="connsiteY10" fmla="*/ 487034 h 797089"/>
              <a:gd name="connsiteX11" fmla="*/ 215783 w 952449"/>
              <a:gd name="connsiteY11" fmla="*/ 536157 h 797089"/>
              <a:gd name="connsiteX12" fmla="*/ 2526 w 952449"/>
              <a:gd name="connsiteY12" fmla="*/ 789485 h 79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52449" h="797089">
                <a:moveTo>
                  <a:pt x="2526" y="789485"/>
                </a:moveTo>
                <a:cubicBezTo>
                  <a:pt x="25553" y="822876"/>
                  <a:pt x="243891" y="735426"/>
                  <a:pt x="353948" y="736504"/>
                </a:cubicBezTo>
                <a:cubicBezTo>
                  <a:pt x="464005" y="737582"/>
                  <a:pt x="568132" y="802520"/>
                  <a:pt x="662867" y="795953"/>
                </a:cubicBezTo>
                <a:cubicBezTo>
                  <a:pt x="757602" y="789386"/>
                  <a:pt x="875458" y="758883"/>
                  <a:pt x="922359" y="697099"/>
                </a:cubicBezTo>
                <a:cubicBezTo>
                  <a:pt x="969260" y="635315"/>
                  <a:pt x="948390" y="528223"/>
                  <a:pt x="944271" y="425250"/>
                </a:cubicBezTo>
                <a:cubicBezTo>
                  <a:pt x="940152" y="322277"/>
                  <a:pt x="858516" y="188413"/>
                  <a:pt x="897646" y="79262"/>
                </a:cubicBezTo>
                <a:cubicBezTo>
                  <a:pt x="936776" y="-29889"/>
                  <a:pt x="926717" y="2535"/>
                  <a:pt x="908904" y="11437"/>
                </a:cubicBezTo>
                <a:cubicBezTo>
                  <a:pt x="891091" y="20339"/>
                  <a:pt x="823533" y="76060"/>
                  <a:pt x="790765" y="132672"/>
                </a:cubicBezTo>
                <a:cubicBezTo>
                  <a:pt x="757997" y="189284"/>
                  <a:pt x="789216" y="343536"/>
                  <a:pt x="712294" y="351110"/>
                </a:cubicBezTo>
                <a:cubicBezTo>
                  <a:pt x="635372" y="358684"/>
                  <a:pt x="368365" y="155461"/>
                  <a:pt x="329235" y="178115"/>
                </a:cubicBezTo>
                <a:cubicBezTo>
                  <a:pt x="290105" y="200769"/>
                  <a:pt x="496425" y="427360"/>
                  <a:pt x="477516" y="487034"/>
                </a:cubicBezTo>
                <a:cubicBezTo>
                  <a:pt x="458607" y="546708"/>
                  <a:pt x="312578" y="480552"/>
                  <a:pt x="215783" y="536157"/>
                </a:cubicBezTo>
                <a:cubicBezTo>
                  <a:pt x="118989" y="591763"/>
                  <a:pt x="-20501" y="756094"/>
                  <a:pt x="2526" y="789485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 rot="6721894">
            <a:off x="3563024" y="3566703"/>
            <a:ext cx="545641" cy="484873"/>
          </a:xfrm>
          <a:custGeom>
            <a:avLst/>
            <a:gdLst>
              <a:gd name="connsiteX0" fmla="*/ 1437 w 810975"/>
              <a:gd name="connsiteY0" fmla="*/ 323402 h 706871"/>
              <a:gd name="connsiteX1" fmla="*/ 285642 w 810975"/>
              <a:gd name="connsiteY1" fmla="*/ 619964 h 706871"/>
              <a:gd name="connsiteX2" fmla="*/ 594561 w 810975"/>
              <a:gd name="connsiteY2" fmla="*/ 706461 h 706871"/>
              <a:gd name="connsiteX3" fmla="*/ 804626 w 810975"/>
              <a:gd name="connsiteY3" fmla="*/ 595250 h 706871"/>
              <a:gd name="connsiteX4" fmla="*/ 755199 w 810975"/>
              <a:gd name="connsiteY4" fmla="*/ 360472 h 706871"/>
              <a:gd name="connsiteX5" fmla="*/ 742842 w 810975"/>
              <a:gd name="connsiteY5" fmla="*/ 150407 h 706871"/>
              <a:gd name="connsiteX6" fmla="*/ 730486 w 810975"/>
              <a:gd name="connsiteY6" fmla="*/ 2126 h 706871"/>
              <a:gd name="connsiteX7" fmla="*/ 643988 w 810975"/>
              <a:gd name="connsiteY7" fmla="*/ 261618 h 706871"/>
              <a:gd name="connsiteX8" fmla="*/ 260929 w 810975"/>
              <a:gd name="connsiteY8" fmla="*/ 88623 h 706871"/>
              <a:gd name="connsiteX9" fmla="*/ 409210 w 810975"/>
              <a:gd name="connsiteY9" fmla="*/ 397542 h 706871"/>
              <a:gd name="connsiteX10" fmla="*/ 1437 w 810975"/>
              <a:gd name="connsiteY10" fmla="*/ 323402 h 706871"/>
              <a:gd name="connsiteX0" fmla="*/ 871 w 983403"/>
              <a:gd name="connsiteY0" fmla="*/ 731175 h 737263"/>
              <a:gd name="connsiteX1" fmla="*/ 458070 w 983403"/>
              <a:gd name="connsiteY1" fmla="*/ 619964 h 737263"/>
              <a:gd name="connsiteX2" fmla="*/ 766989 w 983403"/>
              <a:gd name="connsiteY2" fmla="*/ 706461 h 737263"/>
              <a:gd name="connsiteX3" fmla="*/ 977054 w 983403"/>
              <a:gd name="connsiteY3" fmla="*/ 595250 h 737263"/>
              <a:gd name="connsiteX4" fmla="*/ 927627 w 983403"/>
              <a:gd name="connsiteY4" fmla="*/ 360472 h 737263"/>
              <a:gd name="connsiteX5" fmla="*/ 915270 w 983403"/>
              <a:gd name="connsiteY5" fmla="*/ 150407 h 737263"/>
              <a:gd name="connsiteX6" fmla="*/ 902914 w 983403"/>
              <a:gd name="connsiteY6" fmla="*/ 2126 h 737263"/>
              <a:gd name="connsiteX7" fmla="*/ 816416 w 983403"/>
              <a:gd name="connsiteY7" fmla="*/ 261618 h 737263"/>
              <a:gd name="connsiteX8" fmla="*/ 433357 w 983403"/>
              <a:gd name="connsiteY8" fmla="*/ 88623 h 737263"/>
              <a:gd name="connsiteX9" fmla="*/ 581638 w 983403"/>
              <a:gd name="connsiteY9" fmla="*/ 397542 h 737263"/>
              <a:gd name="connsiteX10" fmla="*/ 871 w 983403"/>
              <a:gd name="connsiteY10" fmla="*/ 731175 h 737263"/>
              <a:gd name="connsiteX0" fmla="*/ 4341 w 986873"/>
              <a:gd name="connsiteY0" fmla="*/ 731175 h 734712"/>
              <a:gd name="connsiteX1" fmla="*/ 461540 w 986873"/>
              <a:gd name="connsiteY1" fmla="*/ 619964 h 734712"/>
              <a:gd name="connsiteX2" fmla="*/ 770459 w 986873"/>
              <a:gd name="connsiteY2" fmla="*/ 706461 h 734712"/>
              <a:gd name="connsiteX3" fmla="*/ 980524 w 986873"/>
              <a:gd name="connsiteY3" fmla="*/ 595250 h 734712"/>
              <a:gd name="connsiteX4" fmla="*/ 931097 w 986873"/>
              <a:gd name="connsiteY4" fmla="*/ 360472 h 734712"/>
              <a:gd name="connsiteX5" fmla="*/ 918740 w 986873"/>
              <a:gd name="connsiteY5" fmla="*/ 150407 h 734712"/>
              <a:gd name="connsiteX6" fmla="*/ 906384 w 986873"/>
              <a:gd name="connsiteY6" fmla="*/ 2126 h 734712"/>
              <a:gd name="connsiteX7" fmla="*/ 819886 w 986873"/>
              <a:gd name="connsiteY7" fmla="*/ 261618 h 734712"/>
              <a:gd name="connsiteX8" fmla="*/ 436827 w 986873"/>
              <a:gd name="connsiteY8" fmla="*/ 88623 h 734712"/>
              <a:gd name="connsiteX9" fmla="*/ 585108 w 986873"/>
              <a:gd name="connsiteY9" fmla="*/ 397542 h 734712"/>
              <a:gd name="connsiteX10" fmla="*/ 251475 w 986873"/>
              <a:gd name="connsiteY10" fmla="*/ 459326 h 734712"/>
              <a:gd name="connsiteX11" fmla="*/ 4341 w 986873"/>
              <a:gd name="connsiteY11" fmla="*/ 731175 h 734712"/>
              <a:gd name="connsiteX0" fmla="*/ 4341 w 1004473"/>
              <a:gd name="connsiteY0" fmla="*/ 731109 h 734646"/>
              <a:gd name="connsiteX1" fmla="*/ 461540 w 1004473"/>
              <a:gd name="connsiteY1" fmla="*/ 619898 h 734646"/>
              <a:gd name="connsiteX2" fmla="*/ 770459 w 1004473"/>
              <a:gd name="connsiteY2" fmla="*/ 706395 h 734646"/>
              <a:gd name="connsiteX3" fmla="*/ 980524 w 1004473"/>
              <a:gd name="connsiteY3" fmla="*/ 595184 h 734646"/>
              <a:gd name="connsiteX4" fmla="*/ 992881 w 1004473"/>
              <a:gd name="connsiteY4" fmla="*/ 335692 h 734646"/>
              <a:gd name="connsiteX5" fmla="*/ 918740 w 1004473"/>
              <a:gd name="connsiteY5" fmla="*/ 150341 h 734646"/>
              <a:gd name="connsiteX6" fmla="*/ 906384 w 1004473"/>
              <a:gd name="connsiteY6" fmla="*/ 2060 h 734646"/>
              <a:gd name="connsiteX7" fmla="*/ 819886 w 1004473"/>
              <a:gd name="connsiteY7" fmla="*/ 261552 h 734646"/>
              <a:gd name="connsiteX8" fmla="*/ 436827 w 1004473"/>
              <a:gd name="connsiteY8" fmla="*/ 88557 h 734646"/>
              <a:gd name="connsiteX9" fmla="*/ 585108 w 1004473"/>
              <a:gd name="connsiteY9" fmla="*/ 397476 h 734646"/>
              <a:gd name="connsiteX10" fmla="*/ 251475 w 1004473"/>
              <a:gd name="connsiteY10" fmla="*/ 459260 h 734646"/>
              <a:gd name="connsiteX11" fmla="*/ 4341 w 1004473"/>
              <a:gd name="connsiteY11" fmla="*/ 731109 h 734646"/>
              <a:gd name="connsiteX0" fmla="*/ 4341 w 1228373"/>
              <a:gd name="connsiteY0" fmla="*/ 1057560 h 1061097"/>
              <a:gd name="connsiteX1" fmla="*/ 461540 w 1228373"/>
              <a:gd name="connsiteY1" fmla="*/ 946349 h 1061097"/>
              <a:gd name="connsiteX2" fmla="*/ 770459 w 1228373"/>
              <a:gd name="connsiteY2" fmla="*/ 1032846 h 1061097"/>
              <a:gd name="connsiteX3" fmla="*/ 980524 w 1228373"/>
              <a:gd name="connsiteY3" fmla="*/ 921635 h 1061097"/>
              <a:gd name="connsiteX4" fmla="*/ 992881 w 1228373"/>
              <a:gd name="connsiteY4" fmla="*/ 662143 h 1061097"/>
              <a:gd name="connsiteX5" fmla="*/ 1227659 w 1228373"/>
              <a:gd name="connsiteY5" fmla="*/ 7235 h 1061097"/>
              <a:gd name="connsiteX6" fmla="*/ 906384 w 1228373"/>
              <a:gd name="connsiteY6" fmla="*/ 328511 h 1061097"/>
              <a:gd name="connsiteX7" fmla="*/ 819886 w 1228373"/>
              <a:gd name="connsiteY7" fmla="*/ 588003 h 1061097"/>
              <a:gd name="connsiteX8" fmla="*/ 436827 w 1228373"/>
              <a:gd name="connsiteY8" fmla="*/ 415008 h 1061097"/>
              <a:gd name="connsiteX9" fmla="*/ 585108 w 1228373"/>
              <a:gd name="connsiteY9" fmla="*/ 723927 h 1061097"/>
              <a:gd name="connsiteX10" fmla="*/ 251475 w 1228373"/>
              <a:gd name="connsiteY10" fmla="*/ 785711 h 1061097"/>
              <a:gd name="connsiteX11" fmla="*/ 4341 w 1228373"/>
              <a:gd name="connsiteY11" fmla="*/ 1057560 h 1061097"/>
              <a:gd name="connsiteX0" fmla="*/ 4341 w 1230567"/>
              <a:gd name="connsiteY0" fmla="*/ 1072495 h 1076032"/>
              <a:gd name="connsiteX1" fmla="*/ 461540 w 1230567"/>
              <a:gd name="connsiteY1" fmla="*/ 961284 h 1076032"/>
              <a:gd name="connsiteX2" fmla="*/ 770459 w 1230567"/>
              <a:gd name="connsiteY2" fmla="*/ 1047781 h 1076032"/>
              <a:gd name="connsiteX3" fmla="*/ 980524 w 1230567"/>
              <a:gd name="connsiteY3" fmla="*/ 936570 h 1076032"/>
              <a:gd name="connsiteX4" fmla="*/ 992881 w 1230567"/>
              <a:gd name="connsiteY4" fmla="*/ 677078 h 1076032"/>
              <a:gd name="connsiteX5" fmla="*/ 1227659 w 1230567"/>
              <a:gd name="connsiteY5" fmla="*/ 22170 h 1076032"/>
              <a:gd name="connsiteX6" fmla="*/ 807530 w 1230567"/>
              <a:gd name="connsiteY6" fmla="*/ 195165 h 1076032"/>
              <a:gd name="connsiteX7" fmla="*/ 819886 w 1230567"/>
              <a:gd name="connsiteY7" fmla="*/ 602938 h 1076032"/>
              <a:gd name="connsiteX8" fmla="*/ 436827 w 1230567"/>
              <a:gd name="connsiteY8" fmla="*/ 429943 h 1076032"/>
              <a:gd name="connsiteX9" fmla="*/ 585108 w 1230567"/>
              <a:gd name="connsiteY9" fmla="*/ 738862 h 1076032"/>
              <a:gd name="connsiteX10" fmla="*/ 251475 w 1230567"/>
              <a:gd name="connsiteY10" fmla="*/ 800646 h 1076032"/>
              <a:gd name="connsiteX11" fmla="*/ 4341 w 1230567"/>
              <a:gd name="connsiteY11" fmla="*/ 1072495 h 1076032"/>
              <a:gd name="connsiteX0" fmla="*/ 4341 w 1231061"/>
              <a:gd name="connsiteY0" fmla="*/ 1053601 h 1057138"/>
              <a:gd name="connsiteX1" fmla="*/ 461540 w 1231061"/>
              <a:gd name="connsiteY1" fmla="*/ 942390 h 1057138"/>
              <a:gd name="connsiteX2" fmla="*/ 770459 w 1231061"/>
              <a:gd name="connsiteY2" fmla="*/ 1028887 h 1057138"/>
              <a:gd name="connsiteX3" fmla="*/ 980524 w 1231061"/>
              <a:gd name="connsiteY3" fmla="*/ 917676 h 1057138"/>
              <a:gd name="connsiteX4" fmla="*/ 992881 w 1231061"/>
              <a:gd name="connsiteY4" fmla="*/ 658184 h 1057138"/>
              <a:gd name="connsiteX5" fmla="*/ 1005238 w 1231061"/>
              <a:gd name="connsiteY5" fmla="*/ 312196 h 1057138"/>
              <a:gd name="connsiteX6" fmla="*/ 1227659 w 1231061"/>
              <a:gd name="connsiteY6" fmla="*/ 3276 h 1057138"/>
              <a:gd name="connsiteX7" fmla="*/ 807530 w 1231061"/>
              <a:gd name="connsiteY7" fmla="*/ 176271 h 1057138"/>
              <a:gd name="connsiteX8" fmla="*/ 819886 w 1231061"/>
              <a:gd name="connsiteY8" fmla="*/ 584044 h 1057138"/>
              <a:gd name="connsiteX9" fmla="*/ 436827 w 1231061"/>
              <a:gd name="connsiteY9" fmla="*/ 411049 h 1057138"/>
              <a:gd name="connsiteX10" fmla="*/ 585108 w 1231061"/>
              <a:gd name="connsiteY10" fmla="*/ 719968 h 1057138"/>
              <a:gd name="connsiteX11" fmla="*/ 251475 w 1231061"/>
              <a:gd name="connsiteY11" fmla="*/ 781752 h 1057138"/>
              <a:gd name="connsiteX12" fmla="*/ 4341 w 1231061"/>
              <a:gd name="connsiteY12" fmla="*/ 1053601 h 1057138"/>
              <a:gd name="connsiteX0" fmla="*/ 4341 w 1231061"/>
              <a:gd name="connsiteY0" fmla="*/ 1053601 h 1057138"/>
              <a:gd name="connsiteX1" fmla="*/ 461540 w 1231061"/>
              <a:gd name="connsiteY1" fmla="*/ 942390 h 1057138"/>
              <a:gd name="connsiteX2" fmla="*/ 770459 w 1231061"/>
              <a:gd name="connsiteY2" fmla="*/ 1028887 h 1057138"/>
              <a:gd name="connsiteX3" fmla="*/ 1029951 w 1231061"/>
              <a:gd name="connsiteY3" fmla="*/ 930033 h 1057138"/>
              <a:gd name="connsiteX4" fmla="*/ 992881 w 1231061"/>
              <a:gd name="connsiteY4" fmla="*/ 658184 h 1057138"/>
              <a:gd name="connsiteX5" fmla="*/ 1005238 w 1231061"/>
              <a:gd name="connsiteY5" fmla="*/ 312196 h 1057138"/>
              <a:gd name="connsiteX6" fmla="*/ 1227659 w 1231061"/>
              <a:gd name="connsiteY6" fmla="*/ 3276 h 1057138"/>
              <a:gd name="connsiteX7" fmla="*/ 807530 w 1231061"/>
              <a:gd name="connsiteY7" fmla="*/ 176271 h 1057138"/>
              <a:gd name="connsiteX8" fmla="*/ 819886 w 1231061"/>
              <a:gd name="connsiteY8" fmla="*/ 584044 h 1057138"/>
              <a:gd name="connsiteX9" fmla="*/ 436827 w 1231061"/>
              <a:gd name="connsiteY9" fmla="*/ 411049 h 1057138"/>
              <a:gd name="connsiteX10" fmla="*/ 585108 w 1231061"/>
              <a:gd name="connsiteY10" fmla="*/ 719968 h 1057138"/>
              <a:gd name="connsiteX11" fmla="*/ 251475 w 1231061"/>
              <a:gd name="connsiteY11" fmla="*/ 781752 h 1057138"/>
              <a:gd name="connsiteX12" fmla="*/ 4341 w 1231061"/>
              <a:gd name="connsiteY12" fmla="*/ 1053601 h 1057138"/>
              <a:gd name="connsiteX0" fmla="*/ 4341 w 1231061"/>
              <a:gd name="connsiteY0" fmla="*/ 1053601 h 1057138"/>
              <a:gd name="connsiteX1" fmla="*/ 461540 w 1231061"/>
              <a:gd name="connsiteY1" fmla="*/ 942390 h 1057138"/>
              <a:gd name="connsiteX2" fmla="*/ 770459 w 1231061"/>
              <a:gd name="connsiteY2" fmla="*/ 1028887 h 1057138"/>
              <a:gd name="connsiteX3" fmla="*/ 1029951 w 1231061"/>
              <a:gd name="connsiteY3" fmla="*/ 930033 h 1057138"/>
              <a:gd name="connsiteX4" fmla="*/ 992881 w 1231061"/>
              <a:gd name="connsiteY4" fmla="*/ 658184 h 1057138"/>
              <a:gd name="connsiteX5" fmla="*/ 1005238 w 1231061"/>
              <a:gd name="connsiteY5" fmla="*/ 312196 h 1057138"/>
              <a:gd name="connsiteX6" fmla="*/ 1227659 w 1231061"/>
              <a:gd name="connsiteY6" fmla="*/ 3276 h 1057138"/>
              <a:gd name="connsiteX7" fmla="*/ 807530 w 1231061"/>
              <a:gd name="connsiteY7" fmla="*/ 176271 h 1057138"/>
              <a:gd name="connsiteX8" fmla="*/ 819886 w 1231061"/>
              <a:gd name="connsiteY8" fmla="*/ 584044 h 1057138"/>
              <a:gd name="connsiteX9" fmla="*/ 436827 w 1231061"/>
              <a:gd name="connsiteY9" fmla="*/ 411049 h 1057138"/>
              <a:gd name="connsiteX10" fmla="*/ 585108 w 1231061"/>
              <a:gd name="connsiteY10" fmla="*/ 719968 h 1057138"/>
              <a:gd name="connsiteX11" fmla="*/ 251475 w 1231061"/>
              <a:gd name="connsiteY11" fmla="*/ 781752 h 1057138"/>
              <a:gd name="connsiteX12" fmla="*/ 4341 w 1231061"/>
              <a:gd name="connsiteY12" fmla="*/ 1053601 h 1057138"/>
              <a:gd name="connsiteX0" fmla="*/ 4341 w 1088125"/>
              <a:gd name="connsiteY0" fmla="*/ 1029559 h 1033096"/>
              <a:gd name="connsiteX1" fmla="*/ 461540 w 1088125"/>
              <a:gd name="connsiteY1" fmla="*/ 918348 h 1033096"/>
              <a:gd name="connsiteX2" fmla="*/ 770459 w 1088125"/>
              <a:gd name="connsiteY2" fmla="*/ 1004845 h 1033096"/>
              <a:gd name="connsiteX3" fmla="*/ 1029951 w 1088125"/>
              <a:gd name="connsiteY3" fmla="*/ 905991 h 1033096"/>
              <a:gd name="connsiteX4" fmla="*/ 992881 w 1088125"/>
              <a:gd name="connsiteY4" fmla="*/ 634142 h 1033096"/>
              <a:gd name="connsiteX5" fmla="*/ 1005238 w 1088125"/>
              <a:gd name="connsiteY5" fmla="*/ 288154 h 1033096"/>
              <a:gd name="connsiteX6" fmla="*/ 1079377 w 1088125"/>
              <a:gd name="connsiteY6" fmla="*/ 3947 h 1033096"/>
              <a:gd name="connsiteX7" fmla="*/ 807530 w 1088125"/>
              <a:gd name="connsiteY7" fmla="*/ 152229 h 1033096"/>
              <a:gd name="connsiteX8" fmla="*/ 819886 w 1088125"/>
              <a:gd name="connsiteY8" fmla="*/ 560002 h 1033096"/>
              <a:gd name="connsiteX9" fmla="*/ 436827 w 1088125"/>
              <a:gd name="connsiteY9" fmla="*/ 387007 h 1033096"/>
              <a:gd name="connsiteX10" fmla="*/ 585108 w 1088125"/>
              <a:gd name="connsiteY10" fmla="*/ 695926 h 1033096"/>
              <a:gd name="connsiteX11" fmla="*/ 251475 w 1088125"/>
              <a:gd name="connsiteY11" fmla="*/ 757710 h 1033096"/>
              <a:gd name="connsiteX12" fmla="*/ 4341 w 1088125"/>
              <a:gd name="connsiteY12" fmla="*/ 1029559 h 1033096"/>
              <a:gd name="connsiteX0" fmla="*/ 4341 w 1161067"/>
              <a:gd name="connsiteY0" fmla="*/ 1176127 h 1179664"/>
              <a:gd name="connsiteX1" fmla="*/ 461540 w 1161067"/>
              <a:gd name="connsiteY1" fmla="*/ 1064916 h 1179664"/>
              <a:gd name="connsiteX2" fmla="*/ 770459 w 1161067"/>
              <a:gd name="connsiteY2" fmla="*/ 1151413 h 1179664"/>
              <a:gd name="connsiteX3" fmla="*/ 1029951 w 1161067"/>
              <a:gd name="connsiteY3" fmla="*/ 1052559 h 1179664"/>
              <a:gd name="connsiteX4" fmla="*/ 992881 w 1161067"/>
              <a:gd name="connsiteY4" fmla="*/ 780710 h 1179664"/>
              <a:gd name="connsiteX5" fmla="*/ 1005238 w 1161067"/>
              <a:gd name="connsiteY5" fmla="*/ 434722 h 1179664"/>
              <a:gd name="connsiteX6" fmla="*/ 1156231 w 1161067"/>
              <a:gd name="connsiteY6" fmla="*/ 1753 h 1179664"/>
              <a:gd name="connsiteX7" fmla="*/ 807530 w 1161067"/>
              <a:gd name="connsiteY7" fmla="*/ 298797 h 1179664"/>
              <a:gd name="connsiteX8" fmla="*/ 819886 w 1161067"/>
              <a:gd name="connsiteY8" fmla="*/ 706570 h 1179664"/>
              <a:gd name="connsiteX9" fmla="*/ 436827 w 1161067"/>
              <a:gd name="connsiteY9" fmla="*/ 533575 h 1179664"/>
              <a:gd name="connsiteX10" fmla="*/ 585108 w 1161067"/>
              <a:gd name="connsiteY10" fmla="*/ 842494 h 1179664"/>
              <a:gd name="connsiteX11" fmla="*/ 251475 w 1161067"/>
              <a:gd name="connsiteY11" fmla="*/ 904278 h 1179664"/>
              <a:gd name="connsiteX12" fmla="*/ 4341 w 1161067"/>
              <a:gd name="connsiteY12" fmla="*/ 1176127 h 1179664"/>
              <a:gd name="connsiteX0" fmla="*/ 4341 w 1161067"/>
              <a:gd name="connsiteY0" fmla="*/ 1176127 h 1181662"/>
              <a:gd name="connsiteX1" fmla="*/ 461540 w 1161067"/>
              <a:gd name="connsiteY1" fmla="*/ 1091964 h 1181662"/>
              <a:gd name="connsiteX2" fmla="*/ 770459 w 1161067"/>
              <a:gd name="connsiteY2" fmla="*/ 1151413 h 1181662"/>
              <a:gd name="connsiteX3" fmla="*/ 1029951 w 1161067"/>
              <a:gd name="connsiteY3" fmla="*/ 1052559 h 1181662"/>
              <a:gd name="connsiteX4" fmla="*/ 992881 w 1161067"/>
              <a:gd name="connsiteY4" fmla="*/ 780710 h 1181662"/>
              <a:gd name="connsiteX5" fmla="*/ 1005238 w 1161067"/>
              <a:gd name="connsiteY5" fmla="*/ 434722 h 1181662"/>
              <a:gd name="connsiteX6" fmla="*/ 1156231 w 1161067"/>
              <a:gd name="connsiteY6" fmla="*/ 1753 h 1181662"/>
              <a:gd name="connsiteX7" fmla="*/ 807530 w 1161067"/>
              <a:gd name="connsiteY7" fmla="*/ 298797 h 1181662"/>
              <a:gd name="connsiteX8" fmla="*/ 819886 w 1161067"/>
              <a:gd name="connsiteY8" fmla="*/ 706570 h 1181662"/>
              <a:gd name="connsiteX9" fmla="*/ 436827 w 1161067"/>
              <a:gd name="connsiteY9" fmla="*/ 533575 h 1181662"/>
              <a:gd name="connsiteX10" fmla="*/ 585108 w 1161067"/>
              <a:gd name="connsiteY10" fmla="*/ 842494 h 1181662"/>
              <a:gd name="connsiteX11" fmla="*/ 251475 w 1161067"/>
              <a:gd name="connsiteY11" fmla="*/ 904278 h 1181662"/>
              <a:gd name="connsiteX12" fmla="*/ 4341 w 1161067"/>
              <a:gd name="connsiteY12" fmla="*/ 1176127 h 1181662"/>
              <a:gd name="connsiteX0" fmla="*/ 19869 w 1176595"/>
              <a:gd name="connsiteY0" fmla="*/ 1176127 h 1188476"/>
              <a:gd name="connsiteX1" fmla="*/ 477068 w 1176595"/>
              <a:gd name="connsiteY1" fmla="*/ 1091964 h 1188476"/>
              <a:gd name="connsiteX2" fmla="*/ 785987 w 1176595"/>
              <a:gd name="connsiteY2" fmla="*/ 1151413 h 1188476"/>
              <a:gd name="connsiteX3" fmla="*/ 1045479 w 1176595"/>
              <a:gd name="connsiteY3" fmla="*/ 1052559 h 1188476"/>
              <a:gd name="connsiteX4" fmla="*/ 1008409 w 1176595"/>
              <a:gd name="connsiteY4" fmla="*/ 780710 h 1188476"/>
              <a:gd name="connsiteX5" fmla="*/ 1020766 w 1176595"/>
              <a:gd name="connsiteY5" fmla="*/ 434722 h 1188476"/>
              <a:gd name="connsiteX6" fmla="*/ 1171759 w 1176595"/>
              <a:gd name="connsiteY6" fmla="*/ 1753 h 1188476"/>
              <a:gd name="connsiteX7" fmla="*/ 823058 w 1176595"/>
              <a:gd name="connsiteY7" fmla="*/ 298797 h 1188476"/>
              <a:gd name="connsiteX8" fmla="*/ 835414 w 1176595"/>
              <a:gd name="connsiteY8" fmla="*/ 706570 h 1188476"/>
              <a:gd name="connsiteX9" fmla="*/ 452355 w 1176595"/>
              <a:gd name="connsiteY9" fmla="*/ 533575 h 1188476"/>
              <a:gd name="connsiteX10" fmla="*/ 600636 w 1176595"/>
              <a:gd name="connsiteY10" fmla="*/ 842494 h 1188476"/>
              <a:gd name="connsiteX11" fmla="*/ 134255 w 1176595"/>
              <a:gd name="connsiteY11" fmla="*/ 775802 h 1188476"/>
              <a:gd name="connsiteX12" fmla="*/ 19869 w 1176595"/>
              <a:gd name="connsiteY12" fmla="*/ 1176127 h 1188476"/>
              <a:gd name="connsiteX0" fmla="*/ 11703 w 1259257"/>
              <a:gd name="connsiteY0" fmla="*/ 1378985 h 1385142"/>
              <a:gd name="connsiteX1" fmla="*/ 559730 w 1259257"/>
              <a:gd name="connsiteY1" fmla="*/ 1091964 h 1385142"/>
              <a:gd name="connsiteX2" fmla="*/ 868649 w 1259257"/>
              <a:gd name="connsiteY2" fmla="*/ 1151413 h 1385142"/>
              <a:gd name="connsiteX3" fmla="*/ 1128141 w 1259257"/>
              <a:gd name="connsiteY3" fmla="*/ 1052559 h 1385142"/>
              <a:gd name="connsiteX4" fmla="*/ 1091071 w 1259257"/>
              <a:gd name="connsiteY4" fmla="*/ 780710 h 1385142"/>
              <a:gd name="connsiteX5" fmla="*/ 1103428 w 1259257"/>
              <a:gd name="connsiteY5" fmla="*/ 434722 h 1385142"/>
              <a:gd name="connsiteX6" fmla="*/ 1254421 w 1259257"/>
              <a:gd name="connsiteY6" fmla="*/ 1753 h 1385142"/>
              <a:gd name="connsiteX7" fmla="*/ 905720 w 1259257"/>
              <a:gd name="connsiteY7" fmla="*/ 298797 h 1385142"/>
              <a:gd name="connsiteX8" fmla="*/ 918076 w 1259257"/>
              <a:gd name="connsiteY8" fmla="*/ 706570 h 1385142"/>
              <a:gd name="connsiteX9" fmla="*/ 535017 w 1259257"/>
              <a:gd name="connsiteY9" fmla="*/ 533575 h 1385142"/>
              <a:gd name="connsiteX10" fmla="*/ 683298 w 1259257"/>
              <a:gd name="connsiteY10" fmla="*/ 842494 h 1385142"/>
              <a:gd name="connsiteX11" fmla="*/ 216917 w 1259257"/>
              <a:gd name="connsiteY11" fmla="*/ 775802 h 1385142"/>
              <a:gd name="connsiteX12" fmla="*/ 11703 w 1259257"/>
              <a:gd name="connsiteY12" fmla="*/ 1378985 h 1385142"/>
              <a:gd name="connsiteX0" fmla="*/ 5618 w 1253172"/>
              <a:gd name="connsiteY0" fmla="*/ 1378985 h 1382633"/>
              <a:gd name="connsiteX1" fmla="*/ 553645 w 1253172"/>
              <a:gd name="connsiteY1" fmla="*/ 1091964 h 1382633"/>
              <a:gd name="connsiteX2" fmla="*/ 862564 w 1253172"/>
              <a:gd name="connsiteY2" fmla="*/ 1151413 h 1382633"/>
              <a:gd name="connsiteX3" fmla="*/ 1122056 w 1253172"/>
              <a:gd name="connsiteY3" fmla="*/ 1052559 h 1382633"/>
              <a:gd name="connsiteX4" fmla="*/ 1084986 w 1253172"/>
              <a:gd name="connsiteY4" fmla="*/ 780710 h 1382633"/>
              <a:gd name="connsiteX5" fmla="*/ 1097343 w 1253172"/>
              <a:gd name="connsiteY5" fmla="*/ 434722 h 1382633"/>
              <a:gd name="connsiteX6" fmla="*/ 1248336 w 1253172"/>
              <a:gd name="connsiteY6" fmla="*/ 1753 h 1382633"/>
              <a:gd name="connsiteX7" fmla="*/ 899635 w 1253172"/>
              <a:gd name="connsiteY7" fmla="*/ 298797 h 1382633"/>
              <a:gd name="connsiteX8" fmla="*/ 911991 w 1253172"/>
              <a:gd name="connsiteY8" fmla="*/ 706570 h 1382633"/>
              <a:gd name="connsiteX9" fmla="*/ 528932 w 1253172"/>
              <a:gd name="connsiteY9" fmla="*/ 533575 h 1382633"/>
              <a:gd name="connsiteX10" fmla="*/ 677213 w 1253172"/>
              <a:gd name="connsiteY10" fmla="*/ 842494 h 1382633"/>
              <a:gd name="connsiteX11" fmla="*/ 287686 w 1253172"/>
              <a:gd name="connsiteY11" fmla="*/ 856945 h 1382633"/>
              <a:gd name="connsiteX12" fmla="*/ 5618 w 1253172"/>
              <a:gd name="connsiteY12" fmla="*/ 1378985 h 1382633"/>
              <a:gd name="connsiteX0" fmla="*/ 5618 w 1130348"/>
              <a:gd name="connsiteY0" fmla="*/ 1097068 h 1100716"/>
              <a:gd name="connsiteX1" fmla="*/ 553645 w 1130348"/>
              <a:gd name="connsiteY1" fmla="*/ 810047 h 1100716"/>
              <a:gd name="connsiteX2" fmla="*/ 862564 w 1130348"/>
              <a:gd name="connsiteY2" fmla="*/ 869496 h 1100716"/>
              <a:gd name="connsiteX3" fmla="*/ 1122056 w 1130348"/>
              <a:gd name="connsiteY3" fmla="*/ 770642 h 1100716"/>
              <a:gd name="connsiteX4" fmla="*/ 1084986 w 1130348"/>
              <a:gd name="connsiteY4" fmla="*/ 498793 h 1100716"/>
              <a:gd name="connsiteX5" fmla="*/ 1097343 w 1130348"/>
              <a:gd name="connsiteY5" fmla="*/ 152805 h 1100716"/>
              <a:gd name="connsiteX6" fmla="*/ 1108601 w 1130348"/>
              <a:gd name="connsiteY6" fmla="*/ 84980 h 1100716"/>
              <a:gd name="connsiteX7" fmla="*/ 899635 w 1130348"/>
              <a:gd name="connsiteY7" fmla="*/ 16880 h 1100716"/>
              <a:gd name="connsiteX8" fmla="*/ 911991 w 1130348"/>
              <a:gd name="connsiteY8" fmla="*/ 424653 h 1100716"/>
              <a:gd name="connsiteX9" fmla="*/ 528932 w 1130348"/>
              <a:gd name="connsiteY9" fmla="*/ 251658 h 1100716"/>
              <a:gd name="connsiteX10" fmla="*/ 677213 w 1130348"/>
              <a:gd name="connsiteY10" fmla="*/ 560577 h 1100716"/>
              <a:gd name="connsiteX11" fmla="*/ 287686 w 1130348"/>
              <a:gd name="connsiteY11" fmla="*/ 575028 h 1100716"/>
              <a:gd name="connsiteX12" fmla="*/ 5618 w 1130348"/>
              <a:gd name="connsiteY12" fmla="*/ 1097068 h 1100716"/>
              <a:gd name="connsiteX0" fmla="*/ 5618 w 1124327"/>
              <a:gd name="connsiteY0" fmla="*/ 1023525 h 1027173"/>
              <a:gd name="connsiteX1" fmla="*/ 553645 w 1124327"/>
              <a:gd name="connsiteY1" fmla="*/ 736504 h 1027173"/>
              <a:gd name="connsiteX2" fmla="*/ 862564 w 1124327"/>
              <a:gd name="connsiteY2" fmla="*/ 795953 h 1027173"/>
              <a:gd name="connsiteX3" fmla="*/ 1122056 w 1124327"/>
              <a:gd name="connsiteY3" fmla="*/ 697099 h 1027173"/>
              <a:gd name="connsiteX4" fmla="*/ 1084986 w 1124327"/>
              <a:gd name="connsiteY4" fmla="*/ 425250 h 1027173"/>
              <a:gd name="connsiteX5" fmla="*/ 1097343 w 1124327"/>
              <a:gd name="connsiteY5" fmla="*/ 79262 h 1027173"/>
              <a:gd name="connsiteX6" fmla="*/ 1108601 w 1124327"/>
              <a:gd name="connsiteY6" fmla="*/ 11437 h 1027173"/>
              <a:gd name="connsiteX7" fmla="*/ 990462 w 1124327"/>
              <a:gd name="connsiteY7" fmla="*/ 132672 h 1027173"/>
              <a:gd name="connsiteX8" fmla="*/ 911991 w 1124327"/>
              <a:gd name="connsiteY8" fmla="*/ 351110 h 1027173"/>
              <a:gd name="connsiteX9" fmla="*/ 528932 w 1124327"/>
              <a:gd name="connsiteY9" fmla="*/ 178115 h 1027173"/>
              <a:gd name="connsiteX10" fmla="*/ 677213 w 1124327"/>
              <a:gd name="connsiteY10" fmla="*/ 487034 h 1027173"/>
              <a:gd name="connsiteX11" fmla="*/ 287686 w 1124327"/>
              <a:gd name="connsiteY11" fmla="*/ 501485 h 1027173"/>
              <a:gd name="connsiteX12" fmla="*/ 5618 w 1124327"/>
              <a:gd name="connsiteY12" fmla="*/ 1023525 h 1027173"/>
              <a:gd name="connsiteX0" fmla="*/ 1128 w 1119837"/>
              <a:gd name="connsiteY0" fmla="*/ 1023525 h 1026261"/>
              <a:gd name="connsiteX1" fmla="*/ 549155 w 1119837"/>
              <a:gd name="connsiteY1" fmla="*/ 736504 h 1026261"/>
              <a:gd name="connsiteX2" fmla="*/ 858074 w 1119837"/>
              <a:gd name="connsiteY2" fmla="*/ 795953 h 1026261"/>
              <a:gd name="connsiteX3" fmla="*/ 1117566 w 1119837"/>
              <a:gd name="connsiteY3" fmla="*/ 697099 h 1026261"/>
              <a:gd name="connsiteX4" fmla="*/ 1080496 w 1119837"/>
              <a:gd name="connsiteY4" fmla="*/ 425250 h 1026261"/>
              <a:gd name="connsiteX5" fmla="*/ 1092853 w 1119837"/>
              <a:gd name="connsiteY5" fmla="*/ 79262 h 1026261"/>
              <a:gd name="connsiteX6" fmla="*/ 1104111 w 1119837"/>
              <a:gd name="connsiteY6" fmla="*/ 11437 h 1026261"/>
              <a:gd name="connsiteX7" fmla="*/ 985972 w 1119837"/>
              <a:gd name="connsiteY7" fmla="*/ 132672 h 1026261"/>
              <a:gd name="connsiteX8" fmla="*/ 907501 w 1119837"/>
              <a:gd name="connsiteY8" fmla="*/ 351110 h 1026261"/>
              <a:gd name="connsiteX9" fmla="*/ 524442 w 1119837"/>
              <a:gd name="connsiteY9" fmla="*/ 178115 h 1026261"/>
              <a:gd name="connsiteX10" fmla="*/ 672723 w 1119837"/>
              <a:gd name="connsiteY10" fmla="*/ 487034 h 1026261"/>
              <a:gd name="connsiteX11" fmla="*/ 410990 w 1119837"/>
              <a:gd name="connsiteY11" fmla="*/ 536157 h 1026261"/>
              <a:gd name="connsiteX12" fmla="*/ 1128 w 1119837"/>
              <a:gd name="connsiteY12" fmla="*/ 1023525 h 1026261"/>
              <a:gd name="connsiteX0" fmla="*/ 2526 w 924630"/>
              <a:gd name="connsiteY0" fmla="*/ 789485 h 801035"/>
              <a:gd name="connsiteX1" fmla="*/ 353948 w 924630"/>
              <a:gd name="connsiteY1" fmla="*/ 736504 h 801035"/>
              <a:gd name="connsiteX2" fmla="*/ 662867 w 924630"/>
              <a:gd name="connsiteY2" fmla="*/ 795953 h 801035"/>
              <a:gd name="connsiteX3" fmla="*/ 922359 w 924630"/>
              <a:gd name="connsiteY3" fmla="*/ 697099 h 801035"/>
              <a:gd name="connsiteX4" fmla="*/ 885289 w 924630"/>
              <a:gd name="connsiteY4" fmla="*/ 425250 h 801035"/>
              <a:gd name="connsiteX5" fmla="*/ 897646 w 924630"/>
              <a:gd name="connsiteY5" fmla="*/ 79262 h 801035"/>
              <a:gd name="connsiteX6" fmla="*/ 908904 w 924630"/>
              <a:gd name="connsiteY6" fmla="*/ 11437 h 801035"/>
              <a:gd name="connsiteX7" fmla="*/ 790765 w 924630"/>
              <a:gd name="connsiteY7" fmla="*/ 132672 h 801035"/>
              <a:gd name="connsiteX8" fmla="*/ 712294 w 924630"/>
              <a:gd name="connsiteY8" fmla="*/ 351110 h 801035"/>
              <a:gd name="connsiteX9" fmla="*/ 329235 w 924630"/>
              <a:gd name="connsiteY9" fmla="*/ 178115 h 801035"/>
              <a:gd name="connsiteX10" fmla="*/ 477516 w 924630"/>
              <a:gd name="connsiteY10" fmla="*/ 487034 h 801035"/>
              <a:gd name="connsiteX11" fmla="*/ 215783 w 924630"/>
              <a:gd name="connsiteY11" fmla="*/ 536157 h 801035"/>
              <a:gd name="connsiteX12" fmla="*/ 2526 w 924630"/>
              <a:gd name="connsiteY12" fmla="*/ 789485 h 801035"/>
              <a:gd name="connsiteX0" fmla="*/ 2526 w 952449"/>
              <a:gd name="connsiteY0" fmla="*/ 789485 h 797089"/>
              <a:gd name="connsiteX1" fmla="*/ 353948 w 952449"/>
              <a:gd name="connsiteY1" fmla="*/ 736504 h 797089"/>
              <a:gd name="connsiteX2" fmla="*/ 662867 w 952449"/>
              <a:gd name="connsiteY2" fmla="*/ 795953 h 797089"/>
              <a:gd name="connsiteX3" fmla="*/ 922359 w 952449"/>
              <a:gd name="connsiteY3" fmla="*/ 697099 h 797089"/>
              <a:gd name="connsiteX4" fmla="*/ 944271 w 952449"/>
              <a:gd name="connsiteY4" fmla="*/ 425250 h 797089"/>
              <a:gd name="connsiteX5" fmla="*/ 897646 w 952449"/>
              <a:gd name="connsiteY5" fmla="*/ 79262 h 797089"/>
              <a:gd name="connsiteX6" fmla="*/ 908904 w 952449"/>
              <a:gd name="connsiteY6" fmla="*/ 11437 h 797089"/>
              <a:gd name="connsiteX7" fmla="*/ 790765 w 952449"/>
              <a:gd name="connsiteY7" fmla="*/ 132672 h 797089"/>
              <a:gd name="connsiteX8" fmla="*/ 712294 w 952449"/>
              <a:gd name="connsiteY8" fmla="*/ 351110 h 797089"/>
              <a:gd name="connsiteX9" fmla="*/ 329235 w 952449"/>
              <a:gd name="connsiteY9" fmla="*/ 178115 h 797089"/>
              <a:gd name="connsiteX10" fmla="*/ 477516 w 952449"/>
              <a:gd name="connsiteY10" fmla="*/ 487034 h 797089"/>
              <a:gd name="connsiteX11" fmla="*/ 215783 w 952449"/>
              <a:gd name="connsiteY11" fmla="*/ 536157 h 797089"/>
              <a:gd name="connsiteX12" fmla="*/ 2526 w 952449"/>
              <a:gd name="connsiteY12" fmla="*/ 789485 h 79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52449" h="797089">
                <a:moveTo>
                  <a:pt x="2526" y="789485"/>
                </a:moveTo>
                <a:cubicBezTo>
                  <a:pt x="25553" y="822876"/>
                  <a:pt x="243891" y="735426"/>
                  <a:pt x="353948" y="736504"/>
                </a:cubicBezTo>
                <a:cubicBezTo>
                  <a:pt x="464005" y="737582"/>
                  <a:pt x="568132" y="802520"/>
                  <a:pt x="662867" y="795953"/>
                </a:cubicBezTo>
                <a:cubicBezTo>
                  <a:pt x="757602" y="789386"/>
                  <a:pt x="875458" y="758883"/>
                  <a:pt x="922359" y="697099"/>
                </a:cubicBezTo>
                <a:cubicBezTo>
                  <a:pt x="969260" y="635315"/>
                  <a:pt x="948390" y="528223"/>
                  <a:pt x="944271" y="425250"/>
                </a:cubicBezTo>
                <a:cubicBezTo>
                  <a:pt x="940152" y="322277"/>
                  <a:pt x="858516" y="188413"/>
                  <a:pt x="897646" y="79262"/>
                </a:cubicBezTo>
                <a:cubicBezTo>
                  <a:pt x="936776" y="-29889"/>
                  <a:pt x="926717" y="2535"/>
                  <a:pt x="908904" y="11437"/>
                </a:cubicBezTo>
                <a:cubicBezTo>
                  <a:pt x="891091" y="20339"/>
                  <a:pt x="823533" y="76060"/>
                  <a:pt x="790765" y="132672"/>
                </a:cubicBezTo>
                <a:cubicBezTo>
                  <a:pt x="757997" y="189284"/>
                  <a:pt x="789216" y="343536"/>
                  <a:pt x="712294" y="351110"/>
                </a:cubicBezTo>
                <a:cubicBezTo>
                  <a:pt x="635372" y="358684"/>
                  <a:pt x="368365" y="155461"/>
                  <a:pt x="329235" y="178115"/>
                </a:cubicBezTo>
                <a:cubicBezTo>
                  <a:pt x="290105" y="200769"/>
                  <a:pt x="496425" y="427360"/>
                  <a:pt x="477516" y="487034"/>
                </a:cubicBezTo>
                <a:cubicBezTo>
                  <a:pt x="458607" y="546708"/>
                  <a:pt x="312578" y="480552"/>
                  <a:pt x="215783" y="536157"/>
                </a:cubicBezTo>
                <a:cubicBezTo>
                  <a:pt x="118989" y="591763"/>
                  <a:pt x="-20501" y="756094"/>
                  <a:pt x="2526" y="789485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5-конечная звезда 5"/>
          <p:cNvSpPr/>
          <p:nvPr/>
        </p:nvSpPr>
        <p:spPr>
          <a:xfrm>
            <a:off x="1872512" y="3233019"/>
            <a:ext cx="934479" cy="792088"/>
          </a:xfrm>
          <a:custGeom>
            <a:avLst/>
            <a:gdLst>
              <a:gd name="connsiteX0" fmla="*/ 2 w 2088232"/>
              <a:gd name="connsiteY0" fmla="*/ 632604 h 1656184"/>
              <a:gd name="connsiteX1" fmla="*/ 797638 w 2088232"/>
              <a:gd name="connsiteY1" fmla="*/ 632609 h 1656184"/>
              <a:gd name="connsiteX2" fmla="*/ 1044116 w 2088232"/>
              <a:gd name="connsiteY2" fmla="*/ 0 h 1656184"/>
              <a:gd name="connsiteX3" fmla="*/ 1290594 w 2088232"/>
              <a:gd name="connsiteY3" fmla="*/ 632609 h 1656184"/>
              <a:gd name="connsiteX4" fmla="*/ 2088230 w 2088232"/>
              <a:gd name="connsiteY4" fmla="*/ 632604 h 1656184"/>
              <a:gd name="connsiteX5" fmla="*/ 1442926 w 2088232"/>
              <a:gd name="connsiteY5" fmla="*/ 1023574 h 1656184"/>
              <a:gd name="connsiteX6" fmla="*/ 1689414 w 2088232"/>
              <a:gd name="connsiteY6" fmla="*/ 1656180 h 1656184"/>
              <a:gd name="connsiteX7" fmla="*/ 1044116 w 2088232"/>
              <a:gd name="connsiteY7" fmla="*/ 1265203 h 1656184"/>
              <a:gd name="connsiteX8" fmla="*/ 398818 w 2088232"/>
              <a:gd name="connsiteY8" fmla="*/ 1656180 h 1656184"/>
              <a:gd name="connsiteX9" fmla="*/ 645306 w 2088232"/>
              <a:gd name="connsiteY9" fmla="*/ 1023574 h 1656184"/>
              <a:gd name="connsiteX10" fmla="*/ 2 w 2088232"/>
              <a:gd name="connsiteY10" fmla="*/ 632604 h 1656184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1044114 w 2088228"/>
              <a:gd name="connsiteY3" fmla="*/ 0 h 1656180"/>
              <a:gd name="connsiteX4" fmla="*/ 1290592 w 2088228"/>
              <a:gd name="connsiteY4" fmla="*/ 632609 h 1656180"/>
              <a:gd name="connsiteX5" fmla="*/ 2088228 w 2088228"/>
              <a:gd name="connsiteY5" fmla="*/ 632604 h 1656180"/>
              <a:gd name="connsiteX6" fmla="*/ 1442924 w 2088228"/>
              <a:gd name="connsiteY6" fmla="*/ 1023574 h 1656180"/>
              <a:gd name="connsiteX7" fmla="*/ 1689412 w 2088228"/>
              <a:gd name="connsiteY7" fmla="*/ 1656180 h 1656180"/>
              <a:gd name="connsiteX8" fmla="*/ 1044114 w 2088228"/>
              <a:gd name="connsiteY8" fmla="*/ 1265203 h 1656180"/>
              <a:gd name="connsiteX9" fmla="*/ 398816 w 2088228"/>
              <a:gd name="connsiteY9" fmla="*/ 1656180 h 1656180"/>
              <a:gd name="connsiteX10" fmla="*/ 645304 w 2088228"/>
              <a:gd name="connsiteY10" fmla="*/ 1023574 h 1656180"/>
              <a:gd name="connsiteX11" fmla="*/ 0 w 2088228"/>
              <a:gd name="connsiteY11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1044114 w 2088228"/>
              <a:gd name="connsiteY3" fmla="*/ 0 h 1656180"/>
              <a:gd name="connsiteX4" fmla="*/ 1290592 w 2088228"/>
              <a:gd name="connsiteY4" fmla="*/ 632609 h 1656180"/>
              <a:gd name="connsiteX5" fmla="*/ 2088228 w 2088228"/>
              <a:gd name="connsiteY5" fmla="*/ 632604 h 1656180"/>
              <a:gd name="connsiteX6" fmla="*/ 1442924 w 2088228"/>
              <a:gd name="connsiteY6" fmla="*/ 1023574 h 1656180"/>
              <a:gd name="connsiteX7" fmla="*/ 1689412 w 2088228"/>
              <a:gd name="connsiteY7" fmla="*/ 1656180 h 1656180"/>
              <a:gd name="connsiteX8" fmla="*/ 1044114 w 2088228"/>
              <a:gd name="connsiteY8" fmla="*/ 1265203 h 1656180"/>
              <a:gd name="connsiteX9" fmla="*/ 398816 w 2088228"/>
              <a:gd name="connsiteY9" fmla="*/ 1656180 h 1656180"/>
              <a:gd name="connsiteX10" fmla="*/ 645304 w 2088228"/>
              <a:gd name="connsiteY10" fmla="*/ 1023574 h 1656180"/>
              <a:gd name="connsiteX11" fmla="*/ 191129 w 2088228"/>
              <a:gd name="connsiteY11" fmla="*/ 847036 h 1656180"/>
              <a:gd name="connsiteX12" fmla="*/ 0 w 2088228"/>
              <a:gd name="connsiteY12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1044114 w 2088228"/>
              <a:gd name="connsiteY3" fmla="*/ 0 h 1656180"/>
              <a:gd name="connsiteX4" fmla="*/ 1290592 w 2088228"/>
              <a:gd name="connsiteY4" fmla="*/ 632609 h 1656180"/>
              <a:gd name="connsiteX5" fmla="*/ 2088228 w 2088228"/>
              <a:gd name="connsiteY5" fmla="*/ 632604 h 1656180"/>
              <a:gd name="connsiteX6" fmla="*/ 1442924 w 2088228"/>
              <a:gd name="connsiteY6" fmla="*/ 1023574 h 1656180"/>
              <a:gd name="connsiteX7" fmla="*/ 1689412 w 2088228"/>
              <a:gd name="connsiteY7" fmla="*/ 1656180 h 1656180"/>
              <a:gd name="connsiteX8" fmla="*/ 1044114 w 2088228"/>
              <a:gd name="connsiteY8" fmla="*/ 1265203 h 1656180"/>
              <a:gd name="connsiteX9" fmla="*/ 398816 w 2088228"/>
              <a:gd name="connsiteY9" fmla="*/ 1656180 h 1656180"/>
              <a:gd name="connsiteX10" fmla="*/ 645304 w 2088228"/>
              <a:gd name="connsiteY10" fmla="*/ 1023574 h 1656180"/>
              <a:gd name="connsiteX11" fmla="*/ 178772 w 2088228"/>
              <a:gd name="connsiteY11" fmla="*/ 884106 h 1656180"/>
              <a:gd name="connsiteX12" fmla="*/ 0 w 2088228"/>
              <a:gd name="connsiteY12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90592 w 2088228"/>
              <a:gd name="connsiteY5" fmla="*/ 632609 h 1656180"/>
              <a:gd name="connsiteX6" fmla="*/ 2088228 w 2088228"/>
              <a:gd name="connsiteY6" fmla="*/ 632604 h 1656180"/>
              <a:gd name="connsiteX7" fmla="*/ 1442924 w 2088228"/>
              <a:gd name="connsiteY7" fmla="*/ 1023574 h 1656180"/>
              <a:gd name="connsiteX8" fmla="*/ 1689412 w 2088228"/>
              <a:gd name="connsiteY8" fmla="*/ 1656180 h 1656180"/>
              <a:gd name="connsiteX9" fmla="*/ 1044114 w 2088228"/>
              <a:gd name="connsiteY9" fmla="*/ 1265203 h 1656180"/>
              <a:gd name="connsiteX10" fmla="*/ 398816 w 2088228"/>
              <a:gd name="connsiteY10" fmla="*/ 1656180 h 1656180"/>
              <a:gd name="connsiteX11" fmla="*/ 645304 w 2088228"/>
              <a:gd name="connsiteY11" fmla="*/ 1023574 h 1656180"/>
              <a:gd name="connsiteX12" fmla="*/ 178772 w 2088228"/>
              <a:gd name="connsiteY12" fmla="*/ 884106 h 1656180"/>
              <a:gd name="connsiteX13" fmla="*/ 0 w 2088228"/>
              <a:gd name="connsiteY13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2088228 w 2088228"/>
              <a:gd name="connsiteY7" fmla="*/ 632604 h 1656180"/>
              <a:gd name="connsiteX8" fmla="*/ 1442924 w 2088228"/>
              <a:gd name="connsiteY8" fmla="*/ 1023574 h 1656180"/>
              <a:gd name="connsiteX9" fmla="*/ 1689412 w 2088228"/>
              <a:gd name="connsiteY9" fmla="*/ 1656180 h 1656180"/>
              <a:gd name="connsiteX10" fmla="*/ 1044114 w 2088228"/>
              <a:gd name="connsiteY10" fmla="*/ 1265203 h 1656180"/>
              <a:gd name="connsiteX11" fmla="*/ 398816 w 2088228"/>
              <a:gd name="connsiteY11" fmla="*/ 1656180 h 1656180"/>
              <a:gd name="connsiteX12" fmla="*/ 645304 w 2088228"/>
              <a:gd name="connsiteY12" fmla="*/ 1023574 h 1656180"/>
              <a:gd name="connsiteX13" fmla="*/ 178772 w 2088228"/>
              <a:gd name="connsiteY13" fmla="*/ 884106 h 1656180"/>
              <a:gd name="connsiteX14" fmla="*/ 0 w 2088228"/>
              <a:gd name="connsiteY14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442924 w 2088228"/>
              <a:gd name="connsiteY9" fmla="*/ 1023574 h 1656180"/>
              <a:gd name="connsiteX10" fmla="*/ 1689412 w 2088228"/>
              <a:gd name="connsiteY10" fmla="*/ 1656180 h 1656180"/>
              <a:gd name="connsiteX11" fmla="*/ 1044114 w 2088228"/>
              <a:gd name="connsiteY11" fmla="*/ 1265203 h 1656180"/>
              <a:gd name="connsiteX12" fmla="*/ 398816 w 2088228"/>
              <a:gd name="connsiteY12" fmla="*/ 1656180 h 1656180"/>
              <a:gd name="connsiteX13" fmla="*/ 645304 w 2088228"/>
              <a:gd name="connsiteY13" fmla="*/ 1023574 h 1656180"/>
              <a:gd name="connsiteX14" fmla="*/ 178772 w 2088228"/>
              <a:gd name="connsiteY14" fmla="*/ 884106 h 1656180"/>
              <a:gd name="connsiteX15" fmla="*/ 0 w 2088228"/>
              <a:gd name="connsiteY15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89412 w 2088228"/>
              <a:gd name="connsiteY11" fmla="*/ 1656180 h 1656180"/>
              <a:gd name="connsiteX12" fmla="*/ 1044114 w 2088228"/>
              <a:gd name="connsiteY12" fmla="*/ 1265203 h 1656180"/>
              <a:gd name="connsiteX13" fmla="*/ 398816 w 2088228"/>
              <a:gd name="connsiteY13" fmla="*/ 1656180 h 1656180"/>
              <a:gd name="connsiteX14" fmla="*/ 645304 w 2088228"/>
              <a:gd name="connsiteY14" fmla="*/ 1023574 h 1656180"/>
              <a:gd name="connsiteX15" fmla="*/ 178772 w 2088228"/>
              <a:gd name="connsiteY15" fmla="*/ 884106 h 1656180"/>
              <a:gd name="connsiteX16" fmla="*/ 0 w 2088228"/>
              <a:gd name="connsiteY16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044114 w 2088228"/>
              <a:gd name="connsiteY13" fmla="*/ 1265203 h 1656180"/>
              <a:gd name="connsiteX14" fmla="*/ 398816 w 2088228"/>
              <a:gd name="connsiteY14" fmla="*/ 1656180 h 1656180"/>
              <a:gd name="connsiteX15" fmla="*/ 645304 w 2088228"/>
              <a:gd name="connsiteY15" fmla="*/ 1023574 h 1656180"/>
              <a:gd name="connsiteX16" fmla="*/ 178772 w 2088228"/>
              <a:gd name="connsiteY16" fmla="*/ 884106 h 1656180"/>
              <a:gd name="connsiteX17" fmla="*/ 0 w 2088228"/>
              <a:gd name="connsiteY17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398816 w 2088228"/>
              <a:gd name="connsiteY15" fmla="*/ 1656180 h 1656180"/>
              <a:gd name="connsiteX16" fmla="*/ 645304 w 2088228"/>
              <a:gd name="connsiteY16" fmla="*/ 1023574 h 1656180"/>
              <a:gd name="connsiteX17" fmla="*/ 178772 w 2088228"/>
              <a:gd name="connsiteY17" fmla="*/ 884106 h 1656180"/>
              <a:gd name="connsiteX18" fmla="*/ 0 w 2088228"/>
              <a:gd name="connsiteY18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645304 w 2088228"/>
              <a:gd name="connsiteY17" fmla="*/ 1023574 h 1656180"/>
              <a:gd name="connsiteX18" fmla="*/ 178772 w 2088228"/>
              <a:gd name="connsiteY18" fmla="*/ 884106 h 1656180"/>
              <a:gd name="connsiteX19" fmla="*/ 0 w 2088228"/>
              <a:gd name="connsiteY19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104565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104565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805942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192128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104565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805942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088228" h="1656180">
                <a:moveTo>
                  <a:pt x="0" y="632604"/>
                </a:moveTo>
                <a:cubicBezTo>
                  <a:pt x="109018" y="634060"/>
                  <a:pt x="218035" y="499591"/>
                  <a:pt x="327053" y="501047"/>
                </a:cubicBezTo>
                <a:lnTo>
                  <a:pt x="871776" y="817961"/>
                </a:lnTo>
                <a:cubicBezTo>
                  <a:pt x="916742" y="695847"/>
                  <a:pt x="764001" y="314242"/>
                  <a:pt x="808967" y="192128"/>
                </a:cubicBezTo>
                <a:lnTo>
                  <a:pt x="1044114" y="0"/>
                </a:lnTo>
                <a:cubicBezTo>
                  <a:pt x="1072823" y="80518"/>
                  <a:pt x="1249814" y="136323"/>
                  <a:pt x="1278523" y="216841"/>
                </a:cubicBezTo>
                <a:lnTo>
                  <a:pt x="1154668" y="805604"/>
                </a:lnTo>
                <a:cubicBezTo>
                  <a:pt x="1298926" y="802939"/>
                  <a:pt x="1616179" y="466641"/>
                  <a:pt x="1760437" y="463976"/>
                </a:cubicBezTo>
                <a:lnTo>
                  <a:pt x="2088228" y="632604"/>
                </a:lnTo>
                <a:cubicBezTo>
                  <a:pt x="1987202" y="691725"/>
                  <a:pt x="1997387" y="824985"/>
                  <a:pt x="1896361" y="884106"/>
                </a:cubicBezTo>
                <a:lnTo>
                  <a:pt x="1183432" y="986504"/>
                </a:lnTo>
                <a:cubicBezTo>
                  <a:pt x="1223367" y="1084177"/>
                  <a:pt x="1658718" y="1218920"/>
                  <a:pt x="1698653" y="1316593"/>
                </a:cubicBezTo>
                <a:lnTo>
                  <a:pt x="1689412" y="1656180"/>
                </a:lnTo>
                <a:cubicBezTo>
                  <a:pt x="1597757" y="1600649"/>
                  <a:pt x="1444319" y="1643972"/>
                  <a:pt x="1352664" y="1588441"/>
                </a:cubicBezTo>
                <a:lnTo>
                  <a:pt x="1044114" y="1104565"/>
                </a:lnTo>
                <a:cubicBezTo>
                  <a:pt x="928661" y="1179360"/>
                  <a:pt x="887349" y="1513646"/>
                  <a:pt x="771896" y="1588441"/>
                </a:cubicBezTo>
                <a:lnTo>
                  <a:pt x="398816" y="1656180"/>
                </a:lnTo>
                <a:cubicBezTo>
                  <a:pt x="432560" y="1559460"/>
                  <a:pt x="367450" y="1400956"/>
                  <a:pt x="401194" y="1304236"/>
                </a:cubicBezTo>
                <a:lnTo>
                  <a:pt x="805942" y="1023574"/>
                </a:lnTo>
                <a:cubicBezTo>
                  <a:pt x="666907" y="935896"/>
                  <a:pt x="317807" y="971784"/>
                  <a:pt x="178772" y="884106"/>
                </a:cubicBezTo>
                <a:lnTo>
                  <a:pt x="0" y="632604"/>
                </a:lnTo>
                <a:close/>
              </a:path>
            </a:pathLst>
          </a:custGeom>
          <a:solidFill>
            <a:srgbClr val="FF9966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 rot="13754368">
            <a:off x="3216157" y="3910913"/>
            <a:ext cx="412433" cy="411636"/>
          </a:xfrm>
          <a:custGeom>
            <a:avLst/>
            <a:gdLst>
              <a:gd name="connsiteX0" fmla="*/ 1437 w 810975"/>
              <a:gd name="connsiteY0" fmla="*/ 323402 h 706871"/>
              <a:gd name="connsiteX1" fmla="*/ 285642 w 810975"/>
              <a:gd name="connsiteY1" fmla="*/ 619964 h 706871"/>
              <a:gd name="connsiteX2" fmla="*/ 594561 w 810975"/>
              <a:gd name="connsiteY2" fmla="*/ 706461 h 706871"/>
              <a:gd name="connsiteX3" fmla="*/ 804626 w 810975"/>
              <a:gd name="connsiteY3" fmla="*/ 595250 h 706871"/>
              <a:gd name="connsiteX4" fmla="*/ 755199 w 810975"/>
              <a:gd name="connsiteY4" fmla="*/ 360472 h 706871"/>
              <a:gd name="connsiteX5" fmla="*/ 742842 w 810975"/>
              <a:gd name="connsiteY5" fmla="*/ 150407 h 706871"/>
              <a:gd name="connsiteX6" fmla="*/ 730486 w 810975"/>
              <a:gd name="connsiteY6" fmla="*/ 2126 h 706871"/>
              <a:gd name="connsiteX7" fmla="*/ 643988 w 810975"/>
              <a:gd name="connsiteY7" fmla="*/ 261618 h 706871"/>
              <a:gd name="connsiteX8" fmla="*/ 260929 w 810975"/>
              <a:gd name="connsiteY8" fmla="*/ 88623 h 706871"/>
              <a:gd name="connsiteX9" fmla="*/ 409210 w 810975"/>
              <a:gd name="connsiteY9" fmla="*/ 397542 h 706871"/>
              <a:gd name="connsiteX10" fmla="*/ 1437 w 810975"/>
              <a:gd name="connsiteY10" fmla="*/ 323402 h 706871"/>
              <a:gd name="connsiteX0" fmla="*/ 871 w 983403"/>
              <a:gd name="connsiteY0" fmla="*/ 731175 h 737263"/>
              <a:gd name="connsiteX1" fmla="*/ 458070 w 983403"/>
              <a:gd name="connsiteY1" fmla="*/ 619964 h 737263"/>
              <a:gd name="connsiteX2" fmla="*/ 766989 w 983403"/>
              <a:gd name="connsiteY2" fmla="*/ 706461 h 737263"/>
              <a:gd name="connsiteX3" fmla="*/ 977054 w 983403"/>
              <a:gd name="connsiteY3" fmla="*/ 595250 h 737263"/>
              <a:gd name="connsiteX4" fmla="*/ 927627 w 983403"/>
              <a:gd name="connsiteY4" fmla="*/ 360472 h 737263"/>
              <a:gd name="connsiteX5" fmla="*/ 915270 w 983403"/>
              <a:gd name="connsiteY5" fmla="*/ 150407 h 737263"/>
              <a:gd name="connsiteX6" fmla="*/ 902914 w 983403"/>
              <a:gd name="connsiteY6" fmla="*/ 2126 h 737263"/>
              <a:gd name="connsiteX7" fmla="*/ 816416 w 983403"/>
              <a:gd name="connsiteY7" fmla="*/ 261618 h 737263"/>
              <a:gd name="connsiteX8" fmla="*/ 433357 w 983403"/>
              <a:gd name="connsiteY8" fmla="*/ 88623 h 737263"/>
              <a:gd name="connsiteX9" fmla="*/ 581638 w 983403"/>
              <a:gd name="connsiteY9" fmla="*/ 397542 h 737263"/>
              <a:gd name="connsiteX10" fmla="*/ 871 w 983403"/>
              <a:gd name="connsiteY10" fmla="*/ 731175 h 737263"/>
              <a:gd name="connsiteX0" fmla="*/ 4341 w 986873"/>
              <a:gd name="connsiteY0" fmla="*/ 731175 h 734712"/>
              <a:gd name="connsiteX1" fmla="*/ 461540 w 986873"/>
              <a:gd name="connsiteY1" fmla="*/ 619964 h 734712"/>
              <a:gd name="connsiteX2" fmla="*/ 770459 w 986873"/>
              <a:gd name="connsiteY2" fmla="*/ 706461 h 734712"/>
              <a:gd name="connsiteX3" fmla="*/ 980524 w 986873"/>
              <a:gd name="connsiteY3" fmla="*/ 595250 h 734712"/>
              <a:gd name="connsiteX4" fmla="*/ 931097 w 986873"/>
              <a:gd name="connsiteY4" fmla="*/ 360472 h 734712"/>
              <a:gd name="connsiteX5" fmla="*/ 918740 w 986873"/>
              <a:gd name="connsiteY5" fmla="*/ 150407 h 734712"/>
              <a:gd name="connsiteX6" fmla="*/ 906384 w 986873"/>
              <a:gd name="connsiteY6" fmla="*/ 2126 h 734712"/>
              <a:gd name="connsiteX7" fmla="*/ 819886 w 986873"/>
              <a:gd name="connsiteY7" fmla="*/ 261618 h 734712"/>
              <a:gd name="connsiteX8" fmla="*/ 436827 w 986873"/>
              <a:gd name="connsiteY8" fmla="*/ 88623 h 734712"/>
              <a:gd name="connsiteX9" fmla="*/ 585108 w 986873"/>
              <a:gd name="connsiteY9" fmla="*/ 397542 h 734712"/>
              <a:gd name="connsiteX10" fmla="*/ 251475 w 986873"/>
              <a:gd name="connsiteY10" fmla="*/ 459326 h 734712"/>
              <a:gd name="connsiteX11" fmla="*/ 4341 w 986873"/>
              <a:gd name="connsiteY11" fmla="*/ 731175 h 734712"/>
              <a:gd name="connsiteX0" fmla="*/ 4341 w 1004473"/>
              <a:gd name="connsiteY0" fmla="*/ 731109 h 734646"/>
              <a:gd name="connsiteX1" fmla="*/ 461540 w 1004473"/>
              <a:gd name="connsiteY1" fmla="*/ 619898 h 734646"/>
              <a:gd name="connsiteX2" fmla="*/ 770459 w 1004473"/>
              <a:gd name="connsiteY2" fmla="*/ 706395 h 734646"/>
              <a:gd name="connsiteX3" fmla="*/ 980524 w 1004473"/>
              <a:gd name="connsiteY3" fmla="*/ 595184 h 734646"/>
              <a:gd name="connsiteX4" fmla="*/ 992881 w 1004473"/>
              <a:gd name="connsiteY4" fmla="*/ 335692 h 734646"/>
              <a:gd name="connsiteX5" fmla="*/ 918740 w 1004473"/>
              <a:gd name="connsiteY5" fmla="*/ 150341 h 734646"/>
              <a:gd name="connsiteX6" fmla="*/ 906384 w 1004473"/>
              <a:gd name="connsiteY6" fmla="*/ 2060 h 734646"/>
              <a:gd name="connsiteX7" fmla="*/ 819886 w 1004473"/>
              <a:gd name="connsiteY7" fmla="*/ 261552 h 734646"/>
              <a:gd name="connsiteX8" fmla="*/ 436827 w 1004473"/>
              <a:gd name="connsiteY8" fmla="*/ 88557 h 734646"/>
              <a:gd name="connsiteX9" fmla="*/ 585108 w 1004473"/>
              <a:gd name="connsiteY9" fmla="*/ 397476 h 734646"/>
              <a:gd name="connsiteX10" fmla="*/ 251475 w 1004473"/>
              <a:gd name="connsiteY10" fmla="*/ 459260 h 734646"/>
              <a:gd name="connsiteX11" fmla="*/ 4341 w 1004473"/>
              <a:gd name="connsiteY11" fmla="*/ 731109 h 734646"/>
              <a:gd name="connsiteX0" fmla="*/ 4341 w 1228373"/>
              <a:gd name="connsiteY0" fmla="*/ 1057560 h 1061097"/>
              <a:gd name="connsiteX1" fmla="*/ 461540 w 1228373"/>
              <a:gd name="connsiteY1" fmla="*/ 946349 h 1061097"/>
              <a:gd name="connsiteX2" fmla="*/ 770459 w 1228373"/>
              <a:gd name="connsiteY2" fmla="*/ 1032846 h 1061097"/>
              <a:gd name="connsiteX3" fmla="*/ 980524 w 1228373"/>
              <a:gd name="connsiteY3" fmla="*/ 921635 h 1061097"/>
              <a:gd name="connsiteX4" fmla="*/ 992881 w 1228373"/>
              <a:gd name="connsiteY4" fmla="*/ 662143 h 1061097"/>
              <a:gd name="connsiteX5" fmla="*/ 1227659 w 1228373"/>
              <a:gd name="connsiteY5" fmla="*/ 7235 h 1061097"/>
              <a:gd name="connsiteX6" fmla="*/ 906384 w 1228373"/>
              <a:gd name="connsiteY6" fmla="*/ 328511 h 1061097"/>
              <a:gd name="connsiteX7" fmla="*/ 819886 w 1228373"/>
              <a:gd name="connsiteY7" fmla="*/ 588003 h 1061097"/>
              <a:gd name="connsiteX8" fmla="*/ 436827 w 1228373"/>
              <a:gd name="connsiteY8" fmla="*/ 415008 h 1061097"/>
              <a:gd name="connsiteX9" fmla="*/ 585108 w 1228373"/>
              <a:gd name="connsiteY9" fmla="*/ 723927 h 1061097"/>
              <a:gd name="connsiteX10" fmla="*/ 251475 w 1228373"/>
              <a:gd name="connsiteY10" fmla="*/ 785711 h 1061097"/>
              <a:gd name="connsiteX11" fmla="*/ 4341 w 1228373"/>
              <a:gd name="connsiteY11" fmla="*/ 1057560 h 1061097"/>
              <a:gd name="connsiteX0" fmla="*/ 4341 w 1230567"/>
              <a:gd name="connsiteY0" fmla="*/ 1072495 h 1076032"/>
              <a:gd name="connsiteX1" fmla="*/ 461540 w 1230567"/>
              <a:gd name="connsiteY1" fmla="*/ 961284 h 1076032"/>
              <a:gd name="connsiteX2" fmla="*/ 770459 w 1230567"/>
              <a:gd name="connsiteY2" fmla="*/ 1047781 h 1076032"/>
              <a:gd name="connsiteX3" fmla="*/ 980524 w 1230567"/>
              <a:gd name="connsiteY3" fmla="*/ 936570 h 1076032"/>
              <a:gd name="connsiteX4" fmla="*/ 992881 w 1230567"/>
              <a:gd name="connsiteY4" fmla="*/ 677078 h 1076032"/>
              <a:gd name="connsiteX5" fmla="*/ 1227659 w 1230567"/>
              <a:gd name="connsiteY5" fmla="*/ 22170 h 1076032"/>
              <a:gd name="connsiteX6" fmla="*/ 807530 w 1230567"/>
              <a:gd name="connsiteY6" fmla="*/ 195165 h 1076032"/>
              <a:gd name="connsiteX7" fmla="*/ 819886 w 1230567"/>
              <a:gd name="connsiteY7" fmla="*/ 602938 h 1076032"/>
              <a:gd name="connsiteX8" fmla="*/ 436827 w 1230567"/>
              <a:gd name="connsiteY8" fmla="*/ 429943 h 1076032"/>
              <a:gd name="connsiteX9" fmla="*/ 585108 w 1230567"/>
              <a:gd name="connsiteY9" fmla="*/ 738862 h 1076032"/>
              <a:gd name="connsiteX10" fmla="*/ 251475 w 1230567"/>
              <a:gd name="connsiteY10" fmla="*/ 800646 h 1076032"/>
              <a:gd name="connsiteX11" fmla="*/ 4341 w 1230567"/>
              <a:gd name="connsiteY11" fmla="*/ 1072495 h 1076032"/>
              <a:gd name="connsiteX0" fmla="*/ 4341 w 1231061"/>
              <a:gd name="connsiteY0" fmla="*/ 1053601 h 1057138"/>
              <a:gd name="connsiteX1" fmla="*/ 461540 w 1231061"/>
              <a:gd name="connsiteY1" fmla="*/ 942390 h 1057138"/>
              <a:gd name="connsiteX2" fmla="*/ 770459 w 1231061"/>
              <a:gd name="connsiteY2" fmla="*/ 1028887 h 1057138"/>
              <a:gd name="connsiteX3" fmla="*/ 980524 w 1231061"/>
              <a:gd name="connsiteY3" fmla="*/ 917676 h 1057138"/>
              <a:gd name="connsiteX4" fmla="*/ 992881 w 1231061"/>
              <a:gd name="connsiteY4" fmla="*/ 658184 h 1057138"/>
              <a:gd name="connsiteX5" fmla="*/ 1005238 w 1231061"/>
              <a:gd name="connsiteY5" fmla="*/ 312196 h 1057138"/>
              <a:gd name="connsiteX6" fmla="*/ 1227659 w 1231061"/>
              <a:gd name="connsiteY6" fmla="*/ 3276 h 1057138"/>
              <a:gd name="connsiteX7" fmla="*/ 807530 w 1231061"/>
              <a:gd name="connsiteY7" fmla="*/ 176271 h 1057138"/>
              <a:gd name="connsiteX8" fmla="*/ 819886 w 1231061"/>
              <a:gd name="connsiteY8" fmla="*/ 584044 h 1057138"/>
              <a:gd name="connsiteX9" fmla="*/ 436827 w 1231061"/>
              <a:gd name="connsiteY9" fmla="*/ 411049 h 1057138"/>
              <a:gd name="connsiteX10" fmla="*/ 585108 w 1231061"/>
              <a:gd name="connsiteY10" fmla="*/ 719968 h 1057138"/>
              <a:gd name="connsiteX11" fmla="*/ 251475 w 1231061"/>
              <a:gd name="connsiteY11" fmla="*/ 781752 h 1057138"/>
              <a:gd name="connsiteX12" fmla="*/ 4341 w 1231061"/>
              <a:gd name="connsiteY12" fmla="*/ 1053601 h 1057138"/>
              <a:gd name="connsiteX0" fmla="*/ 4341 w 1231061"/>
              <a:gd name="connsiteY0" fmla="*/ 1053601 h 1057138"/>
              <a:gd name="connsiteX1" fmla="*/ 461540 w 1231061"/>
              <a:gd name="connsiteY1" fmla="*/ 942390 h 1057138"/>
              <a:gd name="connsiteX2" fmla="*/ 770459 w 1231061"/>
              <a:gd name="connsiteY2" fmla="*/ 1028887 h 1057138"/>
              <a:gd name="connsiteX3" fmla="*/ 1029951 w 1231061"/>
              <a:gd name="connsiteY3" fmla="*/ 930033 h 1057138"/>
              <a:gd name="connsiteX4" fmla="*/ 992881 w 1231061"/>
              <a:gd name="connsiteY4" fmla="*/ 658184 h 1057138"/>
              <a:gd name="connsiteX5" fmla="*/ 1005238 w 1231061"/>
              <a:gd name="connsiteY5" fmla="*/ 312196 h 1057138"/>
              <a:gd name="connsiteX6" fmla="*/ 1227659 w 1231061"/>
              <a:gd name="connsiteY6" fmla="*/ 3276 h 1057138"/>
              <a:gd name="connsiteX7" fmla="*/ 807530 w 1231061"/>
              <a:gd name="connsiteY7" fmla="*/ 176271 h 1057138"/>
              <a:gd name="connsiteX8" fmla="*/ 819886 w 1231061"/>
              <a:gd name="connsiteY8" fmla="*/ 584044 h 1057138"/>
              <a:gd name="connsiteX9" fmla="*/ 436827 w 1231061"/>
              <a:gd name="connsiteY9" fmla="*/ 411049 h 1057138"/>
              <a:gd name="connsiteX10" fmla="*/ 585108 w 1231061"/>
              <a:gd name="connsiteY10" fmla="*/ 719968 h 1057138"/>
              <a:gd name="connsiteX11" fmla="*/ 251475 w 1231061"/>
              <a:gd name="connsiteY11" fmla="*/ 781752 h 1057138"/>
              <a:gd name="connsiteX12" fmla="*/ 4341 w 1231061"/>
              <a:gd name="connsiteY12" fmla="*/ 1053601 h 1057138"/>
              <a:gd name="connsiteX0" fmla="*/ 4341 w 1231061"/>
              <a:gd name="connsiteY0" fmla="*/ 1053601 h 1057138"/>
              <a:gd name="connsiteX1" fmla="*/ 461540 w 1231061"/>
              <a:gd name="connsiteY1" fmla="*/ 942390 h 1057138"/>
              <a:gd name="connsiteX2" fmla="*/ 770459 w 1231061"/>
              <a:gd name="connsiteY2" fmla="*/ 1028887 h 1057138"/>
              <a:gd name="connsiteX3" fmla="*/ 1029951 w 1231061"/>
              <a:gd name="connsiteY3" fmla="*/ 930033 h 1057138"/>
              <a:gd name="connsiteX4" fmla="*/ 992881 w 1231061"/>
              <a:gd name="connsiteY4" fmla="*/ 658184 h 1057138"/>
              <a:gd name="connsiteX5" fmla="*/ 1005238 w 1231061"/>
              <a:gd name="connsiteY5" fmla="*/ 312196 h 1057138"/>
              <a:gd name="connsiteX6" fmla="*/ 1227659 w 1231061"/>
              <a:gd name="connsiteY6" fmla="*/ 3276 h 1057138"/>
              <a:gd name="connsiteX7" fmla="*/ 807530 w 1231061"/>
              <a:gd name="connsiteY7" fmla="*/ 176271 h 1057138"/>
              <a:gd name="connsiteX8" fmla="*/ 819886 w 1231061"/>
              <a:gd name="connsiteY8" fmla="*/ 584044 h 1057138"/>
              <a:gd name="connsiteX9" fmla="*/ 436827 w 1231061"/>
              <a:gd name="connsiteY9" fmla="*/ 411049 h 1057138"/>
              <a:gd name="connsiteX10" fmla="*/ 585108 w 1231061"/>
              <a:gd name="connsiteY10" fmla="*/ 719968 h 1057138"/>
              <a:gd name="connsiteX11" fmla="*/ 251475 w 1231061"/>
              <a:gd name="connsiteY11" fmla="*/ 781752 h 1057138"/>
              <a:gd name="connsiteX12" fmla="*/ 4341 w 1231061"/>
              <a:gd name="connsiteY12" fmla="*/ 1053601 h 1057138"/>
              <a:gd name="connsiteX0" fmla="*/ 4341 w 1088125"/>
              <a:gd name="connsiteY0" fmla="*/ 1029559 h 1033096"/>
              <a:gd name="connsiteX1" fmla="*/ 461540 w 1088125"/>
              <a:gd name="connsiteY1" fmla="*/ 918348 h 1033096"/>
              <a:gd name="connsiteX2" fmla="*/ 770459 w 1088125"/>
              <a:gd name="connsiteY2" fmla="*/ 1004845 h 1033096"/>
              <a:gd name="connsiteX3" fmla="*/ 1029951 w 1088125"/>
              <a:gd name="connsiteY3" fmla="*/ 905991 h 1033096"/>
              <a:gd name="connsiteX4" fmla="*/ 992881 w 1088125"/>
              <a:gd name="connsiteY4" fmla="*/ 634142 h 1033096"/>
              <a:gd name="connsiteX5" fmla="*/ 1005238 w 1088125"/>
              <a:gd name="connsiteY5" fmla="*/ 288154 h 1033096"/>
              <a:gd name="connsiteX6" fmla="*/ 1079377 w 1088125"/>
              <a:gd name="connsiteY6" fmla="*/ 3947 h 1033096"/>
              <a:gd name="connsiteX7" fmla="*/ 807530 w 1088125"/>
              <a:gd name="connsiteY7" fmla="*/ 152229 h 1033096"/>
              <a:gd name="connsiteX8" fmla="*/ 819886 w 1088125"/>
              <a:gd name="connsiteY8" fmla="*/ 560002 h 1033096"/>
              <a:gd name="connsiteX9" fmla="*/ 436827 w 1088125"/>
              <a:gd name="connsiteY9" fmla="*/ 387007 h 1033096"/>
              <a:gd name="connsiteX10" fmla="*/ 585108 w 1088125"/>
              <a:gd name="connsiteY10" fmla="*/ 695926 h 1033096"/>
              <a:gd name="connsiteX11" fmla="*/ 251475 w 1088125"/>
              <a:gd name="connsiteY11" fmla="*/ 757710 h 1033096"/>
              <a:gd name="connsiteX12" fmla="*/ 4341 w 1088125"/>
              <a:gd name="connsiteY12" fmla="*/ 1029559 h 1033096"/>
              <a:gd name="connsiteX0" fmla="*/ 4341 w 1161067"/>
              <a:gd name="connsiteY0" fmla="*/ 1176127 h 1179664"/>
              <a:gd name="connsiteX1" fmla="*/ 461540 w 1161067"/>
              <a:gd name="connsiteY1" fmla="*/ 1064916 h 1179664"/>
              <a:gd name="connsiteX2" fmla="*/ 770459 w 1161067"/>
              <a:gd name="connsiteY2" fmla="*/ 1151413 h 1179664"/>
              <a:gd name="connsiteX3" fmla="*/ 1029951 w 1161067"/>
              <a:gd name="connsiteY3" fmla="*/ 1052559 h 1179664"/>
              <a:gd name="connsiteX4" fmla="*/ 992881 w 1161067"/>
              <a:gd name="connsiteY4" fmla="*/ 780710 h 1179664"/>
              <a:gd name="connsiteX5" fmla="*/ 1005238 w 1161067"/>
              <a:gd name="connsiteY5" fmla="*/ 434722 h 1179664"/>
              <a:gd name="connsiteX6" fmla="*/ 1156231 w 1161067"/>
              <a:gd name="connsiteY6" fmla="*/ 1753 h 1179664"/>
              <a:gd name="connsiteX7" fmla="*/ 807530 w 1161067"/>
              <a:gd name="connsiteY7" fmla="*/ 298797 h 1179664"/>
              <a:gd name="connsiteX8" fmla="*/ 819886 w 1161067"/>
              <a:gd name="connsiteY8" fmla="*/ 706570 h 1179664"/>
              <a:gd name="connsiteX9" fmla="*/ 436827 w 1161067"/>
              <a:gd name="connsiteY9" fmla="*/ 533575 h 1179664"/>
              <a:gd name="connsiteX10" fmla="*/ 585108 w 1161067"/>
              <a:gd name="connsiteY10" fmla="*/ 842494 h 1179664"/>
              <a:gd name="connsiteX11" fmla="*/ 251475 w 1161067"/>
              <a:gd name="connsiteY11" fmla="*/ 904278 h 1179664"/>
              <a:gd name="connsiteX12" fmla="*/ 4341 w 1161067"/>
              <a:gd name="connsiteY12" fmla="*/ 1176127 h 1179664"/>
              <a:gd name="connsiteX0" fmla="*/ 4341 w 1161067"/>
              <a:gd name="connsiteY0" fmla="*/ 1176127 h 1181662"/>
              <a:gd name="connsiteX1" fmla="*/ 461540 w 1161067"/>
              <a:gd name="connsiteY1" fmla="*/ 1091964 h 1181662"/>
              <a:gd name="connsiteX2" fmla="*/ 770459 w 1161067"/>
              <a:gd name="connsiteY2" fmla="*/ 1151413 h 1181662"/>
              <a:gd name="connsiteX3" fmla="*/ 1029951 w 1161067"/>
              <a:gd name="connsiteY3" fmla="*/ 1052559 h 1181662"/>
              <a:gd name="connsiteX4" fmla="*/ 992881 w 1161067"/>
              <a:gd name="connsiteY4" fmla="*/ 780710 h 1181662"/>
              <a:gd name="connsiteX5" fmla="*/ 1005238 w 1161067"/>
              <a:gd name="connsiteY5" fmla="*/ 434722 h 1181662"/>
              <a:gd name="connsiteX6" fmla="*/ 1156231 w 1161067"/>
              <a:gd name="connsiteY6" fmla="*/ 1753 h 1181662"/>
              <a:gd name="connsiteX7" fmla="*/ 807530 w 1161067"/>
              <a:gd name="connsiteY7" fmla="*/ 298797 h 1181662"/>
              <a:gd name="connsiteX8" fmla="*/ 819886 w 1161067"/>
              <a:gd name="connsiteY8" fmla="*/ 706570 h 1181662"/>
              <a:gd name="connsiteX9" fmla="*/ 436827 w 1161067"/>
              <a:gd name="connsiteY9" fmla="*/ 533575 h 1181662"/>
              <a:gd name="connsiteX10" fmla="*/ 585108 w 1161067"/>
              <a:gd name="connsiteY10" fmla="*/ 842494 h 1181662"/>
              <a:gd name="connsiteX11" fmla="*/ 251475 w 1161067"/>
              <a:gd name="connsiteY11" fmla="*/ 904278 h 1181662"/>
              <a:gd name="connsiteX12" fmla="*/ 4341 w 1161067"/>
              <a:gd name="connsiteY12" fmla="*/ 1176127 h 1181662"/>
              <a:gd name="connsiteX0" fmla="*/ 19869 w 1176595"/>
              <a:gd name="connsiteY0" fmla="*/ 1176127 h 1188476"/>
              <a:gd name="connsiteX1" fmla="*/ 477068 w 1176595"/>
              <a:gd name="connsiteY1" fmla="*/ 1091964 h 1188476"/>
              <a:gd name="connsiteX2" fmla="*/ 785987 w 1176595"/>
              <a:gd name="connsiteY2" fmla="*/ 1151413 h 1188476"/>
              <a:gd name="connsiteX3" fmla="*/ 1045479 w 1176595"/>
              <a:gd name="connsiteY3" fmla="*/ 1052559 h 1188476"/>
              <a:gd name="connsiteX4" fmla="*/ 1008409 w 1176595"/>
              <a:gd name="connsiteY4" fmla="*/ 780710 h 1188476"/>
              <a:gd name="connsiteX5" fmla="*/ 1020766 w 1176595"/>
              <a:gd name="connsiteY5" fmla="*/ 434722 h 1188476"/>
              <a:gd name="connsiteX6" fmla="*/ 1171759 w 1176595"/>
              <a:gd name="connsiteY6" fmla="*/ 1753 h 1188476"/>
              <a:gd name="connsiteX7" fmla="*/ 823058 w 1176595"/>
              <a:gd name="connsiteY7" fmla="*/ 298797 h 1188476"/>
              <a:gd name="connsiteX8" fmla="*/ 835414 w 1176595"/>
              <a:gd name="connsiteY8" fmla="*/ 706570 h 1188476"/>
              <a:gd name="connsiteX9" fmla="*/ 452355 w 1176595"/>
              <a:gd name="connsiteY9" fmla="*/ 533575 h 1188476"/>
              <a:gd name="connsiteX10" fmla="*/ 600636 w 1176595"/>
              <a:gd name="connsiteY10" fmla="*/ 842494 h 1188476"/>
              <a:gd name="connsiteX11" fmla="*/ 134255 w 1176595"/>
              <a:gd name="connsiteY11" fmla="*/ 775802 h 1188476"/>
              <a:gd name="connsiteX12" fmla="*/ 19869 w 1176595"/>
              <a:gd name="connsiteY12" fmla="*/ 1176127 h 1188476"/>
              <a:gd name="connsiteX0" fmla="*/ 11703 w 1259257"/>
              <a:gd name="connsiteY0" fmla="*/ 1378985 h 1385142"/>
              <a:gd name="connsiteX1" fmla="*/ 559730 w 1259257"/>
              <a:gd name="connsiteY1" fmla="*/ 1091964 h 1385142"/>
              <a:gd name="connsiteX2" fmla="*/ 868649 w 1259257"/>
              <a:gd name="connsiteY2" fmla="*/ 1151413 h 1385142"/>
              <a:gd name="connsiteX3" fmla="*/ 1128141 w 1259257"/>
              <a:gd name="connsiteY3" fmla="*/ 1052559 h 1385142"/>
              <a:gd name="connsiteX4" fmla="*/ 1091071 w 1259257"/>
              <a:gd name="connsiteY4" fmla="*/ 780710 h 1385142"/>
              <a:gd name="connsiteX5" fmla="*/ 1103428 w 1259257"/>
              <a:gd name="connsiteY5" fmla="*/ 434722 h 1385142"/>
              <a:gd name="connsiteX6" fmla="*/ 1254421 w 1259257"/>
              <a:gd name="connsiteY6" fmla="*/ 1753 h 1385142"/>
              <a:gd name="connsiteX7" fmla="*/ 905720 w 1259257"/>
              <a:gd name="connsiteY7" fmla="*/ 298797 h 1385142"/>
              <a:gd name="connsiteX8" fmla="*/ 918076 w 1259257"/>
              <a:gd name="connsiteY8" fmla="*/ 706570 h 1385142"/>
              <a:gd name="connsiteX9" fmla="*/ 535017 w 1259257"/>
              <a:gd name="connsiteY9" fmla="*/ 533575 h 1385142"/>
              <a:gd name="connsiteX10" fmla="*/ 683298 w 1259257"/>
              <a:gd name="connsiteY10" fmla="*/ 842494 h 1385142"/>
              <a:gd name="connsiteX11" fmla="*/ 216917 w 1259257"/>
              <a:gd name="connsiteY11" fmla="*/ 775802 h 1385142"/>
              <a:gd name="connsiteX12" fmla="*/ 11703 w 1259257"/>
              <a:gd name="connsiteY12" fmla="*/ 1378985 h 1385142"/>
              <a:gd name="connsiteX0" fmla="*/ 5618 w 1253172"/>
              <a:gd name="connsiteY0" fmla="*/ 1378985 h 1382633"/>
              <a:gd name="connsiteX1" fmla="*/ 553645 w 1253172"/>
              <a:gd name="connsiteY1" fmla="*/ 1091964 h 1382633"/>
              <a:gd name="connsiteX2" fmla="*/ 862564 w 1253172"/>
              <a:gd name="connsiteY2" fmla="*/ 1151413 h 1382633"/>
              <a:gd name="connsiteX3" fmla="*/ 1122056 w 1253172"/>
              <a:gd name="connsiteY3" fmla="*/ 1052559 h 1382633"/>
              <a:gd name="connsiteX4" fmla="*/ 1084986 w 1253172"/>
              <a:gd name="connsiteY4" fmla="*/ 780710 h 1382633"/>
              <a:gd name="connsiteX5" fmla="*/ 1097343 w 1253172"/>
              <a:gd name="connsiteY5" fmla="*/ 434722 h 1382633"/>
              <a:gd name="connsiteX6" fmla="*/ 1248336 w 1253172"/>
              <a:gd name="connsiteY6" fmla="*/ 1753 h 1382633"/>
              <a:gd name="connsiteX7" fmla="*/ 899635 w 1253172"/>
              <a:gd name="connsiteY7" fmla="*/ 298797 h 1382633"/>
              <a:gd name="connsiteX8" fmla="*/ 911991 w 1253172"/>
              <a:gd name="connsiteY8" fmla="*/ 706570 h 1382633"/>
              <a:gd name="connsiteX9" fmla="*/ 528932 w 1253172"/>
              <a:gd name="connsiteY9" fmla="*/ 533575 h 1382633"/>
              <a:gd name="connsiteX10" fmla="*/ 677213 w 1253172"/>
              <a:gd name="connsiteY10" fmla="*/ 842494 h 1382633"/>
              <a:gd name="connsiteX11" fmla="*/ 287686 w 1253172"/>
              <a:gd name="connsiteY11" fmla="*/ 856945 h 1382633"/>
              <a:gd name="connsiteX12" fmla="*/ 5618 w 1253172"/>
              <a:gd name="connsiteY12" fmla="*/ 1378985 h 1382633"/>
              <a:gd name="connsiteX0" fmla="*/ 5618 w 1130348"/>
              <a:gd name="connsiteY0" fmla="*/ 1097068 h 1100716"/>
              <a:gd name="connsiteX1" fmla="*/ 553645 w 1130348"/>
              <a:gd name="connsiteY1" fmla="*/ 810047 h 1100716"/>
              <a:gd name="connsiteX2" fmla="*/ 862564 w 1130348"/>
              <a:gd name="connsiteY2" fmla="*/ 869496 h 1100716"/>
              <a:gd name="connsiteX3" fmla="*/ 1122056 w 1130348"/>
              <a:gd name="connsiteY3" fmla="*/ 770642 h 1100716"/>
              <a:gd name="connsiteX4" fmla="*/ 1084986 w 1130348"/>
              <a:gd name="connsiteY4" fmla="*/ 498793 h 1100716"/>
              <a:gd name="connsiteX5" fmla="*/ 1097343 w 1130348"/>
              <a:gd name="connsiteY5" fmla="*/ 152805 h 1100716"/>
              <a:gd name="connsiteX6" fmla="*/ 1108601 w 1130348"/>
              <a:gd name="connsiteY6" fmla="*/ 84980 h 1100716"/>
              <a:gd name="connsiteX7" fmla="*/ 899635 w 1130348"/>
              <a:gd name="connsiteY7" fmla="*/ 16880 h 1100716"/>
              <a:gd name="connsiteX8" fmla="*/ 911991 w 1130348"/>
              <a:gd name="connsiteY8" fmla="*/ 424653 h 1100716"/>
              <a:gd name="connsiteX9" fmla="*/ 528932 w 1130348"/>
              <a:gd name="connsiteY9" fmla="*/ 251658 h 1100716"/>
              <a:gd name="connsiteX10" fmla="*/ 677213 w 1130348"/>
              <a:gd name="connsiteY10" fmla="*/ 560577 h 1100716"/>
              <a:gd name="connsiteX11" fmla="*/ 287686 w 1130348"/>
              <a:gd name="connsiteY11" fmla="*/ 575028 h 1100716"/>
              <a:gd name="connsiteX12" fmla="*/ 5618 w 1130348"/>
              <a:gd name="connsiteY12" fmla="*/ 1097068 h 1100716"/>
              <a:gd name="connsiteX0" fmla="*/ 5618 w 1124327"/>
              <a:gd name="connsiteY0" fmla="*/ 1023525 h 1027173"/>
              <a:gd name="connsiteX1" fmla="*/ 553645 w 1124327"/>
              <a:gd name="connsiteY1" fmla="*/ 736504 h 1027173"/>
              <a:gd name="connsiteX2" fmla="*/ 862564 w 1124327"/>
              <a:gd name="connsiteY2" fmla="*/ 795953 h 1027173"/>
              <a:gd name="connsiteX3" fmla="*/ 1122056 w 1124327"/>
              <a:gd name="connsiteY3" fmla="*/ 697099 h 1027173"/>
              <a:gd name="connsiteX4" fmla="*/ 1084986 w 1124327"/>
              <a:gd name="connsiteY4" fmla="*/ 425250 h 1027173"/>
              <a:gd name="connsiteX5" fmla="*/ 1097343 w 1124327"/>
              <a:gd name="connsiteY5" fmla="*/ 79262 h 1027173"/>
              <a:gd name="connsiteX6" fmla="*/ 1108601 w 1124327"/>
              <a:gd name="connsiteY6" fmla="*/ 11437 h 1027173"/>
              <a:gd name="connsiteX7" fmla="*/ 990462 w 1124327"/>
              <a:gd name="connsiteY7" fmla="*/ 132672 h 1027173"/>
              <a:gd name="connsiteX8" fmla="*/ 911991 w 1124327"/>
              <a:gd name="connsiteY8" fmla="*/ 351110 h 1027173"/>
              <a:gd name="connsiteX9" fmla="*/ 528932 w 1124327"/>
              <a:gd name="connsiteY9" fmla="*/ 178115 h 1027173"/>
              <a:gd name="connsiteX10" fmla="*/ 677213 w 1124327"/>
              <a:gd name="connsiteY10" fmla="*/ 487034 h 1027173"/>
              <a:gd name="connsiteX11" fmla="*/ 287686 w 1124327"/>
              <a:gd name="connsiteY11" fmla="*/ 501485 h 1027173"/>
              <a:gd name="connsiteX12" fmla="*/ 5618 w 1124327"/>
              <a:gd name="connsiteY12" fmla="*/ 1023525 h 1027173"/>
              <a:gd name="connsiteX0" fmla="*/ 1128 w 1119837"/>
              <a:gd name="connsiteY0" fmla="*/ 1023525 h 1026261"/>
              <a:gd name="connsiteX1" fmla="*/ 549155 w 1119837"/>
              <a:gd name="connsiteY1" fmla="*/ 736504 h 1026261"/>
              <a:gd name="connsiteX2" fmla="*/ 858074 w 1119837"/>
              <a:gd name="connsiteY2" fmla="*/ 795953 h 1026261"/>
              <a:gd name="connsiteX3" fmla="*/ 1117566 w 1119837"/>
              <a:gd name="connsiteY3" fmla="*/ 697099 h 1026261"/>
              <a:gd name="connsiteX4" fmla="*/ 1080496 w 1119837"/>
              <a:gd name="connsiteY4" fmla="*/ 425250 h 1026261"/>
              <a:gd name="connsiteX5" fmla="*/ 1092853 w 1119837"/>
              <a:gd name="connsiteY5" fmla="*/ 79262 h 1026261"/>
              <a:gd name="connsiteX6" fmla="*/ 1104111 w 1119837"/>
              <a:gd name="connsiteY6" fmla="*/ 11437 h 1026261"/>
              <a:gd name="connsiteX7" fmla="*/ 985972 w 1119837"/>
              <a:gd name="connsiteY7" fmla="*/ 132672 h 1026261"/>
              <a:gd name="connsiteX8" fmla="*/ 907501 w 1119837"/>
              <a:gd name="connsiteY8" fmla="*/ 351110 h 1026261"/>
              <a:gd name="connsiteX9" fmla="*/ 524442 w 1119837"/>
              <a:gd name="connsiteY9" fmla="*/ 178115 h 1026261"/>
              <a:gd name="connsiteX10" fmla="*/ 672723 w 1119837"/>
              <a:gd name="connsiteY10" fmla="*/ 487034 h 1026261"/>
              <a:gd name="connsiteX11" fmla="*/ 410990 w 1119837"/>
              <a:gd name="connsiteY11" fmla="*/ 536157 h 1026261"/>
              <a:gd name="connsiteX12" fmla="*/ 1128 w 1119837"/>
              <a:gd name="connsiteY12" fmla="*/ 1023525 h 1026261"/>
              <a:gd name="connsiteX0" fmla="*/ 2526 w 924630"/>
              <a:gd name="connsiteY0" fmla="*/ 789485 h 801035"/>
              <a:gd name="connsiteX1" fmla="*/ 353948 w 924630"/>
              <a:gd name="connsiteY1" fmla="*/ 736504 h 801035"/>
              <a:gd name="connsiteX2" fmla="*/ 662867 w 924630"/>
              <a:gd name="connsiteY2" fmla="*/ 795953 h 801035"/>
              <a:gd name="connsiteX3" fmla="*/ 922359 w 924630"/>
              <a:gd name="connsiteY3" fmla="*/ 697099 h 801035"/>
              <a:gd name="connsiteX4" fmla="*/ 885289 w 924630"/>
              <a:gd name="connsiteY4" fmla="*/ 425250 h 801035"/>
              <a:gd name="connsiteX5" fmla="*/ 897646 w 924630"/>
              <a:gd name="connsiteY5" fmla="*/ 79262 h 801035"/>
              <a:gd name="connsiteX6" fmla="*/ 908904 w 924630"/>
              <a:gd name="connsiteY6" fmla="*/ 11437 h 801035"/>
              <a:gd name="connsiteX7" fmla="*/ 790765 w 924630"/>
              <a:gd name="connsiteY7" fmla="*/ 132672 h 801035"/>
              <a:gd name="connsiteX8" fmla="*/ 712294 w 924630"/>
              <a:gd name="connsiteY8" fmla="*/ 351110 h 801035"/>
              <a:gd name="connsiteX9" fmla="*/ 329235 w 924630"/>
              <a:gd name="connsiteY9" fmla="*/ 178115 h 801035"/>
              <a:gd name="connsiteX10" fmla="*/ 477516 w 924630"/>
              <a:gd name="connsiteY10" fmla="*/ 487034 h 801035"/>
              <a:gd name="connsiteX11" fmla="*/ 215783 w 924630"/>
              <a:gd name="connsiteY11" fmla="*/ 536157 h 801035"/>
              <a:gd name="connsiteX12" fmla="*/ 2526 w 924630"/>
              <a:gd name="connsiteY12" fmla="*/ 789485 h 801035"/>
              <a:gd name="connsiteX0" fmla="*/ 2526 w 952449"/>
              <a:gd name="connsiteY0" fmla="*/ 789485 h 797089"/>
              <a:gd name="connsiteX1" fmla="*/ 353948 w 952449"/>
              <a:gd name="connsiteY1" fmla="*/ 736504 h 797089"/>
              <a:gd name="connsiteX2" fmla="*/ 662867 w 952449"/>
              <a:gd name="connsiteY2" fmla="*/ 795953 h 797089"/>
              <a:gd name="connsiteX3" fmla="*/ 922359 w 952449"/>
              <a:gd name="connsiteY3" fmla="*/ 697099 h 797089"/>
              <a:gd name="connsiteX4" fmla="*/ 944271 w 952449"/>
              <a:gd name="connsiteY4" fmla="*/ 425250 h 797089"/>
              <a:gd name="connsiteX5" fmla="*/ 897646 w 952449"/>
              <a:gd name="connsiteY5" fmla="*/ 79262 h 797089"/>
              <a:gd name="connsiteX6" fmla="*/ 908904 w 952449"/>
              <a:gd name="connsiteY6" fmla="*/ 11437 h 797089"/>
              <a:gd name="connsiteX7" fmla="*/ 790765 w 952449"/>
              <a:gd name="connsiteY7" fmla="*/ 132672 h 797089"/>
              <a:gd name="connsiteX8" fmla="*/ 712294 w 952449"/>
              <a:gd name="connsiteY8" fmla="*/ 351110 h 797089"/>
              <a:gd name="connsiteX9" fmla="*/ 329235 w 952449"/>
              <a:gd name="connsiteY9" fmla="*/ 178115 h 797089"/>
              <a:gd name="connsiteX10" fmla="*/ 477516 w 952449"/>
              <a:gd name="connsiteY10" fmla="*/ 487034 h 797089"/>
              <a:gd name="connsiteX11" fmla="*/ 215783 w 952449"/>
              <a:gd name="connsiteY11" fmla="*/ 536157 h 797089"/>
              <a:gd name="connsiteX12" fmla="*/ 2526 w 952449"/>
              <a:gd name="connsiteY12" fmla="*/ 789485 h 79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52449" h="797089">
                <a:moveTo>
                  <a:pt x="2526" y="789485"/>
                </a:moveTo>
                <a:cubicBezTo>
                  <a:pt x="25553" y="822876"/>
                  <a:pt x="243891" y="735426"/>
                  <a:pt x="353948" y="736504"/>
                </a:cubicBezTo>
                <a:cubicBezTo>
                  <a:pt x="464005" y="737582"/>
                  <a:pt x="568132" y="802520"/>
                  <a:pt x="662867" y="795953"/>
                </a:cubicBezTo>
                <a:cubicBezTo>
                  <a:pt x="757602" y="789386"/>
                  <a:pt x="875458" y="758883"/>
                  <a:pt x="922359" y="697099"/>
                </a:cubicBezTo>
                <a:cubicBezTo>
                  <a:pt x="969260" y="635315"/>
                  <a:pt x="948390" y="528223"/>
                  <a:pt x="944271" y="425250"/>
                </a:cubicBezTo>
                <a:cubicBezTo>
                  <a:pt x="940152" y="322277"/>
                  <a:pt x="858516" y="188413"/>
                  <a:pt x="897646" y="79262"/>
                </a:cubicBezTo>
                <a:cubicBezTo>
                  <a:pt x="936776" y="-29889"/>
                  <a:pt x="926717" y="2535"/>
                  <a:pt x="908904" y="11437"/>
                </a:cubicBezTo>
                <a:cubicBezTo>
                  <a:pt x="891091" y="20339"/>
                  <a:pt x="823533" y="76060"/>
                  <a:pt x="790765" y="132672"/>
                </a:cubicBezTo>
                <a:cubicBezTo>
                  <a:pt x="757997" y="189284"/>
                  <a:pt x="789216" y="343536"/>
                  <a:pt x="712294" y="351110"/>
                </a:cubicBezTo>
                <a:cubicBezTo>
                  <a:pt x="635372" y="358684"/>
                  <a:pt x="368365" y="155461"/>
                  <a:pt x="329235" y="178115"/>
                </a:cubicBezTo>
                <a:cubicBezTo>
                  <a:pt x="290105" y="200769"/>
                  <a:pt x="496425" y="427360"/>
                  <a:pt x="477516" y="487034"/>
                </a:cubicBezTo>
                <a:cubicBezTo>
                  <a:pt x="458607" y="546708"/>
                  <a:pt x="312578" y="480552"/>
                  <a:pt x="215783" y="536157"/>
                </a:cubicBezTo>
                <a:cubicBezTo>
                  <a:pt x="118989" y="591763"/>
                  <a:pt x="-20501" y="756094"/>
                  <a:pt x="2526" y="789485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256929" y="3624245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5-конечная звезда 5"/>
          <p:cNvSpPr/>
          <p:nvPr/>
        </p:nvSpPr>
        <p:spPr>
          <a:xfrm rot="1755018">
            <a:off x="2210632" y="2718530"/>
            <a:ext cx="763910" cy="664299"/>
          </a:xfrm>
          <a:custGeom>
            <a:avLst/>
            <a:gdLst>
              <a:gd name="connsiteX0" fmla="*/ 2 w 2088232"/>
              <a:gd name="connsiteY0" fmla="*/ 632604 h 1656184"/>
              <a:gd name="connsiteX1" fmla="*/ 797638 w 2088232"/>
              <a:gd name="connsiteY1" fmla="*/ 632609 h 1656184"/>
              <a:gd name="connsiteX2" fmla="*/ 1044116 w 2088232"/>
              <a:gd name="connsiteY2" fmla="*/ 0 h 1656184"/>
              <a:gd name="connsiteX3" fmla="*/ 1290594 w 2088232"/>
              <a:gd name="connsiteY3" fmla="*/ 632609 h 1656184"/>
              <a:gd name="connsiteX4" fmla="*/ 2088230 w 2088232"/>
              <a:gd name="connsiteY4" fmla="*/ 632604 h 1656184"/>
              <a:gd name="connsiteX5" fmla="*/ 1442926 w 2088232"/>
              <a:gd name="connsiteY5" fmla="*/ 1023574 h 1656184"/>
              <a:gd name="connsiteX6" fmla="*/ 1689414 w 2088232"/>
              <a:gd name="connsiteY6" fmla="*/ 1656180 h 1656184"/>
              <a:gd name="connsiteX7" fmla="*/ 1044116 w 2088232"/>
              <a:gd name="connsiteY7" fmla="*/ 1265203 h 1656184"/>
              <a:gd name="connsiteX8" fmla="*/ 398818 w 2088232"/>
              <a:gd name="connsiteY8" fmla="*/ 1656180 h 1656184"/>
              <a:gd name="connsiteX9" fmla="*/ 645306 w 2088232"/>
              <a:gd name="connsiteY9" fmla="*/ 1023574 h 1656184"/>
              <a:gd name="connsiteX10" fmla="*/ 2 w 2088232"/>
              <a:gd name="connsiteY10" fmla="*/ 632604 h 1656184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1044114 w 2088228"/>
              <a:gd name="connsiteY3" fmla="*/ 0 h 1656180"/>
              <a:gd name="connsiteX4" fmla="*/ 1290592 w 2088228"/>
              <a:gd name="connsiteY4" fmla="*/ 632609 h 1656180"/>
              <a:gd name="connsiteX5" fmla="*/ 2088228 w 2088228"/>
              <a:gd name="connsiteY5" fmla="*/ 632604 h 1656180"/>
              <a:gd name="connsiteX6" fmla="*/ 1442924 w 2088228"/>
              <a:gd name="connsiteY6" fmla="*/ 1023574 h 1656180"/>
              <a:gd name="connsiteX7" fmla="*/ 1689412 w 2088228"/>
              <a:gd name="connsiteY7" fmla="*/ 1656180 h 1656180"/>
              <a:gd name="connsiteX8" fmla="*/ 1044114 w 2088228"/>
              <a:gd name="connsiteY8" fmla="*/ 1265203 h 1656180"/>
              <a:gd name="connsiteX9" fmla="*/ 398816 w 2088228"/>
              <a:gd name="connsiteY9" fmla="*/ 1656180 h 1656180"/>
              <a:gd name="connsiteX10" fmla="*/ 645304 w 2088228"/>
              <a:gd name="connsiteY10" fmla="*/ 1023574 h 1656180"/>
              <a:gd name="connsiteX11" fmla="*/ 0 w 2088228"/>
              <a:gd name="connsiteY11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1044114 w 2088228"/>
              <a:gd name="connsiteY3" fmla="*/ 0 h 1656180"/>
              <a:gd name="connsiteX4" fmla="*/ 1290592 w 2088228"/>
              <a:gd name="connsiteY4" fmla="*/ 632609 h 1656180"/>
              <a:gd name="connsiteX5" fmla="*/ 2088228 w 2088228"/>
              <a:gd name="connsiteY5" fmla="*/ 632604 h 1656180"/>
              <a:gd name="connsiteX6" fmla="*/ 1442924 w 2088228"/>
              <a:gd name="connsiteY6" fmla="*/ 1023574 h 1656180"/>
              <a:gd name="connsiteX7" fmla="*/ 1689412 w 2088228"/>
              <a:gd name="connsiteY7" fmla="*/ 1656180 h 1656180"/>
              <a:gd name="connsiteX8" fmla="*/ 1044114 w 2088228"/>
              <a:gd name="connsiteY8" fmla="*/ 1265203 h 1656180"/>
              <a:gd name="connsiteX9" fmla="*/ 398816 w 2088228"/>
              <a:gd name="connsiteY9" fmla="*/ 1656180 h 1656180"/>
              <a:gd name="connsiteX10" fmla="*/ 645304 w 2088228"/>
              <a:gd name="connsiteY10" fmla="*/ 1023574 h 1656180"/>
              <a:gd name="connsiteX11" fmla="*/ 191129 w 2088228"/>
              <a:gd name="connsiteY11" fmla="*/ 847036 h 1656180"/>
              <a:gd name="connsiteX12" fmla="*/ 0 w 2088228"/>
              <a:gd name="connsiteY12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1044114 w 2088228"/>
              <a:gd name="connsiteY3" fmla="*/ 0 h 1656180"/>
              <a:gd name="connsiteX4" fmla="*/ 1290592 w 2088228"/>
              <a:gd name="connsiteY4" fmla="*/ 632609 h 1656180"/>
              <a:gd name="connsiteX5" fmla="*/ 2088228 w 2088228"/>
              <a:gd name="connsiteY5" fmla="*/ 632604 h 1656180"/>
              <a:gd name="connsiteX6" fmla="*/ 1442924 w 2088228"/>
              <a:gd name="connsiteY6" fmla="*/ 1023574 h 1656180"/>
              <a:gd name="connsiteX7" fmla="*/ 1689412 w 2088228"/>
              <a:gd name="connsiteY7" fmla="*/ 1656180 h 1656180"/>
              <a:gd name="connsiteX8" fmla="*/ 1044114 w 2088228"/>
              <a:gd name="connsiteY8" fmla="*/ 1265203 h 1656180"/>
              <a:gd name="connsiteX9" fmla="*/ 398816 w 2088228"/>
              <a:gd name="connsiteY9" fmla="*/ 1656180 h 1656180"/>
              <a:gd name="connsiteX10" fmla="*/ 645304 w 2088228"/>
              <a:gd name="connsiteY10" fmla="*/ 1023574 h 1656180"/>
              <a:gd name="connsiteX11" fmla="*/ 178772 w 2088228"/>
              <a:gd name="connsiteY11" fmla="*/ 884106 h 1656180"/>
              <a:gd name="connsiteX12" fmla="*/ 0 w 2088228"/>
              <a:gd name="connsiteY12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90592 w 2088228"/>
              <a:gd name="connsiteY5" fmla="*/ 632609 h 1656180"/>
              <a:gd name="connsiteX6" fmla="*/ 2088228 w 2088228"/>
              <a:gd name="connsiteY6" fmla="*/ 632604 h 1656180"/>
              <a:gd name="connsiteX7" fmla="*/ 1442924 w 2088228"/>
              <a:gd name="connsiteY7" fmla="*/ 1023574 h 1656180"/>
              <a:gd name="connsiteX8" fmla="*/ 1689412 w 2088228"/>
              <a:gd name="connsiteY8" fmla="*/ 1656180 h 1656180"/>
              <a:gd name="connsiteX9" fmla="*/ 1044114 w 2088228"/>
              <a:gd name="connsiteY9" fmla="*/ 1265203 h 1656180"/>
              <a:gd name="connsiteX10" fmla="*/ 398816 w 2088228"/>
              <a:gd name="connsiteY10" fmla="*/ 1656180 h 1656180"/>
              <a:gd name="connsiteX11" fmla="*/ 645304 w 2088228"/>
              <a:gd name="connsiteY11" fmla="*/ 1023574 h 1656180"/>
              <a:gd name="connsiteX12" fmla="*/ 178772 w 2088228"/>
              <a:gd name="connsiteY12" fmla="*/ 884106 h 1656180"/>
              <a:gd name="connsiteX13" fmla="*/ 0 w 2088228"/>
              <a:gd name="connsiteY13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2088228 w 2088228"/>
              <a:gd name="connsiteY7" fmla="*/ 632604 h 1656180"/>
              <a:gd name="connsiteX8" fmla="*/ 1442924 w 2088228"/>
              <a:gd name="connsiteY8" fmla="*/ 1023574 h 1656180"/>
              <a:gd name="connsiteX9" fmla="*/ 1689412 w 2088228"/>
              <a:gd name="connsiteY9" fmla="*/ 1656180 h 1656180"/>
              <a:gd name="connsiteX10" fmla="*/ 1044114 w 2088228"/>
              <a:gd name="connsiteY10" fmla="*/ 1265203 h 1656180"/>
              <a:gd name="connsiteX11" fmla="*/ 398816 w 2088228"/>
              <a:gd name="connsiteY11" fmla="*/ 1656180 h 1656180"/>
              <a:gd name="connsiteX12" fmla="*/ 645304 w 2088228"/>
              <a:gd name="connsiteY12" fmla="*/ 1023574 h 1656180"/>
              <a:gd name="connsiteX13" fmla="*/ 178772 w 2088228"/>
              <a:gd name="connsiteY13" fmla="*/ 884106 h 1656180"/>
              <a:gd name="connsiteX14" fmla="*/ 0 w 2088228"/>
              <a:gd name="connsiteY14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442924 w 2088228"/>
              <a:gd name="connsiteY9" fmla="*/ 1023574 h 1656180"/>
              <a:gd name="connsiteX10" fmla="*/ 1689412 w 2088228"/>
              <a:gd name="connsiteY10" fmla="*/ 1656180 h 1656180"/>
              <a:gd name="connsiteX11" fmla="*/ 1044114 w 2088228"/>
              <a:gd name="connsiteY11" fmla="*/ 1265203 h 1656180"/>
              <a:gd name="connsiteX12" fmla="*/ 398816 w 2088228"/>
              <a:gd name="connsiteY12" fmla="*/ 1656180 h 1656180"/>
              <a:gd name="connsiteX13" fmla="*/ 645304 w 2088228"/>
              <a:gd name="connsiteY13" fmla="*/ 1023574 h 1656180"/>
              <a:gd name="connsiteX14" fmla="*/ 178772 w 2088228"/>
              <a:gd name="connsiteY14" fmla="*/ 884106 h 1656180"/>
              <a:gd name="connsiteX15" fmla="*/ 0 w 2088228"/>
              <a:gd name="connsiteY15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89412 w 2088228"/>
              <a:gd name="connsiteY11" fmla="*/ 1656180 h 1656180"/>
              <a:gd name="connsiteX12" fmla="*/ 1044114 w 2088228"/>
              <a:gd name="connsiteY12" fmla="*/ 1265203 h 1656180"/>
              <a:gd name="connsiteX13" fmla="*/ 398816 w 2088228"/>
              <a:gd name="connsiteY13" fmla="*/ 1656180 h 1656180"/>
              <a:gd name="connsiteX14" fmla="*/ 645304 w 2088228"/>
              <a:gd name="connsiteY14" fmla="*/ 1023574 h 1656180"/>
              <a:gd name="connsiteX15" fmla="*/ 178772 w 2088228"/>
              <a:gd name="connsiteY15" fmla="*/ 884106 h 1656180"/>
              <a:gd name="connsiteX16" fmla="*/ 0 w 2088228"/>
              <a:gd name="connsiteY16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044114 w 2088228"/>
              <a:gd name="connsiteY13" fmla="*/ 1265203 h 1656180"/>
              <a:gd name="connsiteX14" fmla="*/ 398816 w 2088228"/>
              <a:gd name="connsiteY14" fmla="*/ 1656180 h 1656180"/>
              <a:gd name="connsiteX15" fmla="*/ 645304 w 2088228"/>
              <a:gd name="connsiteY15" fmla="*/ 1023574 h 1656180"/>
              <a:gd name="connsiteX16" fmla="*/ 178772 w 2088228"/>
              <a:gd name="connsiteY16" fmla="*/ 884106 h 1656180"/>
              <a:gd name="connsiteX17" fmla="*/ 0 w 2088228"/>
              <a:gd name="connsiteY17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398816 w 2088228"/>
              <a:gd name="connsiteY15" fmla="*/ 1656180 h 1656180"/>
              <a:gd name="connsiteX16" fmla="*/ 645304 w 2088228"/>
              <a:gd name="connsiteY16" fmla="*/ 1023574 h 1656180"/>
              <a:gd name="connsiteX17" fmla="*/ 178772 w 2088228"/>
              <a:gd name="connsiteY17" fmla="*/ 884106 h 1656180"/>
              <a:gd name="connsiteX18" fmla="*/ 0 w 2088228"/>
              <a:gd name="connsiteY18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645304 w 2088228"/>
              <a:gd name="connsiteY17" fmla="*/ 1023574 h 1656180"/>
              <a:gd name="connsiteX18" fmla="*/ 178772 w 2088228"/>
              <a:gd name="connsiteY18" fmla="*/ 884106 h 1656180"/>
              <a:gd name="connsiteX19" fmla="*/ 0 w 2088228"/>
              <a:gd name="connsiteY19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104565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104565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805942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192128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104565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805942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088228" h="1656180">
                <a:moveTo>
                  <a:pt x="0" y="632604"/>
                </a:moveTo>
                <a:cubicBezTo>
                  <a:pt x="109018" y="634060"/>
                  <a:pt x="218035" y="499591"/>
                  <a:pt x="327053" y="501047"/>
                </a:cubicBezTo>
                <a:lnTo>
                  <a:pt x="871776" y="817961"/>
                </a:lnTo>
                <a:cubicBezTo>
                  <a:pt x="916742" y="695847"/>
                  <a:pt x="764001" y="314242"/>
                  <a:pt x="808967" y="192128"/>
                </a:cubicBezTo>
                <a:lnTo>
                  <a:pt x="1044114" y="0"/>
                </a:lnTo>
                <a:cubicBezTo>
                  <a:pt x="1072823" y="80518"/>
                  <a:pt x="1249814" y="136323"/>
                  <a:pt x="1278523" y="216841"/>
                </a:cubicBezTo>
                <a:lnTo>
                  <a:pt x="1154668" y="805604"/>
                </a:lnTo>
                <a:cubicBezTo>
                  <a:pt x="1298926" y="802939"/>
                  <a:pt x="1616179" y="466641"/>
                  <a:pt x="1760437" y="463976"/>
                </a:cubicBezTo>
                <a:lnTo>
                  <a:pt x="2088228" y="632604"/>
                </a:lnTo>
                <a:cubicBezTo>
                  <a:pt x="1987202" y="691725"/>
                  <a:pt x="1997387" y="824985"/>
                  <a:pt x="1896361" y="884106"/>
                </a:cubicBezTo>
                <a:lnTo>
                  <a:pt x="1183432" y="986504"/>
                </a:lnTo>
                <a:cubicBezTo>
                  <a:pt x="1223367" y="1084177"/>
                  <a:pt x="1658718" y="1218920"/>
                  <a:pt x="1698653" y="1316593"/>
                </a:cubicBezTo>
                <a:lnTo>
                  <a:pt x="1689412" y="1656180"/>
                </a:lnTo>
                <a:cubicBezTo>
                  <a:pt x="1597757" y="1600649"/>
                  <a:pt x="1444319" y="1643972"/>
                  <a:pt x="1352664" y="1588441"/>
                </a:cubicBezTo>
                <a:lnTo>
                  <a:pt x="1044114" y="1104565"/>
                </a:lnTo>
                <a:cubicBezTo>
                  <a:pt x="928661" y="1179360"/>
                  <a:pt x="887349" y="1513646"/>
                  <a:pt x="771896" y="1588441"/>
                </a:cubicBezTo>
                <a:lnTo>
                  <a:pt x="398816" y="1656180"/>
                </a:lnTo>
                <a:cubicBezTo>
                  <a:pt x="432560" y="1559460"/>
                  <a:pt x="367450" y="1400956"/>
                  <a:pt x="401194" y="1304236"/>
                </a:cubicBezTo>
                <a:lnTo>
                  <a:pt x="805942" y="1023574"/>
                </a:lnTo>
                <a:cubicBezTo>
                  <a:pt x="666907" y="935896"/>
                  <a:pt x="317807" y="971784"/>
                  <a:pt x="178772" y="884106"/>
                </a:cubicBezTo>
                <a:lnTo>
                  <a:pt x="0" y="63260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2486778" y="2971205"/>
            <a:ext cx="144016" cy="158947"/>
          </a:xfrm>
          <a:prstGeom prst="ellipse">
            <a:avLst/>
          </a:prstGeom>
          <a:solidFill>
            <a:srgbClr val="FFFF00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5436096" y="2902210"/>
            <a:ext cx="1080120" cy="454782"/>
          </a:xfrm>
          <a:prstGeom prst="rect">
            <a:avLst/>
          </a:prstGeom>
          <a:solidFill>
            <a:srgbClr val="33CCFF"/>
          </a:solidFill>
          <a:ln>
            <a:solidFill>
              <a:srgbClr val="33CCFF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5436096" y="3581748"/>
            <a:ext cx="1080120" cy="454782"/>
          </a:xfrm>
          <a:prstGeom prst="rect">
            <a:avLst/>
          </a:prstGeom>
          <a:solidFill>
            <a:srgbClr val="D60093"/>
          </a:solidFill>
          <a:ln>
            <a:solidFill>
              <a:srgbClr val="D60093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5436096" y="4250006"/>
            <a:ext cx="1080120" cy="45478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Заголовок 1"/>
          <p:cNvSpPr>
            <a:spLocks noGrp="1"/>
          </p:cNvSpPr>
          <p:nvPr>
            <p:ph type="ctrTitle"/>
          </p:nvPr>
        </p:nvSpPr>
        <p:spPr>
          <a:xfrm>
            <a:off x="469776" y="246772"/>
            <a:ext cx="7772400" cy="1800622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latin typeface="Arial" pitchFamily="34" charset="0"/>
                <a:cs typeface="Arial" pitchFamily="34" charset="0"/>
              </a:rPr>
              <a:t>8. Машина, двигаясь пять часов со скоростью </a:t>
            </a: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а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км/ч и семь часов со скоростью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км/ч, прошла путь равный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км. Запишите формулу, выражающую 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через</a:t>
            </a: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 а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и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894512" y="2868542"/>
            <a:ext cx="17281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S=5a·7b</a:t>
            </a:r>
            <a:endParaRPr lang="ru-RU" sz="2800" dirty="0">
              <a:latin typeface="Arial" pitchFamily="34" charset="0"/>
              <a:cs typeface="Arial" pitchFamily="34" charset="0"/>
            </a:endParaRPr>
          </a:p>
          <a:p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894512" y="3547529"/>
            <a:ext cx="1853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S=5a+7b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893954" y="4207719"/>
            <a:ext cx="18539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S=5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a+7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b</a:t>
            </a:r>
            <a:endParaRPr lang="ru-RU" sz="2800" dirty="0">
              <a:latin typeface="Arial" pitchFamily="34" charset="0"/>
              <a:cs typeface="Arial" pitchFamily="34" charset="0"/>
            </a:endParaRPr>
          </a:p>
          <a:p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Управляющая кнопка: далее 32">
            <a:hlinkClick r:id="" action="ppaction://hlinkshowjump?jump=nextslide" highlightClick="1"/>
          </p:cNvPr>
          <p:cNvSpPr/>
          <p:nvPr/>
        </p:nvSpPr>
        <p:spPr>
          <a:xfrm>
            <a:off x="7956376" y="6021288"/>
            <a:ext cx="1080120" cy="720080"/>
          </a:xfrm>
          <a:prstGeom prst="actionButtonForwardNext">
            <a:avLst/>
          </a:prstGeom>
          <a:solidFill>
            <a:srgbClr val="00B0F0"/>
          </a:solidFill>
          <a:ln>
            <a:solidFill>
              <a:srgbClr val="33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5406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5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60093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60093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  <p:bldLst>
      <p:bldP spid="23" grpId="0" animBg="1"/>
      <p:bldP spid="26" grpId="0" animBg="1"/>
      <p:bldP spid="2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2109717"/>
            <a:ext cx="4032448" cy="4176464"/>
          </a:xfrm>
          <a:prstGeom prst="rect">
            <a:avLst/>
          </a:prstGeom>
          <a:solidFill>
            <a:srgbClr val="FF99FF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7"/>
          <p:cNvSpPr/>
          <p:nvPr/>
        </p:nvSpPr>
        <p:spPr>
          <a:xfrm rot="1311339" flipH="1">
            <a:off x="2753937" y="3149264"/>
            <a:ext cx="1038053" cy="2196344"/>
          </a:xfrm>
          <a:custGeom>
            <a:avLst/>
            <a:gdLst>
              <a:gd name="connsiteX0" fmla="*/ 0 w 432048"/>
              <a:gd name="connsiteY0" fmla="*/ 900100 h 1800200"/>
              <a:gd name="connsiteX1" fmla="*/ 216024 w 432048"/>
              <a:gd name="connsiteY1" fmla="*/ 0 h 1800200"/>
              <a:gd name="connsiteX2" fmla="*/ 432048 w 432048"/>
              <a:gd name="connsiteY2" fmla="*/ 900100 h 1800200"/>
              <a:gd name="connsiteX3" fmla="*/ 216024 w 432048"/>
              <a:gd name="connsiteY3" fmla="*/ 1800200 h 1800200"/>
              <a:gd name="connsiteX4" fmla="*/ 0 w 432048"/>
              <a:gd name="connsiteY4" fmla="*/ 900100 h 1800200"/>
              <a:gd name="connsiteX0" fmla="*/ 113024 w 545072"/>
              <a:gd name="connsiteY0" fmla="*/ 900100 h 1802419"/>
              <a:gd name="connsiteX1" fmla="*/ 329048 w 545072"/>
              <a:gd name="connsiteY1" fmla="*/ 0 h 1802419"/>
              <a:gd name="connsiteX2" fmla="*/ 545072 w 545072"/>
              <a:gd name="connsiteY2" fmla="*/ 900100 h 1802419"/>
              <a:gd name="connsiteX3" fmla="*/ 329048 w 545072"/>
              <a:gd name="connsiteY3" fmla="*/ 1800200 h 1802419"/>
              <a:gd name="connsiteX4" fmla="*/ 8470 w 545072"/>
              <a:gd name="connsiteY4" fmla="*/ 1147265 h 1802419"/>
              <a:gd name="connsiteX5" fmla="*/ 113024 w 545072"/>
              <a:gd name="connsiteY5" fmla="*/ 900100 h 1802419"/>
              <a:gd name="connsiteX0" fmla="*/ 15582 w 632982"/>
              <a:gd name="connsiteY0" fmla="*/ 655352 h 1804806"/>
              <a:gd name="connsiteX1" fmla="*/ 416958 w 632982"/>
              <a:gd name="connsiteY1" fmla="*/ 2387 h 1804806"/>
              <a:gd name="connsiteX2" fmla="*/ 632982 w 632982"/>
              <a:gd name="connsiteY2" fmla="*/ 902487 h 1804806"/>
              <a:gd name="connsiteX3" fmla="*/ 416958 w 632982"/>
              <a:gd name="connsiteY3" fmla="*/ 1802587 h 1804806"/>
              <a:gd name="connsiteX4" fmla="*/ 96380 w 632982"/>
              <a:gd name="connsiteY4" fmla="*/ 1149652 h 1804806"/>
              <a:gd name="connsiteX5" fmla="*/ 15582 w 632982"/>
              <a:gd name="connsiteY5" fmla="*/ 655352 h 1804806"/>
              <a:gd name="connsiteX0" fmla="*/ 15582 w 793619"/>
              <a:gd name="connsiteY0" fmla="*/ 654023 h 1805135"/>
              <a:gd name="connsiteX1" fmla="*/ 416958 w 793619"/>
              <a:gd name="connsiteY1" fmla="*/ 1058 h 1805135"/>
              <a:gd name="connsiteX2" fmla="*/ 793619 w 793619"/>
              <a:gd name="connsiteY2" fmla="*/ 814661 h 1805135"/>
              <a:gd name="connsiteX3" fmla="*/ 416958 w 793619"/>
              <a:gd name="connsiteY3" fmla="*/ 1801258 h 1805135"/>
              <a:gd name="connsiteX4" fmla="*/ 96380 w 793619"/>
              <a:gd name="connsiteY4" fmla="*/ 1148323 h 1805135"/>
              <a:gd name="connsiteX5" fmla="*/ 15582 w 793619"/>
              <a:gd name="connsiteY5" fmla="*/ 654023 h 1805135"/>
              <a:gd name="connsiteX0" fmla="*/ 27314 w 805351"/>
              <a:gd name="connsiteY0" fmla="*/ 654027 h 1805493"/>
              <a:gd name="connsiteX1" fmla="*/ 428690 w 805351"/>
              <a:gd name="connsiteY1" fmla="*/ 1062 h 1805493"/>
              <a:gd name="connsiteX2" fmla="*/ 805351 w 805351"/>
              <a:gd name="connsiteY2" fmla="*/ 814665 h 1805493"/>
              <a:gd name="connsiteX3" fmla="*/ 428690 w 805351"/>
              <a:gd name="connsiteY3" fmla="*/ 1801262 h 1805493"/>
              <a:gd name="connsiteX4" fmla="*/ 58685 w 805351"/>
              <a:gd name="connsiteY4" fmla="*/ 1160684 h 1805493"/>
              <a:gd name="connsiteX5" fmla="*/ 27314 w 805351"/>
              <a:gd name="connsiteY5" fmla="*/ 654027 h 1805493"/>
              <a:gd name="connsiteX0" fmla="*/ 27314 w 805351"/>
              <a:gd name="connsiteY0" fmla="*/ 1098422 h 2249888"/>
              <a:gd name="connsiteX1" fmla="*/ 428690 w 805351"/>
              <a:gd name="connsiteY1" fmla="*/ 613 h 2249888"/>
              <a:gd name="connsiteX2" fmla="*/ 805351 w 805351"/>
              <a:gd name="connsiteY2" fmla="*/ 1259060 h 2249888"/>
              <a:gd name="connsiteX3" fmla="*/ 428690 w 805351"/>
              <a:gd name="connsiteY3" fmla="*/ 2245657 h 2249888"/>
              <a:gd name="connsiteX4" fmla="*/ 58685 w 805351"/>
              <a:gd name="connsiteY4" fmla="*/ 1605079 h 2249888"/>
              <a:gd name="connsiteX5" fmla="*/ 27314 w 805351"/>
              <a:gd name="connsiteY5" fmla="*/ 1098422 h 2249888"/>
              <a:gd name="connsiteX0" fmla="*/ 27314 w 813847"/>
              <a:gd name="connsiteY0" fmla="*/ 1098755 h 2250221"/>
              <a:gd name="connsiteX1" fmla="*/ 428690 w 813847"/>
              <a:gd name="connsiteY1" fmla="*/ 946 h 2250221"/>
              <a:gd name="connsiteX2" fmla="*/ 639452 w 813847"/>
              <a:gd name="connsiteY2" fmla="*/ 913433 h 2250221"/>
              <a:gd name="connsiteX3" fmla="*/ 805351 w 813847"/>
              <a:gd name="connsiteY3" fmla="*/ 1259393 h 2250221"/>
              <a:gd name="connsiteX4" fmla="*/ 428690 w 813847"/>
              <a:gd name="connsiteY4" fmla="*/ 2245990 h 2250221"/>
              <a:gd name="connsiteX5" fmla="*/ 58685 w 813847"/>
              <a:gd name="connsiteY5" fmla="*/ 1605412 h 2250221"/>
              <a:gd name="connsiteX6" fmla="*/ 27314 w 813847"/>
              <a:gd name="connsiteY6" fmla="*/ 1098755 h 2250221"/>
              <a:gd name="connsiteX0" fmla="*/ 27314 w 745198"/>
              <a:gd name="connsiteY0" fmla="*/ 1098755 h 2250221"/>
              <a:gd name="connsiteX1" fmla="*/ 428690 w 745198"/>
              <a:gd name="connsiteY1" fmla="*/ 946 h 2250221"/>
              <a:gd name="connsiteX2" fmla="*/ 639452 w 745198"/>
              <a:gd name="connsiteY2" fmla="*/ 913433 h 2250221"/>
              <a:gd name="connsiteX3" fmla="*/ 731211 w 745198"/>
              <a:gd name="connsiteY3" fmla="*/ 1259393 h 2250221"/>
              <a:gd name="connsiteX4" fmla="*/ 428690 w 745198"/>
              <a:gd name="connsiteY4" fmla="*/ 2245990 h 2250221"/>
              <a:gd name="connsiteX5" fmla="*/ 58685 w 745198"/>
              <a:gd name="connsiteY5" fmla="*/ 1605412 h 2250221"/>
              <a:gd name="connsiteX6" fmla="*/ 27314 w 745198"/>
              <a:gd name="connsiteY6" fmla="*/ 1098755 h 2250221"/>
              <a:gd name="connsiteX0" fmla="*/ 27314 w 745525"/>
              <a:gd name="connsiteY0" fmla="*/ 1098717 h 2250183"/>
              <a:gd name="connsiteX1" fmla="*/ 428690 w 745525"/>
              <a:gd name="connsiteY1" fmla="*/ 908 h 2250183"/>
              <a:gd name="connsiteX2" fmla="*/ 639452 w 745525"/>
              <a:gd name="connsiteY2" fmla="*/ 913395 h 2250183"/>
              <a:gd name="connsiteX3" fmla="*/ 664166 w 745525"/>
              <a:gd name="connsiteY3" fmla="*/ 1086391 h 2250183"/>
              <a:gd name="connsiteX4" fmla="*/ 731211 w 745525"/>
              <a:gd name="connsiteY4" fmla="*/ 1259355 h 2250183"/>
              <a:gd name="connsiteX5" fmla="*/ 428690 w 745525"/>
              <a:gd name="connsiteY5" fmla="*/ 2245952 h 2250183"/>
              <a:gd name="connsiteX6" fmla="*/ 58685 w 745525"/>
              <a:gd name="connsiteY6" fmla="*/ 1605374 h 2250183"/>
              <a:gd name="connsiteX7" fmla="*/ 27314 w 745525"/>
              <a:gd name="connsiteY7" fmla="*/ 1098717 h 2250183"/>
              <a:gd name="connsiteX0" fmla="*/ 27314 w 686343"/>
              <a:gd name="connsiteY0" fmla="*/ 1098717 h 2250183"/>
              <a:gd name="connsiteX1" fmla="*/ 428690 w 686343"/>
              <a:gd name="connsiteY1" fmla="*/ 908 h 2250183"/>
              <a:gd name="connsiteX2" fmla="*/ 639452 w 686343"/>
              <a:gd name="connsiteY2" fmla="*/ 913395 h 2250183"/>
              <a:gd name="connsiteX3" fmla="*/ 664166 w 686343"/>
              <a:gd name="connsiteY3" fmla="*/ 1086391 h 2250183"/>
              <a:gd name="connsiteX4" fmla="*/ 657070 w 686343"/>
              <a:gd name="connsiteY4" fmla="*/ 1259355 h 2250183"/>
              <a:gd name="connsiteX5" fmla="*/ 428690 w 686343"/>
              <a:gd name="connsiteY5" fmla="*/ 2245952 h 2250183"/>
              <a:gd name="connsiteX6" fmla="*/ 58685 w 686343"/>
              <a:gd name="connsiteY6" fmla="*/ 1605374 h 2250183"/>
              <a:gd name="connsiteX7" fmla="*/ 27314 w 686343"/>
              <a:gd name="connsiteY7" fmla="*/ 1098717 h 2250183"/>
              <a:gd name="connsiteX0" fmla="*/ 27314 w 676411"/>
              <a:gd name="connsiteY0" fmla="*/ 1098717 h 2250183"/>
              <a:gd name="connsiteX1" fmla="*/ 428690 w 676411"/>
              <a:gd name="connsiteY1" fmla="*/ 908 h 2250183"/>
              <a:gd name="connsiteX2" fmla="*/ 639452 w 676411"/>
              <a:gd name="connsiteY2" fmla="*/ 913395 h 2250183"/>
              <a:gd name="connsiteX3" fmla="*/ 627095 w 676411"/>
              <a:gd name="connsiteY3" fmla="*/ 1086391 h 2250183"/>
              <a:gd name="connsiteX4" fmla="*/ 657070 w 676411"/>
              <a:gd name="connsiteY4" fmla="*/ 1259355 h 2250183"/>
              <a:gd name="connsiteX5" fmla="*/ 428690 w 676411"/>
              <a:gd name="connsiteY5" fmla="*/ 2245952 h 2250183"/>
              <a:gd name="connsiteX6" fmla="*/ 58685 w 676411"/>
              <a:gd name="connsiteY6" fmla="*/ 1605374 h 2250183"/>
              <a:gd name="connsiteX7" fmla="*/ 27314 w 676411"/>
              <a:gd name="connsiteY7" fmla="*/ 1098717 h 2250183"/>
              <a:gd name="connsiteX0" fmla="*/ 27314 w 686343"/>
              <a:gd name="connsiteY0" fmla="*/ 1098717 h 2250183"/>
              <a:gd name="connsiteX1" fmla="*/ 428690 w 686343"/>
              <a:gd name="connsiteY1" fmla="*/ 908 h 2250183"/>
              <a:gd name="connsiteX2" fmla="*/ 639452 w 686343"/>
              <a:gd name="connsiteY2" fmla="*/ 913395 h 2250183"/>
              <a:gd name="connsiteX3" fmla="*/ 664165 w 686343"/>
              <a:gd name="connsiteY3" fmla="*/ 1074034 h 2250183"/>
              <a:gd name="connsiteX4" fmla="*/ 657070 w 686343"/>
              <a:gd name="connsiteY4" fmla="*/ 1259355 h 2250183"/>
              <a:gd name="connsiteX5" fmla="*/ 428690 w 686343"/>
              <a:gd name="connsiteY5" fmla="*/ 2245952 h 2250183"/>
              <a:gd name="connsiteX6" fmla="*/ 58685 w 686343"/>
              <a:gd name="connsiteY6" fmla="*/ 1605374 h 2250183"/>
              <a:gd name="connsiteX7" fmla="*/ 27314 w 686343"/>
              <a:gd name="connsiteY7" fmla="*/ 1098717 h 2250183"/>
              <a:gd name="connsiteX0" fmla="*/ 855591 w 1514620"/>
              <a:gd name="connsiteY0" fmla="*/ 1814976 h 2966442"/>
              <a:gd name="connsiteX1" fmla="*/ 8934 w 1514620"/>
              <a:gd name="connsiteY1" fmla="*/ 475 h 2966442"/>
              <a:gd name="connsiteX2" fmla="*/ 1467729 w 1514620"/>
              <a:gd name="connsiteY2" fmla="*/ 1629654 h 2966442"/>
              <a:gd name="connsiteX3" fmla="*/ 1492442 w 1514620"/>
              <a:gd name="connsiteY3" fmla="*/ 1790293 h 2966442"/>
              <a:gd name="connsiteX4" fmla="*/ 1485347 w 1514620"/>
              <a:gd name="connsiteY4" fmla="*/ 1975614 h 2966442"/>
              <a:gd name="connsiteX5" fmla="*/ 1256967 w 1514620"/>
              <a:gd name="connsiteY5" fmla="*/ 2962211 h 2966442"/>
              <a:gd name="connsiteX6" fmla="*/ 886962 w 1514620"/>
              <a:gd name="connsiteY6" fmla="*/ 2321633 h 2966442"/>
              <a:gd name="connsiteX7" fmla="*/ 855591 w 1514620"/>
              <a:gd name="connsiteY7" fmla="*/ 1814976 h 2966442"/>
              <a:gd name="connsiteX0" fmla="*/ 475888 w 1542690"/>
              <a:gd name="connsiteY0" fmla="*/ 2089104 h 2968721"/>
              <a:gd name="connsiteX1" fmla="*/ 37004 w 1542690"/>
              <a:gd name="connsiteY1" fmla="*/ 2754 h 2968721"/>
              <a:gd name="connsiteX2" fmla="*/ 1495799 w 1542690"/>
              <a:gd name="connsiteY2" fmla="*/ 1631933 h 2968721"/>
              <a:gd name="connsiteX3" fmla="*/ 1520512 w 1542690"/>
              <a:gd name="connsiteY3" fmla="*/ 1792572 h 2968721"/>
              <a:gd name="connsiteX4" fmla="*/ 1513417 w 1542690"/>
              <a:gd name="connsiteY4" fmla="*/ 1977893 h 2968721"/>
              <a:gd name="connsiteX5" fmla="*/ 1285037 w 1542690"/>
              <a:gd name="connsiteY5" fmla="*/ 2964490 h 2968721"/>
              <a:gd name="connsiteX6" fmla="*/ 915032 w 1542690"/>
              <a:gd name="connsiteY6" fmla="*/ 2323912 h 2968721"/>
              <a:gd name="connsiteX7" fmla="*/ 475888 w 1542690"/>
              <a:gd name="connsiteY7" fmla="*/ 2089104 h 2968721"/>
              <a:gd name="connsiteX0" fmla="*/ 476624 w 1543426"/>
              <a:gd name="connsiteY0" fmla="*/ 2089104 h 3000874"/>
              <a:gd name="connsiteX1" fmla="*/ 37740 w 1543426"/>
              <a:gd name="connsiteY1" fmla="*/ 2754 h 3000874"/>
              <a:gd name="connsiteX2" fmla="*/ 1496535 w 1543426"/>
              <a:gd name="connsiteY2" fmla="*/ 1631933 h 3000874"/>
              <a:gd name="connsiteX3" fmla="*/ 1521248 w 1543426"/>
              <a:gd name="connsiteY3" fmla="*/ 1792572 h 3000874"/>
              <a:gd name="connsiteX4" fmla="*/ 1514153 w 1543426"/>
              <a:gd name="connsiteY4" fmla="*/ 1977893 h 3000874"/>
              <a:gd name="connsiteX5" fmla="*/ 1285773 w 1543426"/>
              <a:gd name="connsiteY5" fmla="*/ 2964490 h 3000874"/>
              <a:gd name="connsiteX6" fmla="*/ 989908 w 1543426"/>
              <a:gd name="connsiteY6" fmla="*/ 2719328 h 3000874"/>
              <a:gd name="connsiteX7" fmla="*/ 476624 w 1543426"/>
              <a:gd name="connsiteY7" fmla="*/ 2089104 h 3000874"/>
              <a:gd name="connsiteX0" fmla="*/ 439195 w 1533245"/>
              <a:gd name="connsiteY0" fmla="*/ 2146467 h 3058237"/>
              <a:gd name="connsiteX1" fmla="*/ 311 w 1533245"/>
              <a:gd name="connsiteY1" fmla="*/ 60117 h 3058237"/>
              <a:gd name="connsiteX2" fmla="*/ 389997 w 1533245"/>
              <a:gd name="connsiteY2" fmla="*/ 662585 h 3058237"/>
              <a:gd name="connsiteX3" fmla="*/ 1459106 w 1533245"/>
              <a:gd name="connsiteY3" fmla="*/ 1689296 h 3058237"/>
              <a:gd name="connsiteX4" fmla="*/ 1483819 w 1533245"/>
              <a:gd name="connsiteY4" fmla="*/ 1849935 h 3058237"/>
              <a:gd name="connsiteX5" fmla="*/ 1476724 w 1533245"/>
              <a:gd name="connsiteY5" fmla="*/ 2035256 h 3058237"/>
              <a:gd name="connsiteX6" fmla="*/ 1248344 w 1533245"/>
              <a:gd name="connsiteY6" fmla="*/ 3021853 h 3058237"/>
              <a:gd name="connsiteX7" fmla="*/ 952479 w 1533245"/>
              <a:gd name="connsiteY7" fmla="*/ 2776691 h 3058237"/>
              <a:gd name="connsiteX8" fmla="*/ 439195 w 1533245"/>
              <a:gd name="connsiteY8" fmla="*/ 2146467 h 3058237"/>
              <a:gd name="connsiteX0" fmla="*/ 439195 w 1505997"/>
              <a:gd name="connsiteY0" fmla="*/ 2146467 h 3058237"/>
              <a:gd name="connsiteX1" fmla="*/ 311 w 1505997"/>
              <a:gd name="connsiteY1" fmla="*/ 60117 h 3058237"/>
              <a:gd name="connsiteX2" fmla="*/ 389997 w 1505997"/>
              <a:gd name="connsiteY2" fmla="*/ 662585 h 3058237"/>
              <a:gd name="connsiteX3" fmla="*/ 1199614 w 1505997"/>
              <a:gd name="connsiteY3" fmla="*/ 1738723 h 3058237"/>
              <a:gd name="connsiteX4" fmla="*/ 1483819 w 1505997"/>
              <a:gd name="connsiteY4" fmla="*/ 1849935 h 3058237"/>
              <a:gd name="connsiteX5" fmla="*/ 1476724 w 1505997"/>
              <a:gd name="connsiteY5" fmla="*/ 2035256 h 3058237"/>
              <a:gd name="connsiteX6" fmla="*/ 1248344 w 1505997"/>
              <a:gd name="connsiteY6" fmla="*/ 3021853 h 3058237"/>
              <a:gd name="connsiteX7" fmla="*/ 952479 w 1505997"/>
              <a:gd name="connsiteY7" fmla="*/ 2776691 h 3058237"/>
              <a:gd name="connsiteX8" fmla="*/ 439195 w 1505997"/>
              <a:gd name="connsiteY8" fmla="*/ 2146467 h 3058237"/>
              <a:gd name="connsiteX0" fmla="*/ 439195 w 1486675"/>
              <a:gd name="connsiteY0" fmla="*/ 2146467 h 3058237"/>
              <a:gd name="connsiteX1" fmla="*/ 311 w 1486675"/>
              <a:gd name="connsiteY1" fmla="*/ 60117 h 3058237"/>
              <a:gd name="connsiteX2" fmla="*/ 389997 w 1486675"/>
              <a:gd name="connsiteY2" fmla="*/ 662585 h 3058237"/>
              <a:gd name="connsiteX3" fmla="*/ 1199614 w 1486675"/>
              <a:gd name="connsiteY3" fmla="*/ 1738723 h 3058237"/>
              <a:gd name="connsiteX4" fmla="*/ 1347895 w 1486675"/>
              <a:gd name="connsiteY4" fmla="*/ 1985859 h 3058237"/>
              <a:gd name="connsiteX5" fmla="*/ 1476724 w 1486675"/>
              <a:gd name="connsiteY5" fmla="*/ 2035256 h 3058237"/>
              <a:gd name="connsiteX6" fmla="*/ 1248344 w 1486675"/>
              <a:gd name="connsiteY6" fmla="*/ 3021853 h 3058237"/>
              <a:gd name="connsiteX7" fmla="*/ 952479 w 1486675"/>
              <a:gd name="connsiteY7" fmla="*/ 2776691 h 3058237"/>
              <a:gd name="connsiteX8" fmla="*/ 439195 w 1486675"/>
              <a:gd name="connsiteY8" fmla="*/ 2146467 h 3058237"/>
              <a:gd name="connsiteX0" fmla="*/ 439195 w 1480664"/>
              <a:gd name="connsiteY0" fmla="*/ 2146467 h 3058237"/>
              <a:gd name="connsiteX1" fmla="*/ 311 w 1480664"/>
              <a:gd name="connsiteY1" fmla="*/ 60117 h 3058237"/>
              <a:gd name="connsiteX2" fmla="*/ 389997 w 1480664"/>
              <a:gd name="connsiteY2" fmla="*/ 662585 h 3058237"/>
              <a:gd name="connsiteX3" fmla="*/ 1199614 w 1480664"/>
              <a:gd name="connsiteY3" fmla="*/ 1738723 h 3058237"/>
              <a:gd name="connsiteX4" fmla="*/ 1347895 w 1480664"/>
              <a:gd name="connsiteY4" fmla="*/ 1985859 h 3058237"/>
              <a:gd name="connsiteX5" fmla="*/ 1292041 w 1480664"/>
              <a:gd name="connsiteY5" fmla="*/ 2046543 h 3058237"/>
              <a:gd name="connsiteX6" fmla="*/ 1476724 w 1480664"/>
              <a:gd name="connsiteY6" fmla="*/ 2035256 h 3058237"/>
              <a:gd name="connsiteX7" fmla="*/ 1248344 w 1480664"/>
              <a:gd name="connsiteY7" fmla="*/ 3021853 h 3058237"/>
              <a:gd name="connsiteX8" fmla="*/ 952479 w 1480664"/>
              <a:gd name="connsiteY8" fmla="*/ 2776691 h 3058237"/>
              <a:gd name="connsiteX9" fmla="*/ 439195 w 1480664"/>
              <a:gd name="connsiteY9" fmla="*/ 2146467 h 3058237"/>
              <a:gd name="connsiteX0" fmla="*/ 439195 w 1356984"/>
              <a:gd name="connsiteY0" fmla="*/ 2146467 h 3051897"/>
              <a:gd name="connsiteX1" fmla="*/ 311 w 1356984"/>
              <a:gd name="connsiteY1" fmla="*/ 60117 h 3051897"/>
              <a:gd name="connsiteX2" fmla="*/ 389997 w 1356984"/>
              <a:gd name="connsiteY2" fmla="*/ 662585 h 3051897"/>
              <a:gd name="connsiteX3" fmla="*/ 1199614 w 1356984"/>
              <a:gd name="connsiteY3" fmla="*/ 1738723 h 3051897"/>
              <a:gd name="connsiteX4" fmla="*/ 1347895 w 1356984"/>
              <a:gd name="connsiteY4" fmla="*/ 1985859 h 3051897"/>
              <a:gd name="connsiteX5" fmla="*/ 1292041 w 1356984"/>
              <a:gd name="connsiteY5" fmla="*/ 2046543 h 3051897"/>
              <a:gd name="connsiteX6" fmla="*/ 1291373 w 1356984"/>
              <a:gd name="connsiteY6" fmla="*/ 2134110 h 3051897"/>
              <a:gd name="connsiteX7" fmla="*/ 1248344 w 1356984"/>
              <a:gd name="connsiteY7" fmla="*/ 3021853 h 3051897"/>
              <a:gd name="connsiteX8" fmla="*/ 952479 w 1356984"/>
              <a:gd name="connsiteY8" fmla="*/ 2776691 h 3051897"/>
              <a:gd name="connsiteX9" fmla="*/ 439195 w 1356984"/>
              <a:gd name="connsiteY9" fmla="*/ 2146467 h 3051897"/>
              <a:gd name="connsiteX0" fmla="*/ 439195 w 1312739"/>
              <a:gd name="connsiteY0" fmla="*/ 2146467 h 3051897"/>
              <a:gd name="connsiteX1" fmla="*/ 311 w 1312739"/>
              <a:gd name="connsiteY1" fmla="*/ 60117 h 3051897"/>
              <a:gd name="connsiteX2" fmla="*/ 389997 w 1312739"/>
              <a:gd name="connsiteY2" fmla="*/ 662585 h 3051897"/>
              <a:gd name="connsiteX3" fmla="*/ 1199614 w 1312739"/>
              <a:gd name="connsiteY3" fmla="*/ 1738723 h 3051897"/>
              <a:gd name="connsiteX4" fmla="*/ 1249041 w 1312739"/>
              <a:gd name="connsiteY4" fmla="*/ 1948788 h 3051897"/>
              <a:gd name="connsiteX5" fmla="*/ 1292041 w 1312739"/>
              <a:gd name="connsiteY5" fmla="*/ 2046543 h 3051897"/>
              <a:gd name="connsiteX6" fmla="*/ 1291373 w 1312739"/>
              <a:gd name="connsiteY6" fmla="*/ 2134110 h 3051897"/>
              <a:gd name="connsiteX7" fmla="*/ 1248344 w 1312739"/>
              <a:gd name="connsiteY7" fmla="*/ 3021853 h 3051897"/>
              <a:gd name="connsiteX8" fmla="*/ 952479 w 1312739"/>
              <a:gd name="connsiteY8" fmla="*/ 2776691 h 3051897"/>
              <a:gd name="connsiteX9" fmla="*/ 439195 w 1312739"/>
              <a:gd name="connsiteY9" fmla="*/ 2146467 h 3051897"/>
              <a:gd name="connsiteX0" fmla="*/ 934608 w 1808152"/>
              <a:gd name="connsiteY0" fmla="*/ 1651037 h 2556467"/>
              <a:gd name="connsiteX1" fmla="*/ 76 w 1808152"/>
              <a:gd name="connsiteY1" fmla="*/ 229945 h 2556467"/>
              <a:gd name="connsiteX2" fmla="*/ 885410 w 1808152"/>
              <a:gd name="connsiteY2" fmla="*/ 167155 h 2556467"/>
              <a:gd name="connsiteX3" fmla="*/ 1695027 w 1808152"/>
              <a:gd name="connsiteY3" fmla="*/ 1243293 h 2556467"/>
              <a:gd name="connsiteX4" fmla="*/ 1744454 w 1808152"/>
              <a:gd name="connsiteY4" fmla="*/ 1453358 h 2556467"/>
              <a:gd name="connsiteX5" fmla="*/ 1787454 w 1808152"/>
              <a:gd name="connsiteY5" fmla="*/ 1551113 h 2556467"/>
              <a:gd name="connsiteX6" fmla="*/ 1786786 w 1808152"/>
              <a:gd name="connsiteY6" fmla="*/ 1638680 h 2556467"/>
              <a:gd name="connsiteX7" fmla="*/ 1743757 w 1808152"/>
              <a:gd name="connsiteY7" fmla="*/ 2526423 h 2556467"/>
              <a:gd name="connsiteX8" fmla="*/ 1447892 w 1808152"/>
              <a:gd name="connsiteY8" fmla="*/ 2281261 h 2556467"/>
              <a:gd name="connsiteX9" fmla="*/ 934608 w 1808152"/>
              <a:gd name="connsiteY9" fmla="*/ 1651037 h 2556467"/>
              <a:gd name="connsiteX0" fmla="*/ 939053 w 1812597"/>
              <a:gd name="connsiteY0" fmla="*/ 1504893 h 2410323"/>
              <a:gd name="connsiteX1" fmla="*/ 4521 w 1812597"/>
              <a:gd name="connsiteY1" fmla="*/ 83801 h 2410323"/>
              <a:gd name="connsiteX2" fmla="*/ 620790 w 1812597"/>
              <a:gd name="connsiteY2" fmla="*/ 332409 h 2410323"/>
              <a:gd name="connsiteX3" fmla="*/ 1699472 w 1812597"/>
              <a:gd name="connsiteY3" fmla="*/ 1097149 h 2410323"/>
              <a:gd name="connsiteX4" fmla="*/ 1748899 w 1812597"/>
              <a:gd name="connsiteY4" fmla="*/ 1307214 h 2410323"/>
              <a:gd name="connsiteX5" fmla="*/ 1791899 w 1812597"/>
              <a:gd name="connsiteY5" fmla="*/ 1404969 h 2410323"/>
              <a:gd name="connsiteX6" fmla="*/ 1791231 w 1812597"/>
              <a:gd name="connsiteY6" fmla="*/ 1492536 h 2410323"/>
              <a:gd name="connsiteX7" fmla="*/ 1748202 w 1812597"/>
              <a:gd name="connsiteY7" fmla="*/ 2380279 h 2410323"/>
              <a:gd name="connsiteX8" fmla="*/ 1452337 w 1812597"/>
              <a:gd name="connsiteY8" fmla="*/ 2135117 h 2410323"/>
              <a:gd name="connsiteX9" fmla="*/ 939053 w 1812597"/>
              <a:gd name="connsiteY9" fmla="*/ 1504893 h 2410323"/>
              <a:gd name="connsiteX0" fmla="*/ 939054 w 1812598"/>
              <a:gd name="connsiteY0" fmla="*/ 1504893 h 2410323"/>
              <a:gd name="connsiteX1" fmla="*/ 4522 w 1812598"/>
              <a:gd name="connsiteY1" fmla="*/ 83801 h 2410323"/>
              <a:gd name="connsiteX2" fmla="*/ 620791 w 1812598"/>
              <a:gd name="connsiteY2" fmla="*/ 332409 h 2410323"/>
              <a:gd name="connsiteX3" fmla="*/ 1402085 w 1812598"/>
              <a:gd name="connsiteY3" fmla="*/ 1167921 h 2410323"/>
              <a:gd name="connsiteX4" fmla="*/ 1748900 w 1812598"/>
              <a:gd name="connsiteY4" fmla="*/ 1307214 h 2410323"/>
              <a:gd name="connsiteX5" fmla="*/ 1791900 w 1812598"/>
              <a:gd name="connsiteY5" fmla="*/ 1404969 h 2410323"/>
              <a:gd name="connsiteX6" fmla="*/ 1791232 w 1812598"/>
              <a:gd name="connsiteY6" fmla="*/ 1492536 h 2410323"/>
              <a:gd name="connsiteX7" fmla="*/ 1748203 w 1812598"/>
              <a:gd name="connsiteY7" fmla="*/ 2380279 h 2410323"/>
              <a:gd name="connsiteX8" fmla="*/ 1452338 w 1812598"/>
              <a:gd name="connsiteY8" fmla="*/ 2135117 h 2410323"/>
              <a:gd name="connsiteX9" fmla="*/ 939054 w 1812598"/>
              <a:gd name="connsiteY9" fmla="*/ 1504893 h 2410323"/>
              <a:gd name="connsiteX0" fmla="*/ 771638 w 1645182"/>
              <a:gd name="connsiteY0" fmla="*/ 1924710 h 2830140"/>
              <a:gd name="connsiteX1" fmla="*/ 7042 w 1645182"/>
              <a:gd name="connsiteY1" fmla="*/ 36522 h 2830140"/>
              <a:gd name="connsiteX2" fmla="*/ 453375 w 1645182"/>
              <a:gd name="connsiteY2" fmla="*/ 752226 h 2830140"/>
              <a:gd name="connsiteX3" fmla="*/ 1234669 w 1645182"/>
              <a:gd name="connsiteY3" fmla="*/ 1587738 h 2830140"/>
              <a:gd name="connsiteX4" fmla="*/ 1581484 w 1645182"/>
              <a:gd name="connsiteY4" fmla="*/ 1727031 h 2830140"/>
              <a:gd name="connsiteX5" fmla="*/ 1624484 w 1645182"/>
              <a:gd name="connsiteY5" fmla="*/ 1824786 h 2830140"/>
              <a:gd name="connsiteX6" fmla="*/ 1623816 w 1645182"/>
              <a:gd name="connsiteY6" fmla="*/ 1912353 h 2830140"/>
              <a:gd name="connsiteX7" fmla="*/ 1580787 w 1645182"/>
              <a:gd name="connsiteY7" fmla="*/ 2800096 h 2830140"/>
              <a:gd name="connsiteX8" fmla="*/ 1284922 w 1645182"/>
              <a:gd name="connsiteY8" fmla="*/ 2554934 h 2830140"/>
              <a:gd name="connsiteX9" fmla="*/ 771638 w 1645182"/>
              <a:gd name="connsiteY9" fmla="*/ 1924710 h 2830140"/>
              <a:gd name="connsiteX0" fmla="*/ 764865 w 1638409"/>
              <a:gd name="connsiteY0" fmla="*/ 1927476 h 2832906"/>
              <a:gd name="connsiteX1" fmla="*/ 269 w 1638409"/>
              <a:gd name="connsiteY1" fmla="*/ 39288 h 2832906"/>
              <a:gd name="connsiteX2" fmla="*/ 687345 w 1638409"/>
              <a:gd name="connsiteY2" fmla="*/ 726683 h 2832906"/>
              <a:gd name="connsiteX3" fmla="*/ 1227896 w 1638409"/>
              <a:gd name="connsiteY3" fmla="*/ 1590504 h 2832906"/>
              <a:gd name="connsiteX4" fmla="*/ 1574711 w 1638409"/>
              <a:gd name="connsiteY4" fmla="*/ 1729797 h 2832906"/>
              <a:gd name="connsiteX5" fmla="*/ 1617711 w 1638409"/>
              <a:gd name="connsiteY5" fmla="*/ 1827552 h 2832906"/>
              <a:gd name="connsiteX6" fmla="*/ 1617043 w 1638409"/>
              <a:gd name="connsiteY6" fmla="*/ 1915119 h 2832906"/>
              <a:gd name="connsiteX7" fmla="*/ 1574014 w 1638409"/>
              <a:gd name="connsiteY7" fmla="*/ 2802862 h 2832906"/>
              <a:gd name="connsiteX8" fmla="*/ 1278149 w 1638409"/>
              <a:gd name="connsiteY8" fmla="*/ 2557700 h 2832906"/>
              <a:gd name="connsiteX9" fmla="*/ 764865 w 1638409"/>
              <a:gd name="connsiteY9" fmla="*/ 1927476 h 2832906"/>
              <a:gd name="connsiteX0" fmla="*/ 764865 w 1638409"/>
              <a:gd name="connsiteY0" fmla="*/ 1927476 h 2832906"/>
              <a:gd name="connsiteX1" fmla="*/ 269 w 1638409"/>
              <a:gd name="connsiteY1" fmla="*/ 39288 h 2832906"/>
              <a:gd name="connsiteX2" fmla="*/ 687345 w 1638409"/>
              <a:gd name="connsiteY2" fmla="*/ 726683 h 2832906"/>
              <a:gd name="connsiteX3" fmla="*/ 1298702 w 1638409"/>
              <a:gd name="connsiteY3" fmla="*/ 1519732 h 2832906"/>
              <a:gd name="connsiteX4" fmla="*/ 1574711 w 1638409"/>
              <a:gd name="connsiteY4" fmla="*/ 1729797 h 2832906"/>
              <a:gd name="connsiteX5" fmla="*/ 1617711 w 1638409"/>
              <a:gd name="connsiteY5" fmla="*/ 1827552 h 2832906"/>
              <a:gd name="connsiteX6" fmla="*/ 1617043 w 1638409"/>
              <a:gd name="connsiteY6" fmla="*/ 1915119 h 2832906"/>
              <a:gd name="connsiteX7" fmla="*/ 1574014 w 1638409"/>
              <a:gd name="connsiteY7" fmla="*/ 2802862 h 2832906"/>
              <a:gd name="connsiteX8" fmla="*/ 1278149 w 1638409"/>
              <a:gd name="connsiteY8" fmla="*/ 2557700 h 2832906"/>
              <a:gd name="connsiteX9" fmla="*/ 764865 w 1638409"/>
              <a:gd name="connsiteY9" fmla="*/ 1927476 h 2832906"/>
              <a:gd name="connsiteX0" fmla="*/ 766039 w 1639583"/>
              <a:gd name="connsiteY0" fmla="*/ 1915274 h 2820704"/>
              <a:gd name="connsiteX1" fmla="*/ 1443 w 1639583"/>
              <a:gd name="connsiteY1" fmla="*/ 27086 h 2820704"/>
              <a:gd name="connsiteX2" fmla="*/ 971746 w 1639583"/>
              <a:gd name="connsiteY2" fmla="*/ 856026 h 2820704"/>
              <a:gd name="connsiteX3" fmla="*/ 1299876 w 1639583"/>
              <a:gd name="connsiteY3" fmla="*/ 1507530 h 2820704"/>
              <a:gd name="connsiteX4" fmla="*/ 1575885 w 1639583"/>
              <a:gd name="connsiteY4" fmla="*/ 1717595 h 2820704"/>
              <a:gd name="connsiteX5" fmla="*/ 1618885 w 1639583"/>
              <a:gd name="connsiteY5" fmla="*/ 1815350 h 2820704"/>
              <a:gd name="connsiteX6" fmla="*/ 1618217 w 1639583"/>
              <a:gd name="connsiteY6" fmla="*/ 1902917 h 2820704"/>
              <a:gd name="connsiteX7" fmla="*/ 1575188 w 1639583"/>
              <a:gd name="connsiteY7" fmla="*/ 2790660 h 2820704"/>
              <a:gd name="connsiteX8" fmla="*/ 1279323 w 1639583"/>
              <a:gd name="connsiteY8" fmla="*/ 2545498 h 2820704"/>
              <a:gd name="connsiteX9" fmla="*/ 766039 w 1639583"/>
              <a:gd name="connsiteY9" fmla="*/ 1915274 h 2820704"/>
              <a:gd name="connsiteX0" fmla="*/ 963990 w 1837534"/>
              <a:gd name="connsiteY0" fmla="*/ 1928997 h 2834427"/>
              <a:gd name="connsiteX1" fmla="*/ 1136 w 1837534"/>
              <a:gd name="connsiteY1" fmla="*/ 26654 h 2834427"/>
              <a:gd name="connsiteX2" fmla="*/ 1169697 w 1837534"/>
              <a:gd name="connsiteY2" fmla="*/ 869749 h 2834427"/>
              <a:gd name="connsiteX3" fmla="*/ 1497827 w 1837534"/>
              <a:gd name="connsiteY3" fmla="*/ 1521253 h 2834427"/>
              <a:gd name="connsiteX4" fmla="*/ 1773836 w 1837534"/>
              <a:gd name="connsiteY4" fmla="*/ 1731318 h 2834427"/>
              <a:gd name="connsiteX5" fmla="*/ 1816836 w 1837534"/>
              <a:gd name="connsiteY5" fmla="*/ 1829073 h 2834427"/>
              <a:gd name="connsiteX6" fmla="*/ 1816168 w 1837534"/>
              <a:gd name="connsiteY6" fmla="*/ 1916640 h 2834427"/>
              <a:gd name="connsiteX7" fmla="*/ 1773139 w 1837534"/>
              <a:gd name="connsiteY7" fmla="*/ 2804383 h 2834427"/>
              <a:gd name="connsiteX8" fmla="*/ 1477274 w 1837534"/>
              <a:gd name="connsiteY8" fmla="*/ 2559221 h 2834427"/>
              <a:gd name="connsiteX9" fmla="*/ 963990 w 1837534"/>
              <a:gd name="connsiteY9" fmla="*/ 1928997 h 2834427"/>
              <a:gd name="connsiteX0" fmla="*/ 977793 w 1851337"/>
              <a:gd name="connsiteY0" fmla="*/ 1903984 h 2809414"/>
              <a:gd name="connsiteX1" fmla="*/ 551184 w 1851337"/>
              <a:gd name="connsiteY1" fmla="*/ 666905 h 2809414"/>
              <a:gd name="connsiteX2" fmla="*/ 14939 w 1851337"/>
              <a:gd name="connsiteY2" fmla="*/ 1641 h 2809414"/>
              <a:gd name="connsiteX3" fmla="*/ 1183500 w 1851337"/>
              <a:gd name="connsiteY3" fmla="*/ 844736 h 2809414"/>
              <a:gd name="connsiteX4" fmla="*/ 1511630 w 1851337"/>
              <a:gd name="connsiteY4" fmla="*/ 1496240 h 2809414"/>
              <a:gd name="connsiteX5" fmla="*/ 1787639 w 1851337"/>
              <a:gd name="connsiteY5" fmla="*/ 1706305 h 2809414"/>
              <a:gd name="connsiteX6" fmla="*/ 1830639 w 1851337"/>
              <a:gd name="connsiteY6" fmla="*/ 1804060 h 2809414"/>
              <a:gd name="connsiteX7" fmla="*/ 1829971 w 1851337"/>
              <a:gd name="connsiteY7" fmla="*/ 1891627 h 2809414"/>
              <a:gd name="connsiteX8" fmla="*/ 1786942 w 1851337"/>
              <a:gd name="connsiteY8" fmla="*/ 2779370 h 2809414"/>
              <a:gd name="connsiteX9" fmla="*/ 1491077 w 1851337"/>
              <a:gd name="connsiteY9" fmla="*/ 2534208 h 2809414"/>
              <a:gd name="connsiteX10" fmla="*/ 977793 w 1851337"/>
              <a:gd name="connsiteY10" fmla="*/ 1903984 h 2809414"/>
              <a:gd name="connsiteX0" fmla="*/ 977793 w 1851337"/>
              <a:gd name="connsiteY0" fmla="*/ 1903984 h 2783925"/>
              <a:gd name="connsiteX1" fmla="*/ 551184 w 1851337"/>
              <a:gd name="connsiteY1" fmla="*/ 666905 h 2783925"/>
              <a:gd name="connsiteX2" fmla="*/ 14939 w 1851337"/>
              <a:gd name="connsiteY2" fmla="*/ 1641 h 2783925"/>
              <a:gd name="connsiteX3" fmla="*/ 1183500 w 1851337"/>
              <a:gd name="connsiteY3" fmla="*/ 844736 h 2783925"/>
              <a:gd name="connsiteX4" fmla="*/ 1511630 w 1851337"/>
              <a:gd name="connsiteY4" fmla="*/ 1496240 h 2783925"/>
              <a:gd name="connsiteX5" fmla="*/ 1787639 w 1851337"/>
              <a:gd name="connsiteY5" fmla="*/ 1706305 h 2783925"/>
              <a:gd name="connsiteX6" fmla="*/ 1830639 w 1851337"/>
              <a:gd name="connsiteY6" fmla="*/ 1804060 h 2783925"/>
              <a:gd name="connsiteX7" fmla="*/ 1829971 w 1851337"/>
              <a:gd name="connsiteY7" fmla="*/ 1891627 h 2783925"/>
              <a:gd name="connsiteX8" fmla="*/ 1786942 w 1851337"/>
              <a:gd name="connsiteY8" fmla="*/ 2779370 h 2783925"/>
              <a:gd name="connsiteX9" fmla="*/ 1675174 w 1851337"/>
              <a:gd name="connsiteY9" fmla="*/ 2222811 h 2783925"/>
              <a:gd name="connsiteX10" fmla="*/ 977793 w 1851337"/>
              <a:gd name="connsiteY10" fmla="*/ 1903984 h 2783925"/>
              <a:gd name="connsiteX0" fmla="*/ 3120635 w 3994179"/>
              <a:gd name="connsiteY0" fmla="*/ 1721313 h 2601254"/>
              <a:gd name="connsiteX1" fmla="*/ 2694026 w 3994179"/>
              <a:gd name="connsiteY1" fmla="*/ 484234 h 2601254"/>
              <a:gd name="connsiteX2" fmla="*/ 3074 w 3994179"/>
              <a:gd name="connsiteY2" fmla="*/ 2978 h 2601254"/>
              <a:gd name="connsiteX3" fmla="*/ 3326342 w 3994179"/>
              <a:gd name="connsiteY3" fmla="*/ 662065 h 2601254"/>
              <a:gd name="connsiteX4" fmla="*/ 3654472 w 3994179"/>
              <a:gd name="connsiteY4" fmla="*/ 1313569 h 2601254"/>
              <a:gd name="connsiteX5" fmla="*/ 3930481 w 3994179"/>
              <a:gd name="connsiteY5" fmla="*/ 1523634 h 2601254"/>
              <a:gd name="connsiteX6" fmla="*/ 3973481 w 3994179"/>
              <a:gd name="connsiteY6" fmla="*/ 1621389 h 2601254"/>
              <a:gd name="connsiteX7" fmla="*/ 3972813 w 3994179"/>
              <a:gd name="connsiteY7" fmla="*/ 1708956 h 2601254"/>
              <a:gd name="connsiteX8" fmla="*/ 3929784 w 3994179"/>
              <a:gd name="connsiteY8" fmla="*/ 2596699 h 2601254"/>
              <a:gd name="connsiteX9" fmla="*/ 3818016 w 3994179"/>
              <a:gd name="connsiteY9" fmla="*/ 2040140 h 2601254"/>
              <a:gd name="connsiteX10" fmla="*/ 3120635 w 3994179"/>
              <a:gd name="connsiteY10" fmla="*/ 1721313 h 2601254"/>
              <a:gd name="connsiteX0" fmla="*/ 3127386 w 4000930"/>
              <a:gd name="connsiteY0" fmla="*/ 1720277 h 2600218"/>
              <a:gd name="connsiteX1" fmla="*/ 2269837 w 4000930"/>
              <a:gd name="connsiteY1" fmla="*/ 511508 h 2600218"/>
              <a:gd name="connsiteX2" fmla="*/ 9825 w 4000930"/>
              <a:gd name="connsiteY2" fmla="*/ 1942 h 2600218"/>
              <a:gd name="connsiteX3" fmla="*/ 3333093 w 4000930"/>
              <a:gd name="connsiteY3" fmla="*/ 661029 h 2600218"/>
              <a:gd name="connsiteX4" fmla="*/ 3661223 w 4000930"/>
              <a:gd name="connsiteY4" fmla="*/ 1312533 h 2600218"/>
              <a:gd name="connsiteX5" fmla="*/ 3937232 w 4000930"/>
              <a:gd name="connsiteY5" fmla="*/ 1522598 h 2600218"/>
              <a:gd name="connsiteX6" fmla="*/ 3980232 w 4000930"/>
              <a:gd name="connsiteY6" fmla="*/ 1620353 h 2600218"/>
              <a:gd name="connsiteX7" fmla="*/ 3979564 w 4000930"/>
              <a:gd name="connsiteY7" fmla="*/ 1707920 h 2600218"/>
              <a:gd name="connsiteX8" fmla="*/ 3936535 w 4000930"/>
              <a:gd name="connsiteY8" fmla="*/ 2595663 h 2600218"/>
              <a:gd name="connsiteX9" fmla="*/ 3824767 w 4000930"/>
              <a:gd name="connsiteY9" fmla="*/ 2039104 h 2600218"/>
              <a:gd name="connsiteX10" fmla="*/ 3127386 w 4000930"/>
              <a:gd name="connsiteY10" fmla="*/ 1720277 h 2600218"/>
              <a:gd name="connsiteX0" fmla="*/ 3147589 w 4021133"/>
              <a:gd name="connsiteY0" fmla="*/ 1720756 h 2600697"/>
              <a:gd name="connsiteX1" fmla="*/ 1674407 w 4021133"/>
              <a:gd name="connsiteY1" fmla="*/ 497832 h 2600697"/>
              <a:gd name="connsiteX2" fmla="*/ 30028 w 4021133"/>
              <a:gd name="connsiteY2" fmla="*/ 2421 h 2600697"/>
              <a:gd name="connsiteX3" fmla="*/ 3353296 w 4021133"/>
              <a:gd name="connsiteY3" fmla="*/ 661508 h 2600697"/>
              <a:gd name="connsiteX4" fmla="*/ 3681426 w 4021133"/>
              <a:gd name="connsiteY4" fmla="*/ 1313012 h 2600697"/>
              <a:gd name="connsiteX5" fmla="*/ 3957435 w 4021133"/>
              <a:gd name="connsiteY5" fmla="*/ 1523077 h 2600697"/>
              <a:gd name="connsiteX6" fmla="*/ 4000435 w 4021133"/>
              <a:gd name="connsiteY6" fmla="*/ 1620832 h 2600697"/>
              <a:gd name="connsiteX7" fmla="*/ 3999767 w 4021133"/>
              <a:gd name="connsiteY7" fmla="*/ 1708399 h 2600697"/>
              <a:gd name="connsiteX8" fmla="*/ 3956738 w 4021133"/>
              <a:gd name="connsiteY8" fmla="*/ 2596142 h 2600697"/>
              <a:gd name="connsiteX9" fmla="*/ 3844970 w 4021133"/>
              <a:gd name="connsiteY9" fmla="*/ 2039583 h 2600697"/>
              <a:gd name="connsiteX10" fmla="*/ 3147589 w 4021133"/>
              <a:gd name="connsiteY10" fmla="*/ 1720756 h 2600697"/>
              <a:gd name="connsiteX0" fmla="*/ 3132209 w 4005753"/>
              <a:gd name="connsiteY0" fmla="*/ 1720396 h 2600337"/>
              <a:gd name="connsiteX1" fmla="*/ 1659027 w 4005753"/>
              <a:gd name="connsiteY1" fmla="*/ 497472 h 2600337"/>
              <a:gd name="connsiteX2" fmla="*/ 14648 w 4005753"/>
              <a:gd name="connsiteY2" fmla="*/ 2061 h 2600337"/>
              <a:gd name="connsiteX3" fmla="*/ 2783854 w 4005753"/>
              <a:gd name="connsiteY3" fmla="*/ 646995 h 2600337"/>
              <a:gd name="connsiteX4" fmla="*/ 3666046 w 4005753"/>
              <a:gd name="connsiteY4" fmla="*/ 1312652 h 2600337"/>
              <a:gd name="connsiteX5" fmla="*/ 3942055 w 4005753"/>
              <a:gd name="connsiteY5" fmla="*/ 1522717 h 2600337"/>
              <a:gd name="connsiteX6" fmla="*/ 3985055 w 4005753"/>
              <a:gd name="connsiteY6" fmla="*/ 1620472 h 2600337"/>
              <a:gd name="connsiteX7" fmla="*/ 3984387 w 4005753"/>
              <a:gd name="connsiteY7" fmla="*/ 1708039 h 2600337"/>
              <a:gd name="connsiteX8" fmla="*/ 3941358 w 4005753"/>
              <a:gd name="connsiteY8" fmla="*/ 2595782 h 2600337"/>
              <a:gd name="connsiteX9" fmla="*/ 3829590 w 4005753"/>
              <a:gd name="connsiteY9" fmla="*/ 2039223 h 2600337"/>
              <a:gd name="connsiteX10" fmla="*/ 3132209 w 4005753"/>
              <a:gd name="connsiteY10" fmla="*/ 1720396 h 2600337"/>
              <a:gd name="connsiteX0" fmla="*/ 4296141 w 5169685"/>
              <a:gd name="connsiteY0" fmla="*/ 1636625 h 2516566"/>
              <a:gd name="connsiteX1" fmla="*/ 2822959 w 5169685"/>
              <a:gd name="connsiteY1" fmla="*/ 413701 h 2516566"/>
              <a:gd name="connsiteX2" fmla="*/ 8878 w 5169685"/>
              <a:gd name="connsiteY2" fmla="*/ 3216 h 2516566"/>
              <a:gd name="connsiteX3" fmla="*/ 3947786 w 5169685"/>
              <a:gd name="connsiteY3" fmla="*/ 563224 h 2516566"/>
              <a:gd name="connsiteX4" fmla="*/ 4829978 w 5169685"/>
              <a:gd name="connsiteY4" fmla="*/ 1228881 h 2516566"/>
              <a:gd name="connsiteX5" fmla="*/ 5105987 w 5169685"/>
              <a:gd name="connsiteY5" fmla="*/ 1438946 h 2516566"/>
              <a:gd name="connsiteX6" fmla="*/ 5148987 w 5169685"/>
              <a:gd name="connsiteY6" fmla="*/ 1536701 h 2516566"/>
              <a:gd name="connsiteX7" fmla="*/ 5148319 w 5169685"/>
              <a:gd name="connsiteY7" fmla="*/ 1624268 h 2516566"/>
              <a:gd name="connsiteX8" fmla="*/ 5105290 w 5169685"/>
              <a:gd name="connsiteY8" fmla="*/ 2512011 h 2516566"/>
              <a:gd name="connsiteX9" fmla="*/ 4993522 w 5169685"/>
              <a:gd name="connsiteY9" fmla="*/ 1955452 h 2516566"/>
              <a:gd name="connsiteX10" fmla="*/ 4296141 w 5169685"/>
              <a:gd name="connsiteY10" fmla="*/ 1636625 h 2516566"/>
              <a:gd name="connsiteX0" fmla="*/ 4310111 w 5183655"/>
              <a:gd name="connsiteY0" fmla="*/ 1634803 h 2514744"/>
              <a:gd name="connsiteX1" fmla="*/ 2282865 w 5183655"/>
              <a:gd name="connsiteY1" fmla="*/ 454342 h 2514744"/>
              <a:gd name="connsiteX2" fmla="*/ 22848 w 5183655"/>
              <a:gd name="connsiteY2" fmla="*/ 1394 h 2514744"/>
              <a:gd name="connsiteX3" fmla="*/ 3961756 w 5183655"/>
              <a:gd name="connsiteY3" fmla="*/ 561402 h 2514744"/>
              <a:gd name="connsiteX4" fmla="*/ 4843948 w 5183655"/>
              <a:gd name="connsiteY4" fmla="*/ 1227059 h 2514744"/>
              <a:gd name="connsiteX5" fmla="*/ 5119957 w 5183655"/>
              <a:gd name="connsiteY5" fmla="*/ 1437124 h 2514744"/>
              <a:gd name="connsiteX6" fmla="*/ 5162957 w 5183655"/>
              <a:gd name="connsiteY6" fmla="*/ 1534879 h 2514744"/>
              <a:gd name="connsiteX7" fmla="*/ 5162289 w 5183655"/>
              <a:gd name="connsiteY7" fmla="*/ 1622446 h 2514744"/>
              <a:gd name="connsiteX8" fmla="*/ 5119260 w 5183655"/>
              <a:gd name="connsiteY8" fmla="*/ 2510189 h 2514744"/>
              <a:gd name="connsiteX9" fmla="*/ 5007492 w 5183655"/>
              <a:gd name="connsiteY9" fmla="*/ 1953630 h 2514744"/>
              <a:gd name="connsiteX10" fmla="*/ 4310111 w 5183655"/>
              <a:gd name="connsiteY10" fmla="*/ 1634803 h 2514744"/>
              <a:gd name="connsiteX0" fmla="*/ 4298179 w 5171723"/>
              <a:gd name="connsiteY0" fmla="*/ 1635926 h 2515867"/>
              <a:gd name="connsiteX1" fmla="*/ 2270933 w 5171723"/>
              <a:gd name="connsiteY1" fmla="*/ 455465 h 2515867"/>
              <a:gd name="connsiteX2" fmla="*/ 10916 w 5171723"/>
              <a:gd name="connsiteY2" fmla="*/ 2517 h 2515867"/>
              <a:gd name="connsiteX3" fmla="*/ 3395760 w 5171723"/>
              <a:gd name="connsiteY3" fmla="*/ 604988 h 2515867"/>
              <a:gd name="connsiteX4" fmla="*/ 4832016 w 5171723"/>
              <a:gd name="connsiteY4" fmla="*/ 1228182 h 2515867"/>
              <a:gd name="connsiteX5" fmla="*/ 5108025 w 5171723"/>
              <a:gd name="connsiteY5" fmla="*/ 1438247 h 2515867"/>
              <a:gd name="connsiteX6" fmla="*/ 5151025 w 5171723"/>
              <a:gd name="connsiteY6" fmla="*/ 1536002 h 2515867"/>
              <a:gd name="connsiteX7" fmla="*/ 5150357 w 5171723"/>
              <a:gd name="connsiteY7" fmla="*/ 1623569 h 2515867"/>
              <a:gd name="connsiteX8" fmla="*/ 5107328 w 5171723"/>
              <a:gd name="connsiteY8" fmla="*/ 2511312 h 2515867"/>
              <a:gd name="connsiteX9" fmla="*/ 4995560 w 5171723"/>
              <a:gd name="connsiteY9" fmla="*/ 1954753 h 2515867"/>
              <a:gd name="connsiteX10" fmla="*/ 4298179 w 5171723"/>
              <a:gd name="connsiteY10" fmla="*/ 1635926 h 2515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171723" h="2515867">
                <a:moveTo>
                  <a:pt x="4298179" y="1635926"/>
                </a:moveTo>
                <a:cubicBezTo>
                  <a:pt x="3844075" y="1386045"/>
                  <a:pt x="2431409" y="772522"/>
                  <a:pt x="2270933" y="455465"/>
                </a:cubicBezTo>
                <a:cubicBezTo>
                  <a:pt x="2110457" y="138408"/>
                  <a:pt x="-176555" y="-22403"/>
                  <a:pt x="10916" y="2517"/>
                </a:cubicBezTo>
                <a:cubicBezTo>
                  <a:pt x="198387" y="27437"/>
                  <a:pt x="3152628" y="333458"/>
                  <a:pt x="3395760" y="604988"/>
                </a:cubicBezTo>
                <a:cubicBezTo>
                  <a:pt x="3638893" y="876518"/>
                  <a:pt x="4672367" y="1001458"/>
                  <a:pt x="4832016" y="1228182"/>
                </a:cubicBezTo>
                <a:cubicBezTo>
                  <a:pt x="4991666" y="1454906"/>
                  <a:pt x="5065848" y="1401360"/>
                  <a:pt x="5108025" y="1438247"/>
                </a:cubicBezTo>
                <a:cubicBezTo>
                  <a:pt x="5150202" y="1475134"/>
                  <a:pt x="5129553" y="1527769"/>
                  <a:pt x="5151025" y="1536002"/>
                </a:cubicBezTo>
                <a:cubicBezTo>
                  <a:pt x="5172497" y="1544235"/>
                  <a:pt x="5184413" y="1446601"/>
                  <a:pt x="5150357" y="1623569"/>
                </a:cubicBezTo>
                <a:cubicBezTo>
                  <a:pt x="5116301" y="1800537"/>
                  <a:pt x="5133128" y="2456115"/>
                  <a:pt x="5107328" y="2511312"/>
                </a:cubicBezTo>
                <a:cubicBezTo>
                  <a:pt x="5081529" y="2566509"/>
                  <a:pt x="5031564" y="2104770"/>
                  <a:pt x="4995560" y="1954753"/>
                </a:cubicBezTo>
                <a:cubicBezTo>
                  <a:pt x="4959556" y="1804736"/>
                  <a:pt x="4752283" y="1885807"/>
                  <a:pt x="4298179" y="1635926"/>
                </a:cubicBezTo>
                <a:close/>
              </a:path>
            </a:pathLst>
          </a:custGeom>
          <a:solidFill>
            <a:srgbClr val="33CC33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7"/>
          <p:cNvSpPr/>
          <p:nvPr/>
        </p:nvSpPr>
        <p:spPr>
          <a:xfrm rot="20040063">
            <a:off x="1484040" y="2884974"/>
            <a:ext cx="482429" cy="2430358"/>
          </a:xfrm>
          <a:custGeom>
            <a:avLst/>
            <a:gdLst>
              <a:gd name="connsiteX0" fmla="*/ 0 w 432048"/>
              <a:gd name="connsiteY0" fmla="*/ 900100 h 1800200"/>
              <a:gd name="connsiteX1" fmla="*/ 216024 w 432048"/>
              <a:gd name="connsiteY1" fmla="*/ 0 h 1800200"/>
              <a:gd name="connsiteX2" fmla="*/ 432048 w 432048"/>
              <a:gd name="connsiteY2" fmla="*/ 900100 h 1800200"/>
              <a:gd name="connsiteX3" fmla="*/ 216024 w 432048"/>
              <a:gd name="connsiteY3" fmla="*/ 1800200 h 1800200"/>
              <a:gd name="connsiteX4" fmla="*/ 0 w 432048"/>
              <a:gd name="connsiteY4" fmla="*/ 900100 h 1800200"/>
              <a:gd name="connsiteX0" fmla="*/ 113024 w 545072"/>
              <a:gd name="connsiteY0" fmla="*/ 900100 h 1802419"/>
              <a:gd name="connsiteX1" fmla="*/ 329048 w 545072"/>
              <a:gd name="connsiteY1" fmla="*/ 0 h 1802419"/>
              <a:gd name="connsiteX2" fmla="*/ 545072 w 545072"/>
              <a:gd name="connsiteY2" fmla="*/ 900100 h 1802419"/>
              <a:gd name="connsiteX3" fmla="*/ 329048 w 545072"/>
              <a:gd name="connsiteY3" fmla="*/ 1800200 h 1802419"/>
              <a:gd name="connsiteX4" fmla="*/ 8470 w 545072"/>
              <a:gd name="connsiteY4" fmla="*/ 1147265 h 1802419"/>
              <a:gd name="connsiteX5" fmla="*/ 113024 w 545072"/>
              <a:gd name="connsiteY5" fmla="*/ 900100 h 1802419"/>
              <a:gd name="connsiteX0" fmla="*/ 15582 w 632982"/>
              <a:gd name="connsiteY0" fmla="*/ 655352 h 1804806"/>
              <a:gd name="connsiteX1" fmla="*/ 416958 w 632982"/>
              <a:gd name="connsiteY1" fmla="*/ 2387 h 1804806"/>
              <a:gd name="connsiteX2" fmla="*/ 632982 w 632982"/>
              <a:gd name="connsiteY2" fmla="*/ 902487 h 1804806"/>
              <a:gd name="connsiteX3" fmla="*/ 416958 w 632982"/>
              <a:gd name="connsiteY3" fmla="*/ 1802587 h 1804806"/>
              <a:gd name="connsiteX4" fmla="*/ 96380 w 632982"/>
              <a:gd name="connsiteY4" fmla="*/ 1149652 h 1804806"/>
              <a:gd name="connsiteX5" fmla="*/ 15582 w 632982"/>
              <a:gd name="connsiteY5" fmla="*/ 655352 h 1804806"/>
              <a:gd name="connsiteX0" fmla="*/ 15582 w 793619"/>
              <a:gd name="connsiteY0" fmla="*/ 654023 h 1805135"/>
              <a:gd name="connsiteX1" fmla="*/ 416958 w 793619"/>
              <a:gd name="connsiteY1" fmla="*/ 1058 h 1805135"/>
              <a:gd name="connsiteX2" fmla="*/ 793619 w 793619"/>
              <a:gd name="connsiteY2" fmla="*/ 814661 h 1805135"/>
              <a:gd name="connsiteX3" fmla="*/ 416958 w 793619"/>
              <a:gd name="connsiteY3" fmla="*/ 1801258 h 1805135"/>
              <a:gd name="connsiteX4" fmla="*/ 96380 w 793619"/>
              <a:gd name="connsiteY4" fmla="*/ 1148323 h 1805135"/>
              <a:gd name="connsiteX5" fmla="*/ 15582 w 793619"/>
              <a:gd name="connsiteY5" fmla="*/ 654023 h 1805135"/>
              <a:gd name="connsiteX0" fmla="*/ 27314 w 805351"/>
              <a:gd name="connsiteY0" fmla="*/ 654027 h 1805493"/>
              <a:gd name="connsiteX1" fmla="*/ 428690 w 805351"/>
              <a:gd name="connsiteY1" fmla="*/ 1062 h 1805493"/>
              <a:gd name="connsiteX2" fmla="*/ 805351 w 805351"/>
              <a:gd name="connsiteY2" fmla="*/ 814665 h 1805493"/>
              <a:gd name="connsiteX3" fmla="*/ 428690 w 805351"/>
              <a:gd name="connsiteY3" fmla="*/ 1801262 h 1805493"/>
              <a:gd name="connsiteX4" fmla="*/ 58685 w 805351"/>
              <a:gd name="connsiteY4" fmla="*/ 1160684 h 1805493"/>
              <a:gd name="connsiteX5" fmla="*/ 27314 w 805351"/>
              <a:gd name="connsiteY5" fmla="*/ 654027 h 1805493"/>
              <a:gd name="connsiteX0" fmla="*/ 27314 w 805351"/>
              <a:gd name="connsiteY0" fmla="*/ 1098422 h 2249888"/>
              <a:gd name="connsiteX1" fmla="*/ 428690 w 805351"/>
              <a:gd name="connsiteY1" fmla="*/ 613 h 2249888"/>
              <a:gd name="connsiteX2" fmla="*/ 805351 w 805351"/>
              <a:gd name="connsiteY2" fmla="*/ 1259060 h 2249888"/>
              <a:gd name="connsiteX3" fmla="*/ 428690 w 805351"/>
              <a:gd name="connsiteY3" fmla="*/ 2245657 h 2249888"/>
              <a:gd name="connsiteX4" fmla="*/ 58685 w 805351"/>
              <a:gd name="connsiteY4" fmla="*/ 1605079 h 2249888"/>
              <a:gd name="connsiteX5" fmla="*/ 27314 w 805351"/>
              <a:gd name="connsiteY5" fmla="*/ 1098422 h 2249888"/>
              <a:gd name="connsiteX0" fmla="*/ 27314 w 813847"/>
              <a:gd name="connsiteY0" fmla="*/ 1098755 h 2250221"/>
              <a:gd name="connsiteX1" fmla="*/ 428690 w 813847"/>
              <a:gd name="connsiteY1" fmla="*/ 946 h 2250221"/>
              <a:gd name="connsiteX2" fmla="*/ 639452 w 813847"/>
              <a:gd name="connsiteY2" fmla="*/ 913433 h 2250221"/>
              <a:gd name="connsiteX3" fmla="*/ 805351 w 813847"/>
              <a:gd name="connsiteY3" fmla="*/ 1259393 h 2250221"/>
              <a:gd name="connsiteX4" fmla="*/ 428690 w 813847"/>
              <a:gd name="connsiteY4" fmla="*/ 2245990 h 2250221"/>
              <a:gd name="connsiteX5" fmla="*/ 58685 w 813847"/>
              <a:gd name="connsiteY5" fmla="*/ 1605412 h 2250221"/>
              <a:gd name="connsiteX6" fmla="*/ 27314 w 813847"/>
              <a:gd name="connsiteY6" fmla="*/ 1098755 h 2250221"/>
              <a:gd name="connsiteX0" fmla="*/ 27314 w 745198"/>
              <a:gd name="connsiteY0" fmla="*/ 1098755 h 2250221"/>
              <a:gd name="connsiteX1" fmla="*/ 428690 w 745198"/>
              <a:gd name="connsiteY1" fmla="*/ 946 h 2250221"/>
              <a:gd name="connsiteX2" fmla="*/ 639452 w 745198"/>
              <a:gd name="connsiteY2" fmla="*/ 913433 h 2250221"/>
              <a:gd name="connsiteX3" fmla="*/ 731211 w 745198"/>
              <a:gd name="connsiteY3" fmla="*/ 1259393 h 2250221"/>
              <a:gd name="connsiteX4" fmla="*/ 428690 w 745198"/>
              <a:gd name="connsiteY4" fmla="*/ 2245990 h 2250221"/>
              <a:gd name="connsiteX5" fmla="*/ 58685 w 745198"/>
              <a:gd name="connsiteY5" fmla="*/ 1605412 h 2250221"/>
              <a:gd name="connsiteX6" fmla="*/ 27314 w 745198"/>
              <a:gd name="connsiteY6" fmla="*/ 1098755 h 2250221"/>
              <a:gd name="connsiteX0" fmla="*/ 27314 w 745525"/>
              <a:gd name="connsiteY0" fmla="*/ 1098717 h 2250183"/>
              <a:gd name="connsiteX1" fmla="*/ 428690 w 745525"/>
              <a:gd name="connsiteY1" fmla="*/ 908 h 2250183"/>
              <a:gd name="connsiteX2" fmla="*/ 639452 w 745525"/>
              <a:gd name="connsiteY2" fmla="*/ 913395 h 2250183"/>
              <a:gd name="connsiteX3" fmla="*/ 664166 w 745525"/>
              <a:gd name="connsiteY3" fmla="*/ 1086391 h 2250183"/>
              <a:gd name="connsiteX4" fmla="*/ 731211 w 745525"/>
              <a:gd name="connsiteY4" fmla="*/ 1259355 h 2250183"/>
              <a:gd name="connsiteX5" fmla="*/ 428690 w 745525"/>
              <a:gd name="connsiteY5" fmla="*/ 2245952 h 2250183"/>
              <a:gd name="connsiteX6" fmla="*/ 58685 w 745525"/>
              <a:gd name="connsiteY6" fmla="*/ 1605374 h 2250183"/>
              <a:gd name="connsiteX7" fmla="*/ 27314 w 745525"/>
              <a:gd name="connsiteY7" fmla="*/ 1098717 h 2250183"/>
              <a:gd name="connsiteX0" fmla="*/ 27314 w 686343"/>
              <a:gd name="connsiteY0" fmla="*/ 1098717 h 2250183"/>
              <a:gd name="connsiteX1" fmla="*/ 428690 w 686343"/>
              <a:gd name="connsiteY1" fmla="*/ 908 h 2250183"/>
              <a:gd name="connsiteX2" fmla="*/ 639452 w 686343"/>
              <a:gd name="connsiteY2" fmla="*/ 913395 h 2250183"/>
              <a:gd name="connsiteX3" fmla="*/ 664166 w 686343"/>
              <a:gd name="connsiteY3" fmla="*/ 1086391 h 2250183"/>
              <a:gd name="connsiteX4" fmla="*/ 657070 w 686343"/>
              <a:gd name="connsiteY4" fmla="*/ 1259355 h 2250183"/>
              <a:gd name="connsiteX5" fmla="*/ 428690 w 686343"/>
              <a:gd name="connsiteY5" fmla="*/ 2245952 h 2250183"/>
              <a:gd name="connsiteX6" fmla="*/ 58685 w 686343"/>
              <a:gd name="connsiteY6" fmla="*/ 1605374 h 2250183"/>
              <a:gd name="connsiteX7" fmla="*/ 27314 w 686343"/>
              <a:gd name="connsiteY7" fmla="*/ 1098717 h 2250183"/>
              <a:gd name="connsiteX0" fmla="*/ 27314 w 676411"/>
              <a:gd name="connsiteY0" fmla="*/ 1098717 h 2250183"/>
              <a:gd name="connsiteX1" fmla="*/ 428690 w 676411"/>
              <a:gd name="connsiteY1" fmla="*/ 908 h 2250183"/>
              <a:gd name="connsiteX2" fmla="*/ 639452 w 676411"/>
              <a:gd name="connsiteY2" fmla="*/ 913395 h 2250183"/>
              <a:gd name="connsiteX3" fmla="*/ 627095 w 676411"/>
              <a:gd name="connsiteY3" fmla="*/ 1086391 h 2250183"/>
              <a:gd name="connsiteX4" fmla="*/ 657070 w 676411"/>
              <a:gd name="connsiteY4" fmla="*/ 1259355 h 2250183"/>
              <a:gd name="connsiteX5" fmla="*/ 428690 w 676411"/>
              <a:gd name="connsiteY5" fmla="*/ 2245952 h 2250183"/>
              <a:gd name="connsiteX6" fmla="*/ 58685 w 676411"/>
              <a:gd name="connsiteY6" fmla="*/ 1605374 h 2250183"/>
              <a:gd name="connsiteX7" fmla="*/ 27314 w 676411"/>
              <a:gd name="connsiteY7" fmla="*/ 1098717 h 2250183"/>
              <a:gd name="connsiteX0" fmla="*/ 27314 w 686343"/>
              <a:gd name="connsiteY0" fmla="*/ 1098717 h 2250183"/>
              <a:gd name="connsiteX1" fmla="*/ 428690 w 686343"/>
              <a:gd name="connsiteY1" fmla="*/ 908 h 2250183"/>
              <a:gd name="connsiteX2" fmla="*/ 639452 w 686343"/>
              <a:gd name="connsiteY2" fmla="*/ 913395 h 2250183"/>
              <a:gd name="connsiteX3" fmla="*/ 664165 w 686343"/>
              <a:gd name="connsiteY3" fmla="*/ 1074034 h 2250183"/>
              <a:gd name="connsiteX4" fmla="*/ 657070 w 686343"/>
              <a:gd name="connsiteY4" fmla="*/ 1259355 h 2250183"/>
              <a:gd name="connsiteX5" fmla="*/ 428690 w 686343"/>
              <a:gd name="connsiteY5" fmla="*/ 2245952 h 2250183"/>
              <a:gd name="connsiteX6" fmla="*/ 58685 w 686343"/>
              <a:gd name="connsiteY6" fmla="*/ 1605374 h 2250183"/>
              <a:gd name="connsiteX7" fmla="*/ 27314 w 686343"/>
              <a:gd name="connsiteY7" fmla="*/ 1098717 h 2250183"/>
              <a:gd name="connsiteX0" fmla="*/ 855591 w 1514620"/>
              <a:gd name="connsiteY0" fmla="*/ 1814976 h 2966442"/>
              <a:gd name="connsiteX1" fmla="*/ 8934 w 1514620"/>
              <a:gd name="connsiteY1" fmla="*/ 475 h 2966442"/>
              <a:gd name="connsiteX2" fmla="*/ 1467729 w 1514620"/>
              <a:gd name="connsiteY2" fmla="*/ 1629654 h 2966442"/>
              <a:gd name="connsiteX3" fmla="*/ 1492442 w 1514620"/>
              <a:gd name="connsiteY3" fmla="*/ 1790293 h 2966442"/>
              <a:gd name="connsiteX4" fmla="*/ 1485347 w 1514620"/>
              <a:gd name="connsiteY4" fmla="*/ 1975614 h 2966442"/>
              <a:gd name="connsiteX5" fmla="*/ 1256967 w 1514620"/>
              <a:gd name="connsiteY5" fmla="*/ 2962211 h 2966442"/>
              <a:gd name="connsiteX6" fmla="*/ 886962 w 1514620"/>
              <a:gd name="connsiteY6" fmla="*/ 2321633 h 2966442"/>
              <a:gd name="connsiteX7" fmla="*/ 855591 w 1514620"/>
              <a:gd name="connsiteY7" fmla="*/ 1814976 h 2966442"/>
              <a:gd name="connsiteX0" fmla="*/ 475888 w 1542690"/>
              <a:gd name="connsiteY0" fmla="*/ 2089104 h 2968721"/>
              <a:gd name="connsiteX1" fmla="*/ 37004 w 1542690"/>
              <a:gd name="connsiteY1" fmla="*/ 2754 h 2968721"/>
              <a:gd name="connsiteX2" fmla="*/ 1495799 w 1542690"/>
              <a:gd name="connsiteY2" fmla="*/ 1631933 h 2968721"/>
              <a:gd name="connsiteX3" fmla="*/ 1520512 w 1542690"/>
              <a:gd name="connsiteY3" fmla="*/ 1792572 h 2968721"/>
              <a:gd name="connsiteX4" fmla="*/ 1513417 w 1542690"/>
              <a:gd name="connsiteY4" fmla="*/ 1977893 h 2968721"/>
              <a:gd name="connsiteX5" fmla="*/ 1285037 w 1542690"/>
              <a:gd name="connsiteY5" fmla="*/ 2964490 h 2968721"/>
              <a:gd name="connsiteX6" fmla="*/ 915032 w 1542690"/>
              <a:gd name="connsiteY6" fmla="*/ 2323912 h 2968721"/>
              <a:gd name="connsiteX7" fmla="*/ 475888 w 1542690"/>
              <a:gd name="connsiteY7" fmla="*/ 2089104 h 2968721"/>
              <a:gd name="connsiteX0" fmla="*/ 476624 w 1543426"/>
              <a:gd name="connsiteY0" fmla="*/ 2089104 h 3000874"/>
              <a:gd name="connsiteX1" fmla="*/ 37740 w 1543426"/>
              <a:gd name="connsiteY1" fmla="*/ 2754 h 3000874"/>
              <a:gd name="connsiteX2" fmla="*/ 1496535 w 1543426"/>
              <a:gd name="connsiteY2" fmla="*/ 1631933 h 3000874"/>
              <a:gd name="connsiteX3" fmla="*/ 1521248 w 1543426"/>
              <a:gd name="connsiteY3" fmla="*/ 1792572 h 3000874"/>
              <a:gd name="connsiteX4" fmla="*/ 1514153 w 1543426"/>
              <a:gd name="connsiteY4" fmla="*/ 1977893 h 3000874"/>
              <a:gd name="connsiteX5" fmla="*/ 1285773 w 1543426"/>
              <a:gd name="connsiteY5" fmla="*/ 2964490 h 3000874"/>
              <a:gd name="connsiteX6" fmla="*/ 989908 w 1543426"/>
              <a:gd name="connsiteY6" fmla="*/ 2719328 h 3000874"/>
              <a:gd name="connsiteX7" fmla="*/ 476624 w 1543426"/>
              <a:gd name="connsiteY7" fmla="*/ 2089104 h 3000874"/>
              <a:gd name="connsiteX0" fmla="*/ 439195 w 1533245"/>
              <a:gd name="connsiteY0" fmla="*/ 2146467 h 3058237"/>
              <a:gd name="connsiteX1" fmla="*/ 311 w 1533245"/>
              <a:gd name="connsiteY1" fmla="*/ 60117 h 3058237"/>
              <a:gd name="connsiteX2" fmla="*/ 389997 w 1533245"/>
              <a:gd name="connsiteY2" fmla="*/ 662585 h 3058237"/>
              <a:gd name="connsiteX3" fmla="*/ 1459106 w 1533245"/>
              <a:gd name="connsiteY3" fmla="*/ 1689296 h 3058237"/>
              <a:gd name="connsiteX4" fmla="*/ 1483819 w 1533245"/>
              <a:gd name="connsiteY4" fmla="*/ 1849935 h 3058237"/>
              <a:gd name="connsiteX5" fmla="*/ 1476724 w 1533245"/>
              <a:gd name="connsiteY5" fmla="*/ 2035256 h 3058237"/>
              <a:gd name="connsiteX6" fmla="*/ 1248344 w 1533245"/>
              <a:gd name="connsiteY6" fmla="*/ 3021853 h 3058237"/>
              <a:gd name="connsiteX7" fmla="*/ 952479 w 1533245"/>
              <a:gd name="connsiteY7" fmla="*/ 2776691 h 3058237"/>
              <a:gd name="connsiteX8" fmla="*/ 439195 w 1533245"/>
              <a:gd name="connsiteY8" fmla="*/ 2146467 h 3058237"/>
              <a:gd name="connsiteX0" fmla="*/ 439195 w 1505997"/>
              <a:gd name="connsiteY0" fmla="*/ 2146467 h 3058237"/>
              <a:gd name="connsiteX1" fmla="*/ 311 w 1505997"/>
              <a:gd name="connsiteY1" fmla="*/ 60117 h 3058237"/>
              <a:gd name="connsiteX2" fmla="*/ 389997 w 1505997"/>
              <a:gd name="connsiteY2" fmla="*/ 662585 h 3058237"/>
              <a:gd name="connsiteX3" fmla="*/ 1199614 w 1505997"/>
              <a:gd name="connsiteY3" fmla="*/ 1738723 h 3058237"/>
              <a:gd name="connsiteX4" fmla="*/ 1483819 w 1505997"/>
              <a:gd name="connsiteY4" fmla="*/ 1849935 h 3058237"/>
              <a:gd name="connsiteX5" fmla="*/ 1476724 w 1505997"/>
              <a:gd name="connsiteY5" fmla="*/ 2035256 h 3058237"/>
              <a:gd name="connsiteX6" fmla="*/ 1248344 w 1505997"/>
              <a:gd name="connsiteY6" fmla="*/ 3021853 h 3058237"/>
              <a:gd name="connsiteX7" fmla="*/ 952479 w 1505997"/>
              <a:gd name="connsiteY7" fmla="*/ 2776691 h 3058237"/>
              <a:gd name="connsiteX8" fmla="*/ 439195 w 1505997"/>
              <a:gd name="connsiteY8" fmla="*/ 2146467 h 3058237"/>
              <a:gd name="connsiteX0" fmla="*/ 439195 w 1486675"/>
              <a:gd name="connsiteY0" fmla="*/ 2146467 h 3058237"/>
              <a:gd name="connsiteX1" fmla="*/ 311 w 1486675"/>
              <a:gd name="connsiteY1" fmla="*/ 60117 h 3058237"/>
              <a:gd name="connsiteX2" fmla="*/ 389997 w 1486675"/>
              <a:gd name="connsiteY2" fmla="*/ 662585 h 3058237"/>
              <a:gd name="connsiteX3" fmla="*/ 1199614 w 1486675"/>
              <a:gd name="connsiteY3" fmla="*/ 1738723 h 3058237"/>
              <a:gd name="connsiteX4" fmla="*/ 1347895 w 1486675"/>
              <a:gd name="connsiteY4" fmla="*/ 1985859 h 3058237"/>
              <a:gd name="connsiteX5" fmla="*/ 1476724 w 1486675"/>
              <a:gd name="connsiteY5" fmla="*/ 2035256 h 3058237"/>
              <a:gd name="connsiteX6" fmla="*/ 1248344 w 1486675"/>
              <a:gd name="connsiteY6" fmla="*/ 3021853 h 3058237"/>
              <a:gd name="connsiteX7" fmla="*/ 952479 w 1486675"/>
              <a:gd name="connsiteY7" fmla="*/ 2776691 h 3058237"/>
              <a:gd name="connsiteX8" fmla="*/ 439195 w 1486675"/>
              <a:gd name="connsiteY8" fmla="*/ 2146467 h 3058237"/>
              <a:gd name="connsiteX0" fmla="*/ 439195 w 1480664"/>
              <a:gd name="connsiteY0" fmla="*/ 2146467 h 3058237"/>
              <a:gd name="connsiteX1" fmla="*/ 311 w 1480664"/>
              <a:gd name="connsiteY1" fmla="*/ 60117 h 3058237"/>
              <a:gd name="connsiteX2" fmla="*/ 389997 w 1480664"/>
              <a:gd name="connsiteY2" fmla="*/ 662585 h 3058237"/>
              <a:gd name="connsiteX3" fmla="*/ 1199614 w 1480664"/>
              <a:gd name="connsiteY3" fmla="*/ 1738723 h 3058237"/>
              <a:gd name="connsiteX4" fmla="*/ 1347895 w 1480664"/>
              <a:gd name="connsiteY4" fmla="*/ 1985859 h 3058237"/>
              <a:gd name="connsiteX5" fmla="*/ 1292041 w 1480664"/>
              <a:gd name="connsiteY5" fmla="*/ 2046543 h 3058237"/>
              <a:gd name="connsiteX6" fmla="*/ 1476724 w 1480664"/>
              <a:gd name="connsiteY6" fmla="*/ 2035256 h 3058237"/>
              <a:gd name="connsiteX7" fmla="*/ 1248344 w 1480664"/>
              <a:gd name="connsiteY7" fmla="*/ 3021853 h 3058237"/>
              <a:gd name="connsiteX8" fmla="*/ 952479 w 1480664"/>
              <a:gd name="connsiteY8" fmla="*/ 2776691 h 3058237"/>
              <a:gd name="connsiteX9" fmla="*/ 439195 w 1480664"/>
              <a:gd name="connsiteY9" fmla="*/ 2146467 h 3058237"/>
              <a:gd name="connsiteX0" fmla="*/ 439195 w 1356984"/>
              <a:gd name="connsiteY0" fmla="*/ 2146467 h 3051897"/>
              <a:gd name="connsiteX1" fmla="*/ 311 w 1356984"/>
              <a:gd name="connsiteY1" fmla="*/ 60117 h 3051897"/>
              <a:gd name="connsiteX2" fmla="*/ 389997 w 1356984"/>
              <a:gd name="connsiteY2" fmla="*/ 662585 h 3051897"/>
              <a:gd name="connsiteX3" fmla="*/ 1199614 w 1356984"/>
              <a:gd name="connsiteY3" fmla="*/ 1738723 h 3051897"/>
              <a:gd name="connsiteX4" fmla="*/ 1347895 w 1356984"/>
              <a:gd name="connsiteY4" fmla="*/ 1985859 h 3051897"/>
              <a:gd name="connsiteX5" fmla="*/ 1292041 w 1356984"/>
              <a:gd name="connsiteY5" fmla="*/ 2046543 h 3051897"/>
              <a:gd name="connsiteX6" fmla="*/ 1291373 w 1356984"/>
              <a:gd name="connsiteY6" fmla="*/ 2134110 h 3051897"/>
              <a:gd name="connsiteX7" fmla="*/ 1248344 w 1356984"/>
              <a:gd name="connsiteY7" fmla="*/ 3021853 h 3051897"/>
              <a:gd name="connsiteX8" fmla="*/ 952479 w 1356984"/>
              <a:gd name="connsiteY8" fmla="*/ 2776691 h 3051897"/>
              <a:gd name="connsiteX9" fmla="*/ 439195 w 1356984"/>
              <a:gd name="connsiteY9" fmla="*/ 2146467 h 3051897"/>
              <a:gd name="connsiteX0" fmla="*/ 439195 w 1312739"/>
              <a:gd name="connsiteY0" fmla="*/ 2146467 h 3051897"/>
              <a:gd name="connsiteX1" fmla="*/ 311 w 1312739"/>
              <a:gd name="connsiteY1" fmla="*/ 60117 h 3051897"/>
              <a:gd name="connsiteX2" fmla="*/ 389997 w 1312739"/>
              <a:gd name="connsiteY2" fmla="*/ 662585 h 3051897"/>
              <a:gd name="connsiteX3" fmla="*/ 1199614 w 1312739"/>
              <a:gd name="connsiteY3" fmla="*/ 1738723 h 3051897"/>
              <a:gd name="connsiteX4" fmla="*/ 1249041 w 1312739"/>
              <a:gd name="connsiteY4" fmla="*/ 1948788 h 3051897"/>
              <a:gd name="connsiteX5" fmla="*/ 1292041 w 1312739"/>
              <a:gd name="connsiteY5" fmla="*/ 2046543 h 3051897"/>
              <a:gd name="connsiteX6" fmla="*/ 1291373 w 1312739"/>
              <a:gd name="connsiteY6" fmla="*/ 2134110 h 3051897"/>
              <a:gd name="connsiteX7" fmla="*/ 1248344 w 1312739"/>
              <a:gd name="connsiteY7" fmla="*/ 3021853 h 3051897"/>
              <a:gd name="connsiteX8" fmla="*/ 952479 w 1312739"/>
              <a:gd name="connsiteY8" fmla="*/ 2776691 h 3051897"/>
              <a:gd name="connsiteX9" fmla="*/ 439195 w 1312739"/>
              <a:gd name="connsiteY9" fmla="*/ 2146467 h 3051897"/>
              <a:gd name="connsiteX0" fmla="*/ 934608 w 1808152"/>
              <a:gd name="connsiteY0" fmla="*/ 1651037 h 2556467"/>
              <a:gd name="connsiteX1" fmla="*/ 76 w 1808152"/>
              <a:gd name="connsiteY1" fmla="*/ 229945 h 2556467"/>
              <a:gd name="connsiteX2" fmla="*/ 885410 w 1808152"/>
              <a:gd name="connsiteY2" fmla="*/ 167155 h 2556467"/>
              <a:gd name="connsiteX3" fmla="*/ 1695027 w 1808152"/>
              <a:gd name="connsiteY3" fmla="*/ 1243293 h 2556467"/>
              <a:gd name="connsiteX4" fmla="*/ 1744454 w 1808152"/>
              <a:gd name="connsiteY4" fmla="*/ 1453358 h 2556467"/>
              <a:gd name="connsiteX5" fmla="*/ 1787454 w 1808152"/>
              <a:gd name="connsiteY5" fmla="*/ 1551113 h 2556467"/>
              <a:gd name="connsiteX6" fmla="*/ 1786786 w 1808152"/>
              <a:gd name="connsiteY6" fmla="*/ 1638680 h 2556467"/>
              <a:gd name="connsiteX7" fmla="*/ 1743757 w 1808152"/>
              <a:gd name="connsiteY7" fmla="*/ 2526423 h 2556467"/>
              <a:gd name="connsiteX8" fmla="*/ 1447892 w 1808152"/>
              <a:gd name="connsiteY8" fmla="*/ 2281261 h 2556467"/>
              <a:gd name="connsiteX9" fmla="*/ 934608 w 1808152"/>
              <a:gd name="connsiteY9" fmla="*/ 1651037 h 2556467"/>
              <a:gd name="connsiteX0" fmla="*/ 939053 w 1812597"/>
              <a:gd name="connsiteY0" fmla="*/ 1504893 h 2410323"/>
              <a:gd name="connsiteX1" fmla="*/ 4521 w 1812597"/>
              <a:gd name="connsiteY1" fmla="*/ 83801 h 2410323"/>
              <a:gd name="connsiteX2" fmla="*/ 620790 w 1812597"/>
              <a:gd name="connsiteY2" fmla="*/ 332409 h 2410323"/>
              <a:gd name="connsiteX3" fmla="*/ 1699472 w 1812597"/>
              <a:gd name="connsiteY3" fmla="*/ 1097149 h 2410323"/>
              <a:gd name="connsiteX4" fmla="*/ 1748899 w 1812597"/>
              <a:gd name="connsiteY4" fmla="*/ 1307214 h 2410323"/>
              <a:gd name="connsiteX5" fmla="*/ 1791899 w 1812597"/>
              <a:gd name="connsiteY5" fmla="*/ 1404969 h 2410323"/>
              <a:gd name="connsiteX6" fmla="*/ 1791231 w 1812597"/>
              <a:gd name="connsiteY6" fmla="*/ 1492536 h 2410323"/>
              <a:gd name="connsiteX7" fmla="*/ 1748202 w 1812597"/>
              <a:gd name="connsiteY7" fmla="*/ 2380279 h 2410323"/>
              <a:gd name="connsiteX8" fmla="*/ 1452337 w 1812597"/>
              <a:gd name="connsiteY8" fmla="*/ 2135117 h 2410323"/>
              <a:gd name="connsiteX9" fmla="*/ 939053 w 1812597"/>
              <a:gd name="connsiteY9" fmla="*/ 1504893 h 2410323"/>
              <a:gd name="connsiteX0" fmla="*/ 939054 w 1812598"/>
              <a:gd name="connsiteY0" fmla="*/ 1504893 h 2410323"/>
              <a:gd name="connsiteX1" fmla="*/ 4522 w 1812598"/>
              <a:gd name="connsiteY1" fmla="*/ 83801 h 2410323"/>
              <a:gd name="connsiteX2" fmla="*/ 620791 w 1812598"/>
              <a:gd name="connsiteY2" fmla="*/ 332409 h 2410323"/>
              <a:gd name="connsiteX3" fmla="*/ 1402085 w 1812598"/>
              <a:gd name="connsiteY3" fmla="*/ 1167921 h 2410323"/>
              <a:gd name="connsiteX4" fmla="*/ 1748900 w 1812598"/>
              <a:gd name="connsiteY4" fmla="*/ 1307214 h 2410323"/>
              <a:gd name="connsiteX5" fmla="*/ 1791900 w 1812598"/>
              <a:gd name="connsiteY5" fmla="*/ 1404969 h 2410323"/>
              <a:gd name="connsiteX6" fmla="*/ 1791232 w 1812598"/>
              <a:gd name="connsiteY6" fmla="*/ 1492536 h 2410323"/>
              <a:gd name="connsiteX7" fmla="*/ 1748203 w 1812598"/>
              <a:gd name="connsiteY7" fmla="*/ 2380279 h 2410323"/>
              <a:gd name="connsiteX8" fmla="*/ 1452338 w 1812598"/>
              <a:gd name="connsiteY8" fmla="*/ 2135117 h 2410323"/>
              <a:gd name="connsiteX9" fmla="*/ 939054 w 1812598"/>
              <a:gd name="connsiteY9" fmla="*/ 1504893 h 2410323"/>
              <a:gd name="connsiteX0" fmla="*/ 771638 w 1645182"/>
              <a:gd name="connsiteY0" fmla="*/ 1924710 h 2830140"/>
              <a:gd name="connsiteX1" fmla="*/ 7042 w 1645182"/>
              <a:gd name="connsiteY1" fmla="*/ 36522 h 2830140"/>
              <a:gd name="connsiteX2" fmla="*/ 453375 w 1645182"/>
              <a:gd name="connsiteY2" fmla="*/ 752226 h 2830140"/>
              <a:gd name="connsiteX3" fmla="*/ 1234669 w 1645182"/>
              <a:gd name="connsiteY3" fmla="*/ 1587738 h 2830140"/>
              <a:gd name="connsiteX4" fmla="*/ 1581484 w 1645182"/>
              <a:gd name="connsiteY4" fmla="*/ 1727031 h 2830140"/>
              <a:gd name="connsiteX5" fmla="*/ 1624484 w 1645182"/>
              <a:gd name="connsiteY5" fmla="*/ 1824786 h 2830140"/>
              <a:gd name="connsiteX6" fmla="*/ 1623816 w 1645182"/>
              <a:gd name="connsiteY6" fmla="*/ 1912353 h 2830140"/>
              <a:gd name="connsiteX7" fmla="*/ 1580787 w 1645182"/>
              <a:gd name="connsiteY7" fmla="*/ 2800096 h 2830140"/>
              <a:gd name="connsiteX8" fmla="*/ 1284922 w 1645182"/>
              <a:gd name="connsiteY8" fmla="*/ 2554934 h 2830140"/>
              <a:gd name="connsiteX9" fmla="*/ 771638 w 1645182"/>
              <a:gd name="connsiteY9" fmla="*/ 1924710 h 2830140"/>
              <a:gd name="connsiteX0" fmla="*/ 764865 w 1638409"/>
              <a:gd name="connsiteY0" fmla="*/ 1927476 h 2832906"/>
              <a:gd name="connsiteX1" fmla="*/ 269 w 1638409"/>
              <a:gd name="connsiteY1" fmla="*/ 39288 h 2832906"/>
              <a:gd name="connsiteX2" fmla="*/ 687345 w 1638409"/>
              <a:gd name="connsiteY2" fmla="*/ 726683 h 2832906"/>
              <a:gd name="connsiteX3" fmla="*/ 1227896 w 1638409"/>
              <a:gd name="connsiteY3" fmla="*/ 1590504 h 2832906"/>
              <a:gd name="connsiteX4" fmla="*/ 1574711 w 1638409"/>
              <a:gd name="connsiteY4" fmla="*/ 1729797 h 2832906"/>
              <a:gd name="connsiteX5" fmla="*/ 1617711 w 1638409"/>
              <a:gd name="connsiteY5" fmla="*/ 1827552 h 2832906"/>
              <a:gd name="connsiteX6" fmla="*/ 1617043 w 1638409"/>
              <a:gd name="connsiteY6" fmla="*/ 1915119 h 2832906"/>
              <a:gd name="connsiteX7" fmla="*/ 1574014 w 1638409"/>
              <a:gd name="connsiteY7" fmla="*/ 2802862 h 2832906"/>
              <a:gd name="connsiteX8" fmla="*/ 1278149 w 1638409"/>
              <a:gd name="connsiteY8" fmla="*/ 2557700 h 2832906"/>
              <a:gd name="connsiteX9" fmla="*/ 764865 w 1638409"/>
              <a:gd name="connsiteY9" fmla="*/ 1927476 h 2832906"/>
              <a:gd name="connsiteX0" fmla="*/ 764865 w 1638409"/>
              <a:gd name="connsiteY0" fmla="*/ 1927476 h 2832906"/>
              <a:gd name="connsiteX1" fmla="*/ 269 w 1638409"/>
              <a:gd name="connsiteY1" fmla="*/ 39288 h 2832906"/>
              <a:gd name="connsiteX2" fmla="*/ 687345 w 1638409"/>
              <a:gd name="connsiteY2" fmla="*/ 726683 h 2832906"/>
              <a:gd name="connsiteX3" fmla="*/ 1298702 w 1638409"/>
              <a:gd name="connsiteY3" fmla="*/ 1519732 h 2832906"/>
              <a:gd name="connsiteX4" fmla="*/ 1574711 w 1638409"/>
              <a:gd name="connsiteY4" fmla="*/ 1729797 h 2832906"/>
              <a:gd name="connsiteX5" fmla="*/ 1617711 w 1638409"/>
              <a:gd name="connsiteY5" fmla="*/ 1827552 h 2832906"/>
              <a:gd name="connsiteX6" fmla="*/ 1617043 w 1638409"/>
              <a:gd name="connsiteY6" fmla="*/ 1915119 h 2832906"/>
              <a:gd name="connsiteX7" fmla="*/ 1574014 w 1638409"/>
              <a:gd name="connsiteY7" fmla="*/ 2802862 h 2832906"/>
              <a:gd name="connsiteX8" fmla="*/ 1278149 w 1638409"/>
              <a:gd name="connsiteY8" fmla="*/ 2557700 h 2832906"/>
              <a:gd name="connsiteX9" fmla="*/ 764865 w 1638409"/>
              <a:gd name="connsiteY9" fmla="*/ 1927476 h 2832906"/>
              <a:gd name="connsiteX0" fmla="*/ 766039 w 1639583"/>
              <a:gd name="connsiteY0" fmla="*/ 1915274 h 2820704"/>
              <a:gd name="connsiteX1" fmla="*/ 1443 w 1639583"/>
              <a:gd name="connsiteY1" fmla="*/ 27086 h 2820704"/>
              <a:gd name="connsiteX2" fmla="*/ 971746 w 1639583"/>
              <a:gd name="connsiteY2" fmla="*/ 856026 h 2820704"/>
              <a:gd name="connsiteX3" fmla="*/ 1299876 w 1639583"/>
              <a:gd name="connsiteY3" fmla="*/ 1507530 h 2820704"/>
              <a:gd name="connsiteX4" fmla="*/ 1575885 w 1639583"/>
              <a:gd name="connsiteY4" fmla="*/ 1717595 h 2820704"/>
              <a:gd name="connsiteX5" fmla="*/ 1618885 w 1639583"/>
              <a:gd name="connsiteY5" fmla="*/ 1815350 h 2820704"/>
              <a:gd name="connsiteX6" fmla="*/ 1618217 w 1639583"/>
              <a:gd name="connsiteY6" fmla="*/ 1902917 h 2820704"/>
              <a:gd name="connsiteX7" fmla="*/ 1575188 w 1639583"/>
              <a:gd name="connsiteY7" fmla="*/ 2790660 h 2820704"/>
              <a:gd name="connsiteX8" fmla="*/ 1279323 w 1639583"/>
              <a:gd name="connsiteY8" fmla="*/ 2545498 h 2820704"/>
              <a:gd name="connsiteX9" fmla="*/ 766039 w 1639583"/>
              <a:gd name="connsiteY9" fmla="*/ 1915274 h 2820704"/>
              <a:gd name="connsiteX0" fmla="*/ 963990 w 1837534"/>
              <a:gd name="connsiteY0" fmla="*/ 1928997 h 2834427"/>
              <a:gd name="connsiteX1" fmla="*/ 1136 w 1837534"/>
              <a:gd name="connsiteY1" fmla="*/ 26654 h 2834427"/>
              <a:gd name="connsiteX2" fmla="*/ 1169697 w 1837534"/>
              <a:gd name="connsiteY2" fmla="*/ 869749 h 2834427"/>
              <a:gd name="connsiteX3" fmla="*/ 1497827 w 1837534"/>
              <a:gd name="connsiteY3" fmla="*/ 1521253 h 2834427"/>
              <a:gd name="connsiteX4" fmla="*/ 1773836 w 1837534"/>
              <a:gd name="connsiteY4" fmla="*/ 1731318 h 2834427"/>
              <a:gd name="connsiteX5" fmla="*/ 1816836 w 1837534"/>
              <a:gd name="connsiteY5" fmla="*/ 1829073 h 2834427"/>
              <a:gd name="connsiteX6" fmla="*/ 1816168 w 1837534"/>
              <a:gd name="connsiteY6" fmla="*/ 1916640 h 2834427"/>
              <a:gd name="connsiteX7" fmla="*/ 1773139 w 1837534"/>
              <a:gd name="connsiteY7" fmla="*/ 2804383 h 2834427"/>
              <a:gd name="connsiteX8" fmla="*/ 1477274 w 1837534"/>
              <a:gd name="connsiteY8" fmla="*/ 2559221 h 2834427"/>
              <a:gd name="connsiteX9" fmla="*/ 963990 w 1837534"/>
              <a:gd name="connsiteY9" fmla="*/ 1928997 h 2834427"/>
              <a:gd name="connsiteX0" fmla="*/ 977793 w 1851337"/>
              <a:gd name="connsiteY0" fmla="*/ 1903984 h 2809414"/>
              <a:gd name="connsiteX1" fmla="*/ 551184 w 1851337"/>
              <a:gd name="connsiteY1" fmla="*/ 666905 h 2809414"/>
              <a:gd name="connsiteX2" fmla="*/ 14939 w 1851337"/>
              <a:gd name="connsiteY2" fmla="*/ 1641 h 2809414"/>
              <a:gd name="connsiteX3" fmla="*/ 1183500 w 1851337"/>
              <a:gd name="connsiteY3" fmla="*/ 844736 h 2809414"/>
              <a:gd name="connsiteX4" fmla="*/ 1511630 w 1851337"/>
              <a:gd name="connsiteY4" fmla="*/ 1496240 h 2809414"/>
              <a:gd name="connsiteX5" fmla="*/ 1787639 w 1851337"/>
              <a:gd name="connsiteY5" fmla="*/ 1706305 h 2809414"/>
              <a:gd name="connsiteX6" fmla="*/ 1830639 w 1851337"/>
              <a:gd name="connsiteY6" fmla="*/ 1804060 h 2809414"/>
              <a:gd name="connsiteX7" fmla="*/ 1829971 w 1851337"/>
              <a:gd name="connsiteY7" fmla="*/ 1891627 h 2809414"/>
              <a:gd name="connsiteX8" fmla="*/ 1786942 w 1851337"/>
              <a:gd name="connsiteY8" fmla="*/ 2779370 h 2809414"/>
              <a:gd name="connsiteX9" fmla="*/ 1491077 w 1851337"/>
              <a:gd name="connsiteY9" fmla="*/ 2534208 h 2809414"/>
              <a:gd name="connsiteX10" fmla="*/ 977793 w 1851337"/>
              <a:gd name="connsiteY10" fmla="*/ 1903984 h 2809414"/>
              <a:gd name="connsiteX0" fmla="*/ 977793 w 1851337"/>
              <a:gd name="connsiteY0" fmla="*/ 1903984 h 2783925"/>
              <a:gd name="connsiteX1" fmla="*/ 551184 w 1851337"/>
              <a:gd name="connsiteY1" fmla="*/ 666905 h 2783925"/>
              <a:gd name="connsiteX2" fmla="*/ 14939 w 1851337"/>
              <a:gd name="connsiteY2" fmla="*/ 1641 h 2783925"/>
              <a:gd name="connsiteX3" fmla="*/ 1183500 w 1851337"/>
              <a:gd name="connsiteY3" fmla="*/ 844736 h 2783925"/>
              <a:gd name="connsiteX4" fmla="*/ 1511630 w 1851337"/>
              <a:gd name="connsiteY4" fmla="*/ 1496240 h 2783925"/>
              <a:gd name="connsiteX5" fmla="*/ 1787639 w 1851337"/>
              <a:gd name="connsiteY5" fmla="*/ 1706305 h 2783925"/>
              <a:gd name="connsiteX6" fmla="*/ 1830639 w 1851337"/>
              <a:gd name="connsiteY6" fmla="*/ 1804060 h 2783925"/>
              <a:gd name="connsiteX7" fmla="*/ 1829971 w 1851337"/>
              <a:gd name="connsiteY7" fmla="*/ 1891627 h 2783925"/>
              <a:gd name="connsiteX8" fmla="*/ 1786942 w 1851337"/>
              <a:gd name="connsiteY8" fmla="*/ 2779370 h 2783925"/>
              <a:gd name="connsiteX9" fmla="*/ 1675174 w 1851337"/>
              <a:gd name="connsiteY9" fmla="*/ 2222811 h 2783925"/>
              <a:gd name="connsiteX10" fmla="*/ 977793 w 1851337"/>
              <a:gd name="connsiteY10" fmla="*/ 1903984 h 2783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51337" h="2783925">
                <a:moveTo>
                  <a:pt x="977793" y="1903984"/>
                </a:moveTo>
                <a:cubicBezTo>
                  <a:pt x="790461" y="1644666"/>
                  <a:pt x="711660" y="983962"/>
                  <a:pt x="551184" y="666905"/>
                </a:cubicBezTo>
                <a:cubicBezTo>
                  <a:pt x="390708" y="349848"/>
                  <a:pt x="-90447" y="-27997"/>
                  <a:pt x="14939" y="1641"/>
                </a:cubicBezTo>
                <a:cubicBezTo>
                  <a:pt x="120325" y="31279"/>
                  <a:pt x="940368" y="573206"/>
                  <a:pt x="1183500" y="844736"/>
                </a:cubicBezTo>
                <a:cubicBezTo>
                  <a:pt x="1426633" y="1116266"/>
                  <a:pt x="1351981" y="1269516"/>
                  <a:pt x="1511630" y="1496240"/>
                </a:cubicBezTo>
                <a:cubicBezTo>
                  <a:pt x="1671280" y="1722964"/>
                  <a:pt x="1745462" y="1669418"/>
                  <a:pt x="1787639" y="1706305"/>
                </a:cubicBezTo>
                <a:cubicBezTo>
                  <a:pt x="1829816" y="1743192"/>
                  <a:pt x="1809167" y="1795827"/>
                  <a:pt x="1830639" y="1804060"/>
                </a:cubicBezTo>
                <a:cubicBezTo>
                  <a:pt x="1852111" y="1812293"/>
                  <a:pt x="1864027" y="1714659"/>
                  <a:pt x="1829971" y="1891627"/>
                </a:cubicBezTo>
                <a:cubicBezTo>
                  <a:pt x="1795915" y="2068595"/>
                  <a:pt x="1812742" y="2724173"/>
                  <a:pt x="1786942" y="2779370"/>
                </a:cubicBezTo>
                <a:cubicBezTo>
                  <a:pt x="1761143" y="2834567"/>
                  <a:pt x="1711178" y="2372828"/>
                  <a:pt x="1675174" y="2222811"/>
                </a:cubicBezTo>
                <a:cubicBezTo>
                  <a:pt x="1639170" y="2072794"/>
                  <a:pt x="1165125" y="2163302"/>
                  <a:pt x="977793" y="1903984"/>
                </a:cubicBezTo>
                <a:close/>
              </a:path>
            </a:pathLst>
          </a:custGeom>
          <a:solidFill>
            <a:srgbClr val="33CC33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7"/>
          <p:cNvSpPr/>
          <p:nvPr/>
        </p:nvSpPr>
        <p:spPr>
          <a:xfrm rot="490635" flipH="1">
            <a:off x="2510961" y="2078873"/>
            <a:ext cx="701535" cy="3622127"/>
          </a:xfrm>
          <a:custGeom>
            <a:avLst/>
            <a:gdLst>
              <a:gd name="connsiteX0" fmla="*/ 0 w 432048"/>
              <a:gd name="connsiteY0" fmla="*/ 900100 h 1800200"/>
              <a:gd name="connsiteX1" fmla="*/ 216024 w 432048"/>
              <a:gd name="connsiteY1" fmla="*/ 0 h 1800200"/>
              <a:gd name="connsiteX2" fmla="*/ 432048 w 432048"/>
              <a:gd name="connsiteY2" fmla="*/ 900100 h 1800200"/>
              <a:gd name="connsiteX3" fmla="*/ 216024 w 432048"/>
              <a:gd name="connsiteY3" fmla="*/ 1800200 h 1800200"/>
              <a:gd name="connsiteX4" fmla="*/ 0 w 432048"/>
              <a:gd name="connsiteY4" fmla="*/ 900100 h 1800200"/>
              <a:gd name="connsiteX0" fmla="*/ 113024 w 545072"/>
              <a:gd name="connsiteY0" fmla="*/ 900100 h 1802419"/>
              <a:gd name="connsiteX1" fmla="*/ 329048 w 545072"/>
              <a:gd name="connsiteY1" fmla="*/ 0 h 1802419"/>
              <a:gd name="connsiteX2" fmla="*/ 545072 w 545072"/>
              <a:gd name="connsiteY2" fmla="*/ 900100 h 1802419"/>
              <a:gd name="connsiteX3" fmla="*/ 329048 w 545072"/>
              <a:gd name="connsiteY3" fmla="*/ 1800200 h 1802419"/>
              <a:gd name="connsiteX4" fmla="*/ 8470 w 545072"/>
              <a:gd name="connsiteY4" fmla="*/ 1147265 h 1802419"/>
              <a:gd name="connsiteX5" fmla="*/ 113024 w 545072"/>
              <a:gd name="connsiteY5" fmla="*/ 900100 h 1802419"/>
              <a:gd name="connsiteX0" fmla="*/ 15582 w 632982"/>
              <a:gd name="connsiteY0" fmla="*/ 655352 h 1804806"/>
              <a:gd name="connsiteX1" fmla="*/ 416958 w 632982"/>
              <a:gd name="connsiteY1" fmla="*/ 2387 h 1804806"/>
              <a:gd name="connsiteX2" fmla="*/ 632982 w 632982"/>
              <a:gd name="connsiteY2" fmla="*/ 902487 h 1804806"/>
              <a:gd name="connsiteX3" fmla="*/ 416958 w 632982"/>
              <a:gd name="connsiteY3" fmla="*/ 1802587 h 1804806"/>
              <a:gd name="connsiteX4" fmla="*/ 96380 w 632982"/>
              <a:gd name="connsiteY4" fmla="*/ 1149652 h 1804806"/>
              <a:gd name="connsiteX5" fmla="*/ 15582 w 632982"/>
              <a:gd name="connsiteY5" fmla="*/ 655352 h 1804806"/>
              <a:gd name="connsiteX0" fmla="*/ 15582 w 793619"/>
              <a:gd name="connsiteY0" fmla="*/ 654023 h 1805135"/>
              <a:gd name="connsiteX1" fmla="*/ 416958 w 793619"/>
              <a:gd name="connsiteY1" fmla="*/ 1058 h 1805135"/>
              <a:gd name="connsiteX2" fmla="*/ 793619 w 793619"/>
              <a:gd name="connsiteY2" fmla="*/ 814661 h 1805135"/>
              <a:gd name="connsiteX3" fmla="*/ 416958 w 793619"/>
              <a:gd name="connsiteY3" fmla="*/ 1801258 h 1805135"/>
              <a:gd name="connsiteX4" fmla="*/ 96380 w 793619"/>
              <a:gd name="connsiteY4" fmla="*/ 1148323 h 1805135"/>
              <a:gd name="connsiteX5" fmla="*/ 15582 w 793619"/>
              <a:gd name="connsiteY5" fmla="*/ 654023 h 1805135"/>
              <a:gd name="connsiteX0" fmla="*/ 27314 w 805351"/>
              <a:gd name="connsiteY0" fmla="*/ 654027 h 1805493"/>
              <a:gd name="connsiteX1" fmla="*/ 428690 w 805351"/>
              <a:gd name="connsiteY1" fmla="*/ 1062 h 1805493"/>
              <a:gd name="connsiteX2" fmla="*/ 805351 w 805351"/>
              <a:gd name="connsiteY2" fmla="*/ 814665 h 1805493"/>
              <a:gd name="connsiteX3" fmla="*/ 428690 w 805351"/>
              <a:gd name="connsiteY3" fmla="*/ 1801262 h 1805493"/>
              <a:gd name="connsiteX4" fmla="*/ 58685 w 805351"/>
              <a:gd name="connsiteY4" fmla="*/ 1160684 h 1805493"/>
              <a:gd name="connsiteX5" fmla="*/ 27314 w 805351"/>
              <a:gd name="connsiteY5" fmla="*/ 654027 h 1805493"/>
              <a:gd name="connsiteX0" fmla="*/ 27314 w 805351"/>
              <a:gd name="connsiteY0" fmla="*/ 1098422 h 2249888"/>
              <a:gd name="connsiteX1" fmla="*/ 428690 w 805351"/>
              <a:gd name="connsiteY1" fmla="*/ 613 h 2249888"/>
              <a:gd name="connsiteX2" fmla="*/ 805351 w 805351"/>
              <a:gd name="connsiteY2" fmla="*/ 1259060 h 2249888"/>
              <a:gd name="connsiteX3" fmla="*/ 428690 w 805351"/>
              <a:gd name="connsiteY3" fmla="*/ 2245657 h 2249888"/>
              <a:gd name="connsiteX4" fmla="*/ 58685 w 805351"/>
              <a:gd name="connsiteY4" fmla="*/ 1605079 h 2249888"/>
              <a:gd name="connsiteX5" fmla="*/ 27314 w 805351"/>
              <a:gd name="connsiteY5" fmla="*/ 1098422 h 2249888"/>
              <a:gd name="connsiteX0" fmla="*/ 27314 w 813847"/>
              <a:gd name="connsiteY0" fmla="*/ 1098755 h 2250221"/>
              <a:gd name="connsiteX1" fmla="*/ 428690 w 813847"/>
              <a:gd name="connsiteY1" fmla="*/ 946 h 2250221"/>
              <a:gd name="connsiteX2" fmla="*/ 639452 w 813847"/>
              <a:gd name="connsiteY2" fmla="*/ 913433 h 2250221"/>
              <a:gd name="connsiteX3" fmla="*/ 805351 w 813847"/>
              <a:gd name="connsiteY3" fmla="*/ 1259393 h 2250221"/>
              <a:gd name="connsiteX4" fmla="*/ 428690 w 813847"/>
              <a:gd name="connsiteY4" fmla="*/ 2245990 h 2250221"/>
              <a:gd name="connsiteX5" fmla="*/ 58685 w 813847"/>
              <a:gd name="connsiteY5" fmla="*/ 1605412 h 2250221"/>
              <a:gd name="connsiteX6" fmla="*/ 27314 w 813847"/>
              <a:gd name="connsiteY6" fmla="*/ 1098755 h 2250221"/>
              <a:gd name="connsiteX0" fmla="*/ 27314 w 745198"/>
              <a:gd name="connsiteY0" fmla="*/ 1098755 h 2250221"/>
              <a:gd name="connsiteX1" fmla="*/ 428690 w 745198"/>
              <a:gd name="connsiteY1" fmla="*/ 946 h 2250221"/>
              <a:gd name="connsiteX2" fmla="*/ 639452 w 745198"/>
              <a:gd name="connsiteY2" fmla="*/ 913433 h 2250221"/>
              <a:gd name="connsiteX3" fmla="*/ 731211 w 745198"/>
              <a:gd name="connsiteY3" fmla="*/ 1259393 h 2250221"/>
              <a:gd name="connsiteX4" fmla="*/ 428690 w 745198"/>
              <a:gd name="connsiteY4" fmla="*/ 2245990 h 2250221"/>
              <a:gd name="connsiteX5" fmla="*/ 58685 w 745198"/>
              <a:gd name="connsiteY5" fmla="*/ 1605412 h 2250221"/>
              <a:gd name="connsiteX6" fmla="*/ 27314 w 745198"/>
              <a:gd name="connsiteY6" fmla="*/ 1098755 h 2250221"/>
              <a:gd name="connsiteX0" fmla="*/ 27314 w 745525"/>
              <a:gd name="connsiteY0" fmla="*/ 1098717 h 2250183"/>
              <a:gd name="connsiteX1" fmla="*/ 428690 w 745525"/>
              <a:gd name="connsiteY1" fmla="*/ 908 h 2250183"/>
              <a:gd name="connsiteX2" fmla="*/ 639452 w 745525"/>
              <a:gd name="connsiteY2" fmla="*/ 913395 h 2250183"/>
              <a:gd name="connsiteX3" fmla="*/ 664166 w 745525"/>
              <a:gd name="connsiteY3" fmla="*/ 1086391 h 2250183"/>
              <a:gd name="connsiteX4" fmla="*/ 731211 w 745525"/>
              <a:gd name="connsiteY4" fmla="*/ 1259355 h 2250183"/>
              <a:gd name="connsiteX5" fmla="*/ 428690 w 745525"/>
              <a:gd name="connsiteY5" fmla="*/ 2245952 h 2250183"/>
              <a:gd name="connsiteX6" fmla="*/ 58685 w 745525"/>
              <a:gd name="connsiteY6" fmla="*/ 1605374 h 2250183"/>
              <a:gd name="connsiteX7" fmla="*/ 27314 w 745525"/>
              <a:gd name="connsiteY7" fmla="*/ 1098717 h 2250183"/>
              <a:gd name="connsiteX0" fmla="*/ 27314 w 686343"/>
              <a:gd name="connsiteY0" fmla="*/ 1098717 h 2250183"/>
              <a:gd name="connsiteX1" fmla="*/ 428690 w 686343"/>
              <a:gd name="connsiteY1" fmla="*/ 908 h 2250183"/>
              <a:gd name="connsiteX2" fmla="*/ 639452 w 686343"/>
              <a:gd name="connsiteY2" fmla="*/ 913395 h 2250183"/>
              <a:gd name="connsiteX3" fmla="*/ 664166 w 686343"/>
              <a:gd name="connsiteY3" fmla="*/ 1086391 h 2250183"/>
              <a:gd name="connsiteX4" fmla="*/ 657070 w 686343"/>
              <a:gd name="connsiteY4" fmla="*/ 1259355 h 2250183"/>
              <a:gd name="connsiteX5" fmla="*/ 428690 w 686343"/>
              <a:gd name="connsiteY5" fmla="*/ 2245952 h 2250183"/>
              <a:gd name="connsiteX6" fmla="*/ 58685 w 686343"/>
              <a:gd name="connsiteY6" fmla="*/ 1605374 h 2250183"/>
              <a:gd name="connsiteX7" fmla="*/ 27314 w 686343"/>
              <a:gd name="connsiteY7" fmla="*/ 1098717 h 2250183"/>
              <a:gd name="connsiteX0" fmla="*/ 27314 w 676411"/>
              <a:gd name="connsiteY0" fmla="*/ 1098717 h 2250183"/>
              <a:gd name="connsiteX1" fmla="*/ 428690 w 676411"/>
              <a:gd name="connsiteY1" fmla="*/ 908 h 2250183"/>
              <a:gd name="connsiteX2" fmla="*/ 639452 w 676411"/>
              <a:gd name="connsiteY2" fmla="*/ 913395 h 2250183"/>
              <a:gd name="connsiteX3" fmla="*/ 627095 w 676411"/>
              <a:gd name="connsiteY3" fmla="*/ 1086391 h 2250183"/>
              <a:gd name="connsiteX4" fmla="*/ 657070 w 676411"/>
              <a:gd name="connsiteY4" fmla="*/ 1259355 h 2250183"/>
              <a:gd name="connsiteX5" fmla="*/ 428690 w 676411"/>
              <a:gd name="connsiteY5" fmla="*/ 2245952 h 2250183"/>
              <a:gd name="connsiteX6" fmla="*/ 58685 w 676411"/>
              <a:gd name="connsiteY6" fmla="*/ 1605374 h 2250183"/>
              <a:gd name="connsiteX7" fmla="*/ 27314 w 676411"/>
              <a:gd name="connsiteY7" fmla="*/ 1098717 h 2250183"/>
              <a:gd name="connsiteX0" fmla="*/ 27314 w 686343"/>
              <a:gd name="connsiteY0" fmla="*/ 1098717 h 2250183"/>
              <a:gd name="connsiteX1" fmla="*/ 428690 w 686343"/>
              <a:gd name="connsiteY1" fmla="*/ 908 h 2250183"/>
              <a:gd name="connsiteX2" fmla="*/ 639452 w 686343"/>
              <a:gd name="connsiteY2" fmla="*/ 913395 h 2250183"/>
              <a:gd name="connsiteX3" fmla="*/ 664165 w 686343"/>
              <a:gd name="connsiteY3" fmla="*/ 1074034 h 2250183"/>
              <a:gd name="connsiteX4" fmla="*/ 657070 w 686343"/>
              <a:gd name="connsiteY4" fmla="*/ 1259355 h 2250183"/>
              <a:gd name="connsiteX5" fmla="*/ 428690 w 686343"/>
              <a:gd name="connsiteY5" fmla="*/ 2245952 h 2250183"/>
              <a:gd name="connsiteX6" fmla="*/ 58685 w 686343"/>
              <a:gd name="connsiteY6" fmla="*/ 1605374 h 2250183"/>
              <a:gd name="connsiteX7" fmla="*/ 27314 w 686343"/>
              <a:gd name="connsiteY7" fmla="*/ 1098717 h 2250183"/>
              <a:gd name="connsiteX0" fmla="*/ 855591 w 1514620"/>
              <a:gd name="connsiteY0" fmla="*/ 1814976 h 2966442"/>
              <a:gd name="connsiteX1" fmla="*/ 8934 w 1514620"/>
              <a:gd name="connsiteY1" fmla="*/ 475 h 2966442"/>
              <a:gd name="connsiteX2" fmla="*/ 1467729 w 1514620"/>
              <a:gd name="connsiteY2" fmla="*/ 1629654 h 2966442"/>
              <a:gd name="connsiteX3" fmla="*/ 1492442 w 1514620"/>
              <a:gd name="connsiteY3" fmla="*/ 1790293 h 2966442"/>
              <a:gd name="connsiteX4" fmla="*/ 1485347 w 1514620"/>
              <a:gd name="connsiteY4" fmla="*/ 1975614 h 2966442"/>
              <a:gd name="connsiteX5" fmla="*/ 1256967 w 1514620"/>
              <a:gd name="connsiteY5" fmla="*/ 2962211 h 2966442"/>
              <a:gd name="connsiteX6" fmla="*/ 886962 w 1514620"/>
              <a:gd name="connsiteY6" fmla="*/ 2321633 h 2966442"/>
              <a:gd name="connsiteX7" fmla="*/ 855591 w 1514620"/>
              <a:gd name="connsiteY7" fmla="*/ 1814976 h 2966442"/>
              <a:gd name="connsiteX0" fmla="*/ 475888 w 1542690"/>
              <a:gd name="connsiteY0" fmla="*/ 2089104 h 2968721"/>
              <a:gd name="connsiteX1" fmla="*/ 37004 w 1542690"/>
              <a:gd name="connsiteY1" fmla="*/ 2754 h 2968721"/>
              <a:gd name="connsiteX2" fmla="*/ 1495799 w 1542690"/>
              <a:gd name="connsiteY2" fmla="*/ 1631933 h 2968721"/>
              <a:gd name="connsiteX3" fmla="*/ 1520512 w 1542690"/>
              <a:gd name="connsiteY3" fmla="*/ 1792572 h 2968721"/>
              <a:gd name="connsiteX4" fmla="*/ 1513417 w 1542690"/>
              <a:gd name="connsiteY4" fmla="*/ 1977893 h 2968721"/>
              <a:gd name="connsiteX5" fmla="*/ 1285037 w 1542690"/>
              <a:gd name="connsiteY5" fmla="*/ 2964490 h 2968721"/>
              <a:gd name="connsiteX6" fmla="*/ 915032 w 1542690"/>
              <a:gd name="connsiteY6" fmla="*/ 2323912 h 2968721"/>
              <a:gd name="connsiteX7" fmla="*/ 475888 w 1542690"/>
              <a:gd name="connsiteY7" fmla="*/ 2089104 h 2968721"/>
              <a:gd name="connsiteX0" fmla="*/ 476624 w 1543426"/>
              <a:gd name="connsiteY0" fmla="*/ 2089104 h 3000874"/>
              <a:gd name="connsiteX1" fmla="*/ 37740 w 1543426"/>
              <a:gd name="connsiteY1" fmla="*/ 2754 h 3000874"/>
              <a:gd name="connsiteX2" fmla="*/ 1496535 w 1543426"/>
              <a:gd name="connsiteY2" fmla="*/ 1631933 h 3000874"/>
              <a:gd name="connsiteX3" fmla="*/ 1521248 w 1543426"/>
              <a:gd name="connsiteY3" fmla="*/ 1792572 h 3000874"/>
              <a:gd name="connsiteX4" fmla="*/ 1514153 w 1543426"/>
              <a:gd name="connsiteY4" fmla="*/ 1977893 h 3000874"/>
              <a:gd name="connsiteX5" fmla="*/ 1285773 w 1543426"/>
              <a:gd name="connsiteY5" fmla="*/ 2964490 h 3000874"/>
              <a:gd name="connsiteX6" fmla="*/ 989908 w 1543426"/>
              <a:gd name="connsiteY6" fmla="*/ 2719328 h 3000874"/>
              <a:gd name="connsiteX7" fmla="*/ 476624 w 1543426"/>
              <a:gd name="connsiteY7" fmla="*/ 2089104 h 3000874"/>
              <a:gd name="connsiteX0" fmla="*/ 439195 w 1533245"/>
              <a:gd name="connsiteY0" fmla="*/ 2146467 h 3058237"/>
              <a:gd name="connsiteX1" fmla="*/ 311 w 1533245"/>
              <a:gd name="connsiteY1" fmla="*/ 60117 h 3058237"/>
              <a:gd name="connsiteX2" fmla="*/ 389997 w 1533245"/>
              <a:gd name="connsiteY2" fmla="*/ 662585 h 3058237"/>
              <a:gd name="connsiteX3" fmla="*/ 1459106 w 1533245"/>
              <a:gd name="connsiteY3" fmla="*/ 1689296 h 3058237"/>
              <a:gd name="connsiteX4" fmla="*/ 1483819 w 1533245"/>
              <a:gd name="connsiteY4" fmla="*/ 1849935 h 3058237"/>
              <a:gd name="connsiteX5" fmla="*/ 1476724 w 1533245"/>
              <a:gd name="connsiteY5" fmla="*/ 2035256 h 3058237"/>
              <a:gd name="connsiteX6" fmla="*/ 1248344 w 1533245"/>
              <a:gd name="connsiteY6" fmla="*/ 3021853 h 3058237"/>
              <a:gd name="connsiteX7" fmla="*/ 952479 w 1533245"/>
              <a:gd name="connsiteY7" fmla="*/ 2776691 h 3058237"/>
              <a:gd name="connsiteX8" fmla="*/ 439195 w 1533245"/>
              <a:gd name="connsiteY8" fmla="*/ 2146467 h 3058237"/>
              <a:gd name="connsiteX0" fmla="*/ 439195 w 1505997"/>
              <a:gd name="connsiteY0" fmla="*/ 2146467 h 3058237"/>
              <a:gd name="connsiteX1" fmla="*/ 311 w 1505997"/>
              <a:gd name="connsiteY1" fmla="*/ 60117 h 3058237"/>
              <a:gd name="connsiteX2" fmla="*/ 389997 w 1505997"/>
              <a:gd name="connsiteY2" fmla="*/ 662585 h 3058237"/>
              <a:gd name="connsiteX3" fmla="*/ 1199614 w 1505997"/>
              <a:gd name="connsiteY3" fmla="*/ 1738723 h 3058237"/>
              <a:gd name="connsiteX4" fmla="*/ 1483819 w 1505997"/>
              <a:gd name="connsiteY4" fmla="*/ 1849935 h 3058237"/>
              <a:gd name="connsiteX5" fmla="*/ 1476724 w 1505997"/>
              <a:gd name="connsiteY5" fmla="*/ 2035256 h 3058237"/>
              <a:gd name="connsiteX6" fmla="*/ 1248344 w 1505997"/>
              <a:gd name="connsiteY6" fmla="*/ 3021853 h 3058237"/>
              <a:gd name="connsiteX7" fmla="*/ 952479 w 1505997"/>
              <a:gd name="connsiteY7" fmla="*/ 2776691 h 3058237"/>
              <a:gd name="connsiteX8" fmla="*/ 439195 w 1505997"/>
              <a:gd name="connsiteY8" fmla="*/ 2146467 h 3058237"/>
              <a:gd name="connsiteX0" fmla="*/ 439195 w 1486675"/>
              <a:gd name="connsiteY0" fmla="*/ 2146467 h 3058237"/>
              <a:gd name="connsiteX1" fmla="*/ 311 w 1486675"/>
              <a:gd name="connsiteY1" fmla="*/ 60117 h 3058237"/>
              <a:gd name="connsiteX2" fmla="*/ 389997 w 1486675"/>
              <a:gd name="connsiteY2" fmla="*/ 662585 h 3058237"/>
              <a:gd name="connsiteX3" fmla="*/ 1199614 w 1486675"/>
              <a:gd name="connsiteY3" fmla="*/ 1738723 h 3058237"/>
              <a:gd name="connsiteX4" fmla="*/ 1347895 w 1486675"/>
              <a:gd name="connsiteY4" fmla="*/ 1985859 h 3058237"/>
              <a:gd name="connsiteX5" fmla="*/ 1476724 w 1486675"/>
              <a:gd name="connsiteY5" fmla="*/ 2035256 h 3058237"/>
              <a:gd name="connsiteX6" fmla="*/ 1248344 w 1486675"/>
              <a:gd name="connsiteY6" fmla="*/ 3021853 h 3058237"/>
              <a:gd name="connsiteX7" fmla="*/ 952479 w 1486675"/>
              <a:gd name="connsiteY7" fmla="*/ 2776691 h 3058237"/>
              <a:gd name="connsiteX8" fmla="*/ 439195 w 1486675"/>
              <a:gd name="connsiteY8" fmla="*/ 2146467 h 3058237"/>
              <a:gd name="connsiteX0" fmla="*/ 439195 w 1480664"/>
              <a:gd name="connsiteY0" fmla="*/ 2146467 h 3058237"/>
              <a:gd name="connsiteX1" fmla="*/ 311 w 1480664"/>
              <a:gd name="connsiteY1" fmla="*/ 60117 h 3058237"/>
              <a:gd name="connsiteX2" fmla="*/ 389997 w 1480664"/>
              <a:gd name="connsiteY2" fmla="*/ 662585 h 3058237"/>
              <a:gd name="connsiteX3" fmla="*/ 1199614 w 1480664"/>
              <a:gd name="connsiteY3" fmla="*/ 1738723 h 3058237"/>
              <a:gd name="connsiteX4" fmla="*/ 1347895 w 1480664"/>
              <a:gd name="connsiteY4" fmla="*/ 1985859 h 3058237"/>
              <a:gd name="connsiteX5" fmla="*/ 1292041 w 1480664"/>
              <a:gd name="connsiteY5" fmla="*/ 2046543 h 3058237"/>
              <a:gd name="connsiteX6" fmla="*/ 1476724 w 1480664"/>
              <a:gd name="connsiteY6" fmla="*/ 2035256 h 3058237"/>
              <a:gd name="connsiteX7" fmla="*/ 1248344 w 1480664"/>
              <a:gd name="connsiteY7" fmla="*/ 3021853 h 3058237"/>
              <a:gd name="connsiteX8" fmla="*/ 952479 w 1480664"/>
              <a:gd name="connsiteY8" fmla="*/ 2776691 h 3058237"/>
              <a:gd name="connsiteX9" fmla="*/ 439195 w 1480664"/>
              <a:gd name="connsiteY9" fmla="*/ 2146467 h 3058237"/>
              <a:gd name="connsiteX0" fmla="*/ 439195 w 1356984"/>
              <a:gd name="connsiteY0" fmla="*/ 2146467 h 3051897"/>
              <a:gd name="connsiteX1" fmla="*/ 311 w 1356984"/>
              <a:gd name="connsiteY1" fmla="*/ 60117 h 3051897"/>
              <a:gd name="connsiteX2" fmla="*/ 389997 w 1356984"/>
              <a:gd name="connsiteY2" fmla="*/ 662585 h 3051897"/>
              <a:gd name="connsiteX3" fmla="*/ 1199614 w 1356984"/>
              <a:gd name="connsiteY3" fmla="*/ 1738723 h 3051897"/>
              <a:gd name="connsiteX4" fmla="*/ 1347895 w 1356984"/>
              <a:gd name="connsiteY4" fmla="*/ 1985859 h 3051897"/>
              <a:gd name="connsiteX5" fmla="*/ 1292041 w 1356984"/>
              <a:gd name="connsiteY5" fmla="*/ 2046543 h 3051897"/>
              <a:gd name="connsiteX6" fmla="*/ 1291373 w 1356984"/>
              <a:gd name="connsiteY6" fmla="*/ 2134110 h 3051897"/>
              <a:gd name="connsiteX7" fmla="*/ 1248344 w 1356984"/>
              <a:gd name="connsiteY7" fmla="*/ 3021853 h 3051897"/>
              <a:gd name="connsiteX8" fmla="*/ 952479 w 1356984"/>
              <a:gd name="connsiteY8" fmla="*/ 2776691 h 3051897"/>
              <a:gd name="connsiteX9" fmla="*/ 439195 w 1356984"/>
              <a:gd name="connsiteY9" fmla="*/ 2146467 h 3051897"/>
              <a:gd name="connsiteX0" fmla="*/ 439195 w 1312739"/>
              <a:gd name="connsiteY0" fmla="*/ 2146467 h 3051897"/>
              <a:gd name="connsiteX1" fmla="*/ 311 w 1312739"/>
              <a:gd name="connsiteY1" fmla="*/ 60117 h 3051897"/>
              <a:gd name="connsiteX2" fmla="*/ 389997 w 1312739"/>
              <a:gd name="connsiteY2" fmla="*/ 662585 h 3051897"/>
              <a:gd name="connsiteX3" fmla="*/ 1199614 w 1312739"/>
              <a:gd name="connsiteY3" fmla="*/ 1738723 h 3051897"/>
              <a:gd name="connsiteX4" fmla="*/ 1249041 w 1312739"/>
              <a:gd name="connsiteY4" fmla="*/ 1948788 h 3051897"/>
              <a:gd name="connsiteX5" fmla="*/ 1292041 w 1312739"/>
              <a:gd name="connsiteY5" fmla="*/ 2046543 h 3051897"/>
              <a:gd name="connsiteX6" fmla="*/ 1291373 w 1312739"/>
              <a:gd name="connsiteY6" fmla="*/ 2134110 h 3051897"/>
              <a:gd name="connsiteX7" fmla="*/ 1248344 w 1312739"/>
              <a:gd name="connsiteY7" fmla="*/ 3021853 h 3051897"/>
              <a:gd name="connsiteX8" fmla="*/ 952479 w 1312739"/>
              <a:gd name="connsiteY8" fmla="*/ 2776691 h 3051897"/>
              <a:gd name="connsiteX9" fmla="*/ 439195 w 1312739"/>
              <a:gd name="connsiteY9" fmla="*/ 2146467 h 3051897"/>
              <a:gd name="connsiteX0" fmla="*/ 934608 w 1808152"/>
              <a:gd name="connsiteY0" fmla="*/ 1651037 h 2556467"/>
              <a:gd name="connsiteX1" fmla="*/ 76 w 1808152"/>
              <a:gd name="connsiteY1" fmla="*/ 229945 h 2556467"/>
              <a:gd name="connsiteX2" fmla="*/ 885410 w 1808152"/>
              <a:gd name="connsiteY2" fmla="*/ 167155 h 2556467"/>
              <a:gd name="connsiteX3" fmla="*/ 1695027 w 1808152"/>
              <a:gd name="connsiteY3" fmla="*/ 1243293 h 2556467"/>
              <a:gd name="connsiteX4" fmla="*/ 1744454 w 1808152"/>
              <a:gd name="connsiteY4" fmla="*/ 1453358 h 2556467"/>
              <a:gd name="connsiteX5" fmla="*/ 1787454 w 1808152"/>
              <a:gd name="connsiteY5" fmla="*/ 1551113 h 2556467"/>
              <a:gd name="connsiteX6" fmla="*/ 1786786 w 1808152"/>
              <a:gd name="connsiteY6" fmla="*/ 1638680 h 2556467"/>
              <a:gd name="connsiteX7" fmla="*/ 1743757 w 1808152"/>
              <a:gd name="connsiteY7" fmla="*/ 2526423 h 2556467"/>
              <a:gd name="connsiteX8" fmla="*/ 1447892 w 1808152"/>
              <a:gd name="connsiteY8" fmla="*/ 2281261 h 2556467"/>
              <a:gd name="connsiteX9" fmla="*/ 934608 w 1808152"/>
              <a:gd name="connsiteY9" fmla="*/ 1651037 h 2556467"/>
              <a:gd name="connsiteX0" fmla="*/ 939053 w 1812597"/>
              <a:gd name="connsiteY0" fmla="*/ 1504893 h 2410323"/>
              <a:gd name="connsiteX1" fmla="*/ 4521 w 1812597"/>
              <a:gd name="connsiteY1" fmla="*/ 83801 h 2410323"/>
              <a:gd name="connsiteX2" fmla="*/ 620790 w 1812597"/>
              <a:gd name="connsiteY2" fmla="*/ 332409 h 2410323"/>
              <a:gd name="connsiteX3" fmla="*/ 1699472 w 1812597"/>
              <a:gd name="connsiteY3" fmla="*/ 1097149 h 2410323"/>
              <a:gd name="connsiteX4" fmla="*/ 1748899 w 1812597"/>
              <a:gd name="connsiteY4" fmla="*/ 1307214 h 2410323"/>
              <a:gd name="connsiteX5" fmla="*/ 1791899 w 1812597"/>
              <a:gd name="connsiteY5" fmla="*/ 1404969 h 2410323"/>
              <a:gd name="connsiteX6" fmla="*/ 1791231 w 1812597"/>
              <a:gd name="connsiteY6" fmla="*/ 1492536 h 2410323"/>
              <a:gd name="connsiteX7" fmla="*/ 1748202 w 1812597"/>
              <a:gd name="connsiteY7" fmla="*/ 2380279 h 2410323"/>
              <a:gd name="connsiteX8" fmla="*/ 1452337 w 1812597"/>
              <a:gd name="connsiteY8" fmla="*/ 2135117 h 2410323"/>
              <a:gd name="connsiteX9" fmla="*/ 939053 w 1812597"/>
              <a:gd name="connsiteY9" fmla="*/ 1504893 h 2410323"/>
              <a:gd name="connsiteX0" fmla="*/ 939054 w 1812598"/>
              <a:gd name="connsiteY0" fmla="*/ 1504893 h 2410323"/>
              <a:gd name="connsiteX1" fmla="*/ 4522 w 1812598"/>
              <a:gd name="connsiteY1" fmla="*/ 83801 h 2410323"/>
              <a:gd name="connsiteX2" fmla="*/ 620791 w 1812598"/>
              <a:gd name="connsiteY2" fmla="*/ 332409 h 2410323"/>
              <a:gd name="connsiteX3" fmla="*/ 1402085 w 1812598"/>
              <a:gd name="connsiteY3" fmla="*/ 1167921 h 2410323"/>
              <a:gd name="connsiteX4" fmla="*/ 1748900 w 1812598"/>
              <a:gd name="connsiteY4" fmla="*/ 1307214 h 2410323"/>
              <a:gd name="connsiteX5" fmla="*/ 1791900 w 1812598"/>
              <a:gd name="connsiteY5" fmla="*/ 1404969 h 2410323"/>
              <a:gd name="connsiteX6" fmla="*/ 1791232 w 1812598"/>
              <a:gd name="connsiteY6" fmla="*/ 1492536 h 2410323"/>
              <a:gd name="connsiteX7" fmla="*/ 1748203 w 1812598"/>
              <a:gd name="connsiteY7" fmla="*/ 2380279 h 2410323"/>
              <a:gd name="connsiteX8" fmla="*/ 1452338 w 1812598"/>
              <a:gd name="connsiteY8" fmla="*/ 2135117 h 2410323"/>
              <a:gd name="connsiteX9" fmla="*/ 939054 w 1812598"/>
              <a:gd name="connsiteY9" fmla="*/ 1504893 h 2410323"/>
              <a:gd name="connsiteX0" fmla="*/ 771638 w 1645182"/>
              <a:gd name="connsiteY0" fmla="*/ 1924710 h 2830140"/>
              <a:gd name="connsiteX1" fmla="*/ 7042 w 1645182"/>
              <a:gd name="connsiteY1" fmla="*/ 36522 h 2830140"/>
              <a:gd name="connsiteX2" fmla="*/ 453375 w 1645182"/>
              <a:gd name="connsiteY2" fmla="*/ 752226 h 2830140"/>
              <a:gd name="connsiteX3" fmla="*/ 1234669 w 1645182"/>
              <a:gd name="connsiteY3" fmla="*/ 1587738 h 2830140"/>
              <a:gd name="connsiteX4" fmla="*/ 1581484 w 1645182"/>
              <a:gd name="connsiteY4" fmla="*/ 1727031 h 2830140"/>
              <a:gd name="connsiteX5" fmla="*/ 1624484 w 1645182"/>
              <a:gd name="connsiteY5" fmla="*/ 1824786 h 2830140"/>
              <a:gd name="connsiteX6" fmla="*/ 1623816 w 1645182"/>
              <a:gd name="connsiteY6" fmla="*/ 1912353 h 2830140"/>
              <a:gd name="connsiteX7" fmla="*/ 1580787 w 1645182"/>
              <a:gd name="connsiteY7" fmla="*/ 2800096 h 2830140"/>
              <a:gd name="connsiteX8" fmla="*/ 1284922 w 1645182"/>
              <a:gd name="connsiteY8" fmla="*/ 2554934 h 2830140"/>
              <a:gd name="connsiteX9" fmla="*/ 771638 w 1645182"/>
              <a:gd name="connsiteY9" fmla="*/ 1924710 h 2830140"/>
              <a:gd name="connsiteX0" fmla="*/ 764865 w 1638409"/>
              <a:gd name="connsiteY0" fmla="*/ 1927476 h 2832906"/>
              <a:gd name="connsiteX1" fmla="*/ 269 w 1638409"/>
              <a:gd name="connsiteY1" fmla="*/ 39288 h 2832906"/>
              <a:gd name="connsiteX2" fmla="*/ 687345 w 1638409"/>
              <a:gd name="connsiteY2" fmla="*/ 726683 h 2832906"/>
              <a:gd name="connsiteX3" fmla="*/ 1227896 w 1638409"/>
              <a:gd name="connsiteY3" fmla="*/ 1590504 h 2832906"/>
              <a:gd name="connsiteX4" fmla="*/ 1574711 w 1638409"/>
              <a:gd name="connsiteY4" fmla="*/ 1729797 h 2832906"/>
              <a:gd name="connsiteX5" fmla="*/ 1617711 w 1638409"/>
              <a:gd name="connsiteY5" fmla="*/ 1827552 h 2832906"/>
              <a:gd name="connsiteX6" fmla="*/ 1617043 w 1638409"/>
              <a:gd name="connsiteY6" fmla="*/ 1915119 h 2832906"/>
              <a:gd name="connsiteX7" fmla="*/ 1574014 w 1638409"/>
              <a:gd name="connsiteY7" fmla="*/ 2802862 h 2832906"/>
              <a:gd name="connsiteX8" fmla="*/ 1278149 w 1638409"/>
              <a:gd name="connsiteY8" fmla="*/ 2557700 h 2832906"/>
              <a:gd name="connsiteX9" fmla="*/ 764865 w 1638409"/>
              <a:gd name="connsiteY9" fmla="*/ 1927476 h 2832906"/>
              <a:gd name="connsiteX0" fmla="*/ 764865 w 1638409"/>
              <a:gd name="connsiteY0" fmla="*/ 1927476 h 2832906"/>
              <a:gd name="connsiteX1" fmla="*/ 269 w 1638409"/>
              <a:gd name="connsiteY1" fmla="*/ 39288 h 2832906"/>
              <a:gd name="connsiteX2" fmla="*/ 687345 w 1638409"/>
              <a:gd name="connsiteY2" fmla="*/ 726683 h 2832906"/>
              <a:gd name="connsiteX3" fmla="*/ 1298702 w 1638409"/>
              <a:gd name="connsiteY3" fmla="*/ 1519732 h 2832906"/>
              <a:gd name="connsiteX4" fmla="*/ 1574711 w 1638409"/>
              <a:gd name="connsiteY4" fmla="*/ 1729797 h 2832906"/>
              <a:gd name="connsiteX5" fmla="*/ 1617711 w 1638409"/>
              <a:gd name="connsiteY5" fmla="*/ 1827552 h 2832906"/>
              <a:gd name="connsiteX6" fmla="*/ 1617043 w 1638409"/>
              <a:gd name="connsiteY6" fmla="*/ 1915119 h 2832906"/>
              <a:gd name="connsiteX7" fmla="*/ 1574014 w 1638409"/>
              <a:gd name="connsiteY7" fmla="*/ 2802862 h 2832906"/>
              <a:gd name="connsiteX8" fmla="*/ 1278149 w 1638409"/>
              <a:gd name="connsiteY8" fmla="*/ 2557700 h 2832906"/>
              <a:gd name="connsiteX9" fmla="*/ 764865 w 1638409"/>
              <a:gd name="connsiteY9" fmla="*/ 1927476 h 2832906"/>
              <a:gd name="connsiteX0" fmla="*/ 766039 w 1639583"/>
              <a:gd name="connsiteY0" fmla="*/ 1915274 h 2820704"/>
              <a:gd name="connsiteX1" fmla="*/ 1443 w 1639583"/>
              <a:gd name="connsiteY1" fmla="*/ 27086 h 2820704"/>
              <a:gd name="connsiteX2" fmla="*/ 971746 w 1639583"/>
              <a:gd name="connsiteY2" fmla="*/ 856026 h 2820704"/>
              <a:gd name="connsiteX3" fmla="*/ 1299876 w 1639583"/>
              <a:gd name="connsiteY3" fmla="*/ 1507530 h 2820704"/>
              <a:gd name="connsiteX4" fmla="*/ 1575885 w 1639583"/>
              <a:gd name="connsiteY4" fmla="*/ 1717595 h 2820704"/>
              <a:gd name="connsiteX5" fmla="*/ 1618885 w 1639583"/>
              <a:gd name="connsiteY5" fmla="*/ 1815350 h 2820704"/>
              <a:gd name="connsiteX6" fmla="*/ 1618217 w 1639583"/>
              <a:gd name="connsiteY6" fmla="*/ 1902917 h 2820704"/>
              <a:gd name="connsiteX7" fmla="*/ 1575188 w 1639583"/>
              <a:gd name="connsiteY7" fmla="*/ 2790660 h 2820704"/>
              <a:gd name="connsiteX8" fmla="*/ 1279323 w 1639583"/>
              <a:gd name="connsiteY8" fmla="*/ 2545498 h 2820704"/>
              <a:gd name="connsiteX9" fmla="*/ 766039 w 1639583"/>
              <a:gd name="connsiteY9" fmla="*/ 1915274 h 2820704"/>
              <a:gd name="connsiteX0" fmla="*/ 963990 w 1837534"/>
              <a:gd name="connsiteY0" fmla="*/ 1928997 h 2834427"/>
              <a:gd name="connsiteX1" fmla="*/ 1136 w 1837534"/>
              <a:gd name="connsiteY1" fmla="*/ 26654 h 2834427"/>
              <a:gd name="connsiteX2" fmla="*/ 1169697 w 1837534"/>
              <a:gd name="connsiteY2" fmla="*/ 869749 h 2834427"/>
              <a:gd name="connsiteX3" fmla="*/ 1497827 w 1837534"/>
              <a:gd name="connsiteY3" fmla="*/ 1521253 h 2834427"/>
              <a:gd name="connsiteX4" fmla="*/ 1773836 w 1837534"/>
              <a:gd name="connsiteY4" fmla="*/ 1731318 h 2834427"/>
              <a:gd name="connsiteX5" fmla="*/ 1816836 w 1837534"/>
              <a:gd name="connsiteY5" fmla="*/ 1829073 h 2834427"/>
              <a:gd name="connsiteX6" fmla="*/ 1816168 w 1837534"/>
              <a:gd name="connsiteY6" fmla="*/ 1916640 h 2834427"/>
              <a:gd name="connsiteX7" fmla="*/ 1773139 w 1837534"/>
              <a:gd name="connsiteY7" fmla="*/ 2804383 h 2834427"/>
              <a:gd name="connsiteX8" fmla="*/ 1477274 w 1837534"/>
              <a:gd name="connsiteY8" fmla="*/ 2559221 h 2834427"/>
              <a:gd name="connsiteX9" fmla="*/ 963990 w 1837534"/>
              <a:gd name="connsiteY9" fmla="*/ 1928997 h 2834427"/>
              <a:gd name="connsiteX0" fmla="*/ 977793 w 1851337"/>
              <a:gd name="connsiteY0" fmla="*/ 1903984 h 2809414"/>
              <a:gd name="connsiteX1" fmla="*/ 551184 w 1851337"/>
              <a:gd name="connsiteY1" fmla="*/ 666905 h 2809414"/>
              <a:gd name="connsiteX2" fmla="*/ 14939 w 1851337"/>
              <a:gd name="connsiteY2" fmla="*/ 1641 h 2809414"/>
              <a:gd name="connsiteX3" fmla="*/ 1183500 w 1851337"/>
              <a:gd name="connsiteY3" fmla="*/ 844736 h 2809414"/>
              <a:gd name="connsiteX4" fmla="*/ 1511630 w 1851337"/>
              <a:gd name="connsiteY4" fmla="*/ 1496240 h 2809414"/>
              <a:gd name="connsiteX5" fmla="*/ 1787639 w 1851337"/>
              <a:gd name="connsiteY5" fmla="*/ 1706305 h 2809414"/>
              <a:gd name="connsiteX6" fmla="*/ 1830639 w 1851337"/>
              <a:gd name="connsiteY6" fmla="*/ 1804060 h 2809414"/>
              <a:gd name="connsiteX7" fmla="*/ 1829971 w 1851337"/>
              <a:gd name="connsiteY7" fmla="*/ 1891627 h 2809414"/>
              <a:gd name="connsiteX8" fmla="*/ 1786942 w 1851337"/>
              <a:gd name="connsiteY8" fmla="*/ 2779370 h 2809414"/>
              <a:gd name="connsiteX9" fmla="*/ 1491077 w 1851337"/>
              <a:gd name="connsiteY9" fmla="*/ 2534208 h 2809414"/>
              <a:gd name="connsiteX10" fmla="*/ 977793 w 1851337"/>
              <a:gd name="connsiteY10" fmla="*/ 1903984 h 2809414"/>
              <a:gd name="connsiteX0" fmla="*/ 977793 w 1851337"/>
              <a:gd name="connsiteY0" fmla="*/ 1903984 h 2783925"/>
              <a:gd name="connsiteX1" fmla="*/ 551184 w 1851337"/>
              <a:gd name="connsiteY1" fmla="*/ 666905 h 2783925"/>
              <a:gd name="connsiteX2" fmla="*/ 14939 w 1851337"/>
              <a:gd name="connsiteY2" fmla="*/ 1641 h 2783925"/>
              <a:gd name="connsiteX3" fmla="*/ 1183500 w 1851337"/>
              <a:gd name="connsiteY3" fmla="*/ 844736 h 2783925"/>
              <a:gd name="connsiteX4" fmla="*/ 1511630 w 1851337"/>
              <a:gd name="connsiteY4" fmla="*/ 1496240 h 2783925"/>
              <a:gd name="connsiteX5" fmla="*/ 1787639 w 1851337"/>
              <a:gd name="connsiteY5" fmla="*/ 1706305 h 2783925"/>
              <a:gd name="connsiteX6" fmla="*/ 1830639 w 1851337"/>
              <a:gd name="connsiteY6" fmla="*/ 1804060 h 2783925"/>
              <a:gd name="connsiteX7" fmla="*/ 1829971 w 1851337"/>
              <a:gd name="connsiteY7" fmla="*/ 1891627 h 2783925"/>
              <a:gd name="connsiteX8" fmla="*/ 1786942 w 1851337"/>
              <a:gd name="connsiteY8" fmla="*/ 2779370 h 2783925"/>
              <a:gd name="connsiteX9" fmla="*/ 1675174 w 1851337"/>
              <a:gd name="connsiteY9" fmla="*/ 2222811 h 2783925"/>
              <a:gd name="connsiteX10" fmla="*/ 977793 w 1851337"/>
              <a:gd name="connsiteY10" fmla="*/ 1903984 h 2783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51337" h="2783925">
                <a:moveTo>
                  <a:pt x="977793" y="1903984"/>
                </a:moveTo>
                <a:cubicBezTo>
                  <a:pt x="790461" y="1644666"/>
                  <a:pt x="711660" y="983962"/>
                  <a:pt x="551184" y="666905"/>
                </a:cubicBezTo>
                <a:cubicBezTo>
                  <a:pt x="390708" y="349848"/>
                  <a:pt x="-90447" y="-27997"/>
                  <a:pt x="14939" y="1641"/>
                </a:cubicBezTo>
                <a:cubicBezTo>
                  <a:pt x="120325" y="31279"/>
                  <a:pt x="940368" y="573206"/>
                  <a:pt x="1183500" y="844736"/>
                </a:cubicBezTo>
                <a:cubicBezTo>
                  <a:pt x="1426633" y="1116266"/>
                  <a:pt x="1351981" y="1269516"/>
                  <a:pt x="1511630" y="1496240"/>
                </a:cubicBezTo>
                <a:cubicBezTo>
                  <a:pt x="1671280" y="1722964"/>
                  <a:pt x="1745462" y="1669418"/>
                  <a:pt x="1787639" y="1706305"/>
                </a:cubicBezTo>
                <a:cubicBezTo>
                  <a:pt x="1829816" y="1743192"/>
                  <a:pt x="1809167" y="1795827"/>
                  <a:pt x="1830639" y="1804060"/>
                </a:cubicBezTo>
                <a:cubicBezTo>
                  <a:pt x="1852111" y="1812293"/>
                  <a:pt x="1864027" y="1714659"/>
                  <a:pt x="1829971" y="1891627"/>
                </a:cubicBezTo>
                <a:cubicBezTo>
                  <a:pt x="1795915" y="2068595"/>
                  <a:pt x="1812742" y="2724173"/>
                  <a:pt x="1786942" y="2779370"/>
                </a:cubicBezTo>
                <a:cubicBezTo>
                  <a:pt x="1761143" y="2834567"/>
                  <a:pt x="1711178" y="2372828"/>
                  <a:pt x="1675174" y="2222811"/>
                </a:cubicBezTo>
                <a:cubicBezTo>
                  <a:pt x="1639170" y="2072794"/>
                  <a:pt x="1165125" y="2163302"/>
                  <a:pt x="977793" y="1903984"/>
                </a:cubicBezTo>
                <a:close/>
              </a:path>
            </a:pathLst>
          </a:custGeom>
          <a:solidFill>
            <a:srgbClr val="33CC33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412962" y="2762838"/>
            <a:ext cx="734637" cy="2430358"/>
          </a:xfrm>
          <a:custGeom>
            <a:avLst/>
            <a:gdLst>
              <a:gd name="connsiteX0" fmla="*/ 0 w 432048"/>
              <a:gd name="connsiteY0" fmla="*/ 900100 h 1800200"/>
              <a:gd name="connsiteX1" fmla="*/ 216024 w 432048"/>
              <a:gd name="connsiteY1" fmla="*/ 0 h 1800200"/>
              <a:gd name="connsiteX2" fmla="*/ 432048 w 432048"/>
              <a:gd name="connsiteY2" fmla="*/ 900100 h 1800200"/>
              <a:gd name="connsiteX3" fmla="*/ 216024 w 432048"/>
              <a:gd name="connsiteY3" fmla="*/ 1800200 h 1800200"/>
              <a:gd name="connsiteX4" fmla="*/ 0 w 432048"/>
              <a:gd name="connsiteY4" fmla="*/ 900100 h 1800200"/>
              <a:gd name="connsiteX0" fmla="*/ 113024 w 545072"/>
              <a:gd name="connsiteY0" fmla="*/ 900100 h 1802419"/>
              <a:gd name="connsiteX1" fmla="*/ 329048 w 545072"/>
              <a:gd name="connsiteY1" fmla="*/ 0 h 1802419"/>
              <a:gd name="connsiteX2" fmla="*/ 545072 w 545072"/>
              <a:gd name="connsiteY2" fmla="*/ 900100 h 1802419"/>
              <a:gd name="connsiteX3" fmla="*/ 329048 w 545072"/>
              <a:gd name="connsiteY3" fmla="*/ 1800200 h 1802419"/>
              <a:gd name="connsiteX4" fmla="*/ 8470 w 545072"/>
              <a:gd name="connsiteY4" fmla="*/ 1147265 h 1802419"/>
              <a:gd name="connsiteX5" fmla="*/ 113024 w 545072"/>
              <a:gd name="connsiteY5" fmla="*/ 900100 h 1802419"/>
              <a:gd name="connsiteX0" fmla="*/ 15582 w 632982"/>
              <a:gd name="connsiteY0" fmla="*/ 655352 h 1804806"/>
              <a:gd name="connsiteX1" fmla="*/ 416958 w 632982"/>
              <a:gd name="connsiteY1" fmla="*/ 2387 h 1804806"/>
              <a:gd name="connsiteX2" fmla="*/ 632982 w 632982"/>
              <a:gd name="connsiteY2" fmla="*/ 902487 h 1804806"/>
              <a:gd name="connsiteX3" fmla="*/ 416958 w 632982"/>
              <a:gd name="connsiteY3" fmla="*/ 1802587 h 1804806"/>
              <a:gd name="connsiteX4" fmla="*/ 96380 w 632982"/>
              <a:gd name="connsiteY4" fmla="*/ 1149652 h 1804806"/>
              <a:gd name="connsiteX5" fmla="*/ 15582 w 632982"/>
              <a:gd name="connsiteY5" fmla="*/ 655352 h 1804806"/>
              <a:gd name="connsiteX0" fmla="*/ 15582 w 793619"/>
              <a:gd name="connsiteY0" fmla="*/ 654023 h 1805135"/>
              <a:gd name="connsiteX1" fmla="*/ 416958 w 793619"/>
              <a:gd name="connsiteY1" fmla="*/ 1058 h 1805135"/>
              <a:gd name="connsiteX2" fmla="*/ 793619 w 793619"/>
              <a:gd name="connsiteY2" fmla="*/ 814661 h 1805135"/>
              <a:gd name="connsiteX3" fmla="*/ 416958 w 793619"/>
              <a:gd name="connsiteY3" fmla="*/ 1801258 h 1805135"/>
              <a:gd name="connsiteX4" fmla="*/ 96380 w 793619"/>
              <a:gd name="connsiteY4" fmla="*/ 1148323 h 1805135"/>
              <a:gd name="connsiteX5" fmla="*/ 15582 w 793619"/>
              <a:gd name="connsiteY5" fmla="*/ 654023 h 1805135"/>
              <a:gd name="connsiteX0" fmla="*/ 27314 w 805351"/>
              <a:gd name="connsiteY0" fmla="*/ 654027 h 1805493"/>
              <a:gd name="connsiteX1" fmla="*/ 428690 w 805351"/>
              <a:gd name="connsiteY1" fmla="*/ 1062 h 1805493"/>
              <a:gd name="connsiteX2" fmla="*/ 805351 w 805351"/>
              <a:gd name="connsiteY2" fmla="*/ 814665 h 1805493"/>
              <a:gd name="connsiteX3" fmla="*/ 428690 w 805351"/>
              <a:gd name="connsiteY3" fmla="*/ 1801262 h 1805493"/>
              <a:gd name="connsiteX4" fmla="*/ 58685 w 805351"/>
              <a:gd name="connsiteY4" fmla="*/ 1160684 h 1805493"/>
              <a:gd name="connsiteX5" fmla="*/ 27314 w 805351"/>
              <a:gd name="connsiteY5" fmla="*/ 654027 h 1805493"/>
              <a:gd name="connsiteX0" fmla="*/ 27314 w 805351"/>
              <a:gd name="connsiteY0" fmla="*/ 1098422 h 2249888"/>
              <a:gd name="connsiteX1" fmla="*/ 428690 w 805351"/>
              <a:gd name="connsiteY1" fmla="*/ 613 h 2249888"/>
              <a:gd name="connsiteX2" fmla="*/ 805351 w 805351"/>
              <a:gd name="connsiteY2" fmla="*/ 1259060 h 2249888"/>
              <a:gd name="connsiteX3" fmla="*/ 428690 w 805351"/>
              <a:gd name="connsiteY3" fmla="*/ 2245657 h 2249888"/>
              <a:gd name="connsiteX4" fmla="*/ 58685 w 805351"/>
              <a:gd name="connsiteY4" fmla="*/ 1605079 h 2249888"/>
              <a:gd name="connsiteX5" fmla="*/ 27314 w 805351"/>
              <a:gd name="connsiteY5" fmla="*/ 1098422 h 2249888"/>
              <a:gd name="connsiteX0" fmla="*/ 27314 w 813847"/>
              <a:gd name="connsiteY0" fmla="*/ 1098755 h 2250221"/>
              <a:gd name="connsiteX1" fmla="*/ 428690 w 813847"/>
              <a:gd name="connsiteY1" fmla="*/ 946 h 2250221"/>
              <a:gd name="connsiteX2" fmla="*/ 639452 w 813847"/>
              <a:gd name="connsiteY2" fmla="*/ 913433 h 2250221"/>
              <a:gd name="connsiteX3" fmla="*/ 805351 w 813847"/>
              <a:gd name="connsiteY3" fmla="*/ 1259393 h 2250221"/>
              <a:gd name="connsiteX4" fmla="*/ 428690 w 813847"/>
              <a:gd name="connsiteY4" fmla="*/ 2245990 h 2250221"/>
              <a:gd name="connsiteX5" fmla="*/ 58685 w 813847"/>
              <a:gd name="connsiteY5" fmla="*/ 1605412 h 2250221"/>
              <a:gd name="connsiteX6" fmla="*/ 27314 w 813847"/>
              <a:gd name="connsiteY6" fmla="*/ 1098755 h 2250221"/>
              <a:gd name="connsiteX0" fmla="*/ 27314 w 745198"/>
              <a:gd name="connsiteY0" fmla="*/ 1098755 h 2250221"/>
              <a:gd name="connsiteX1" fmla="*/ 428690 w 745198"/>
              <a:gd name="connsiteY1" fmla="*/ 946 h 2250221"/>
              <a:gd name="connsiteX2" fmla="*/ 639452 w 745198"/>
              <a:gd name="connsiteY2" fmla="*/ 913433 h 2250221"/>
              <a:gd name="connsiteX3" fmla="*/ 731211 w 745198"/>
              <a:gd name="connsiteY3" fmla="*/ 1259393 h 2250221"/>
              <a:gd name="connsiteX4" fmla="*/ 428690 w 745198"/>
              <a:gd name="connsiteY4" fmla="*/ 2245990 h 2250221"/>
              <a:gd name="connsiteX5" fmla="*/ 58685 w 745198"/>
              <a:gd name="connsiteY5" fmla="*/ 1605412 h 2250221"/>
              <a:gd name="connsiteX6" fmla="*/ 27314 w 745198"/>
              <a:gd name="connsiteY6" fmla="*/ 1098755 h 2250221"/>
              <a:gd name="connsiteX0" fmla="*/ 27314 w 745525"/>
              <a:gd name="connsiteY0" fmla="*/ 1098717 h 2250183"/>
              <a:gd name="connsiteX1" fmla="*/ 428690 w 745525"/>
              <a:gd name="connsiteY1" fmla="*/ 908 h 2250183"/>
              <a:gd name="connsiteX2" fmla="*/ 639452 w 745525"/>
              <a:gd name="connsiteY2" fmla="*/ 913395 h 2250183"/>
              <a:gd name="connsiteX3" fmla="*/ 664166 w 745525"/>
              <a:gd name="connsiteY3" fmla="*/ 1086391 h 2250183"/>
              <a:gd name="connsiteX4" fmla="*/ 731211 w 745525"/>
              <a:gd name="connsiteY4" fmla="*/ 1259355 h 2250183"/>
              <a:gd name="connsiteX5" fmla="*/ 428690 w 745525"/>
              <a:gd name="connsiteY5" fmla="*/ 2245952 h 2250183"/>
              <a:gd name="connsiteX6" fmla="*/ 58685 w 745525"/>
              <a:gd name="connsiteY6" fmla="*/ 1605374 h 2250183"/>
              <a:gd name="connsiteX7" fmla="*/ 27314 w 745525"/>
              <a:gd name="connsiteY7" fmla="*/ 1098717 h 2250183"/>
              <a:gd name="connsiteX0" fmla="*/ 27314 w 686343"/>
              <a:gd name="connsiteY0" fmla="*/ 1098717 h 2250183"/>
              <a:gd name="connsiteX1" fmla="*/ 428690 w 686343"/>
              <a:gd name="connsiteY1" fmla="*/ 908 h 2250183"/>
              <a:gd name="connsiteX2" fmla="*/ 639452 w 686343"/>
              <a:gd name="connsiteY2" fmla="*/ 913395 h 2250183"/>
              <a:gd name="connsiteX3" fmla="*/ 664166 w 686343"/>
              <a:gd name="connsiteY3" fmla="*/ 1086391 h 2250183"/>
              <a:gd name="connsiteX4" fmla="*/ 657070 w 686343"/>
              <a:gd name="connsiteY4" fmla="*/ 1259355 h 2250183"/>
              <a:gd name="connsiteX5" fmla="*/ 428690 w 686343"/>
              <a:gd name="connsiteY5" fmla="*/ 2245952 h 2250183"/>
              <a:gd name="connsiteX6" fmla="*/ 58685 w 686343"/>
              <a:gd name="connsiteY6" fmla="*/ 1605374 h 2250183"/>
              <a:gd name="connsiteX7" fmla="*/ 27314 w 686343"/>
              <a:gd name="connsiteY7" fmla="*/ 1098717 h 2250183"/>
              <a:gd name="connsiteX0" fmla="*/ 27314 w 676411"/>
              <a:gd name="connsiteY0" fmla="*/ 1098717 h 2250183"/>
              <a:gd name="connsiteX1" fmla="*/ 428690 w 676411"/>
              <a:gd name="connsiteY1" fmla="*/ 908 h 2250183"/>
              <a:gd name="connsiteX2" fmla="*/ 639452 w 676411"/>
              <a:gd name="connsiteY2" fmla="*/ 913395 h 2250183"/>
              <a:gd name="connsiteX3" fmla="*/ 627095 w 676411"/>
              <a:gd name="connsiteY3" fmla="*/ 1086391 h 2250183"/>
              <a:gd name="connsiteX4" fmla="*/ 657070 w 676411"/>
              <a:gd name="connsiteY4" fmla="*/ 1259355 h 2250183"/>
              <a:gd name="connsiteX5" fmla="*/ 428690 w 676411"/>
              <a:gd name="connsiteY5" fmla="*/ 2245952 h 2250183"/>
              <a:gd name="connsiteX6" fmla="*/ 58685 w 676411"/>
              <a:gd name="connsiteY6" fmla="*/ 1605374 h 2250183"/>
              <a:gd name="connsiteX7" fmla="*/ 27314 w 676411"/>
              <a:gd name="connsiteY7" fmla="*/ 1098717 h 2250183"/>
              <a:gd name="connsiteX0" fmla="*/ 27314 w 686343"/>
              <a:gd name="connsiteY0" fmla="*/ 1098717 h 2250183"/>
              <a:gd name="connsiteX1" fmla="*/ 428690 w 686343"/>
              <a:gd name="connsiteY1" fmla="*/ 908 h 2250183"/>
              <a:gd name="connsiteX2" fmla="*/ 639452 w 686343"/>
              <a:gd name="connsiteY2" fmla="*/ 913395 h 2250183"/>
              <a:gd name="connsiteX3" fmla="*/ 664165 w 686343"/>
              <a:gd name="connsiteY3" fmla="*/ 1074034 h 2250183"/>
              <a:gd name="connsiteX4" fmla="*/ 657070 w 686343"/>
              <a:gd name="connsiteY4" fmla="*/ 1259355 h 2250183"/>
              <a:gd name="connsiteX5" fmla="*/ 428690 w 686343"/>
              <a:gd name="connsiteY5" fmla="*/ 2245952 h 2250183"/>
              <a:gd name="connsiteX6" fmla="*/ 58685 w 686343"/>
              <a:gd name="connsiteY6" fmla="*/ 1605374 h 2250183"/>
              <a:gd name="connsiteX7" fmla="*/ 27314 w 686343"/>
              <a:gd name="connsiteY7" fmla="*/ 1098717 h 2250183"/>
              <a:gd name="connsiteX0" fmla="*/ 855591 w 1514620"/>
              <a:gd name="connsiteY0" fmla="*/ 1814976 h 2966442"/>
              <a:gd name="connsiteX1" fmla="*/ 8934 w 1514620"/>
              <a:gd name="connsiteY1" fmla="*/ 475 h 2966442"/>
              <a:gd name="connsiteX2" fmla="*/ 1467729 w 1514620"/>
              <a:gd name="connsiteY2" fmla="*/ 1629654 h 2966442"/>
              <a:gd name="connsiteX3" fmla="*/ 1492442 w 1514620"/>
              <a:gd name="connsiteY3" fmla="*/ 1790293 h 2966442"/>
              <a:gd name="connsiteX4" fmla="*/ 1485347 w 1514620"/>
              <a:gd name="connsiteY4" fmla="*/ 1975614 h 2966442"/>
              <a:gd name="connsiteX5" fmla="*/ 1256967 w 1514620"/>
              <a:gd name="connsiteY5" fmla="*/ 2962211 h 2966442"/>
              <a:gd name="connsiteX6" fmla="*/ 886962 w 1514620"/>
              <a:gd name="connsiteY6" fmla="*/ 2321633 h 2966442"/>
              <a:gd name="connsiteX7" fmla="*/ 855591 w 1514620"/>
              <a:gd name="connsiteY7" fmla="*/ 1814976 h 2966442"/>
              <a:gd name="connsiteX0" fmla="*/ 475888 w 1542690"/>
              <a:gd name="connsiteY0" fmla="*/ 2089104 h 2968721"/>
              <a:gd name="connsiteX1" fmla="*/ 37004 w 1542690"/>
              <a:gd name="connsiteY1" fmla="*/ 2754 h 2968721"/>
              <a:gd name="connsiteX2" fmla="*/ 1495799 w 1542690"/>
              <a:gd name="connsiteY2" fmla="*/ 1631933 h 2968721"/>
              <a:gd name="connsiteX3" fmla="*/ 1520512 w 1542690"/>
              <a:gd name="connsiteY3" fmla="*/ 1792572 h 2968721"/>
              <a:gd name="connsiteX4" fmla="*/ 1513417 w 1542690"/>
              <a:gd name="connsiteY4" fmla="*/ 1977893 h 2968721"/>
              <a:gd name="connsiteX5" fmla="*/ 1285037 w 1542690"/>
              <a:gd name="connsiteY5" fmla="*/ 2964490 h 2968721"/>
              <a:gd name="connsiteX6" fmla="*/ 915032 w 1542690"/>
              <a:gd name="connsiteY6" fmla="*/ 2323912 h 2968721"/>
              <a:gd name="connsiteX7" fmla="*/ 475888 w 1542690"/>
              <a:gd name="connsiteY7" fmla="*/ 2089104 h 2968721"/>
              <a:gd name="connsiteX0" fmla="*/ 476624 w 1543426"/>
              <a:gd name="connsiteY0" fmla="*/ 2089104 h 3000874"/>
              <a:gd name="connsiteX1" fmla="*/ 37740 w 1543426"/>
              <a:gd name="connsiteY1" fmla="*/ 2754 h 3000874"/>
              <a:gd name="connsiteX2" fmla="*/ 1496535 w 1543426"/>
              <a:gd name="connsiteY2" fmla="*/ 1631933 h 3000874"/>
              <a:gd name="connsiteX3" fmla="*/ 1521248 w 1543426"/>
              <a:gd name="connsiteY3" fmla="*/ 1792572 h 3000874"/>
              <a:gd name="connsiteX4" fmla="*/ 1514153 w 1543426"/>
              <a:gd name="connsiteY4" fmla="*/ 1977893 h 3000874"/>
              <a:gd name="connsiteX5" fmla="*/ 1285773 w 1543426"/>
              <a:gd name="connsiteY5" fmla="*/ 2964490 h 3000874"/>
              <a:gd name="connsiteX6" fmla="*/ 989908 w 1543426"/>
              <a:gd name="connsiteY6" fmla="*/ 2719328 h 3000874"/>
              <a:gd name="connsiteX7" fmla="*/ 476624 w 1543426"/>
              <a:gd name="connsiteY7" fmla="*/ 2089104 h 3000874"/>
              <a:gd name="connsiteX0" fmla="*/ 439195 w 1533245"/>
              <a:gd name="connsiteY0" fmla="*/ 2146467 h 3058237"/>
              <a:gd name="connsiteX1" fmla="*/ 311 w 1533245"/>
              <a:gd name="connsiteY1" fmla="*/ 60117 h 3058237"/>
              <a:gd name="connsiteX2" fmla="*/ 389997 w 1533245"/>
              <a:gd name="connsiteY2" fmla="*/ 662585 h 3058237"/>
              <a:gd name="connsiteX3" fmla="*/ 1459106 w 1533245"/>
              <a:gd name="connsiteY3" fmla="*/ 1689296 h 3058237"/>
              <a:gd name="connsiteX4" fmla="*/ 1483819 w 1533245"/>
              <a:gd name="connsiteY4" fmla="*/ 1849935 h 3058237"/>
              <a:gd name="connsiteX5" fmla="*/ 1476724 w 1533245"/>
              <a:gd name="connsiteY5" fmla="*/ 2035256 h 3058237"/>
              <a:gd name="connsiteX6" fmla="*/ 1248344 w 1533245"/>
              <a:gd name="connsiteY6" fmla="*/ 3021853 h 3058237"/>
              <a:gd name="connsiteX7" fmla="*/ 952479 w 1533245"/>
              <a:gd name="connsiteY7" fmla="*/ 2776691 h 3058237"/>
              <a:gd name="connsiteX8" fmla="*/ 439195 w 1533245"/>
              <a:gd name="connsiteY8" fmla="*/ 2146467 h 3058237"/>
              <a:gd name="connsiteX0" fmla="*/ 439195 w 1505997"/>
              <a:gd name="connsiteY0" fmla="*/ 2146467 h 3058237"/>
              <a:gd name="connsiteX1" fmla="*/ 311 w 1505997"/>
              <a:gd name="connsiteY1" fmla="*/ 60117 h 3058237"/>
              <a:gd name="connsiteX2" fmla="*/ 389997 w 1505997"/>
              <a:gd name="connsiteY2" fmla="*/ 662585 h 3058237"/>
              <a:gd name="connsiteX3" fmla="*/ 1199614 w 1505997"/>
              <a:gd name="connsiteY3" fmla="*/ 1738723 h 3058237"/>
              <a:gd name="connsiteX4" fmla="*/ 1483819 w 1505997"/>
              <a:gd name="connsiteY4" fmla="*/ 1849935 h 3058237"/>
              <a:gd name="connsiteX5" fmla="*/ 1476724 w 1505997"/>
              <a:gd name="connsiteY5" fmla="*/ 2035256 h 3058237"/>
              <a:gd name="connsiteX6" fmla="*/ 1248344 w 1505997"/>
              <a:gd name="connsiteY6" fmla="*/ 3021853 h 3058237"/>
              <a:gd name="connsiteX7" fmla="*/ 952479 w 1505997"/>
              <a:gd name="connsiteY7" fmla="*/ 2776691 h 3058237"/>
              <a:gd name="connsiteX8" fmla="*/ 439195 w 1505997"/>
              <a:gd name="connsiteY8" fmla="*/ 2146467 h 3058237"/>
              <a:gd name="connsiteX0" fmla="*/ 439195 w 1486675"/>
              <a:gd name="connsiteY0" fmla="*/ 2146467 h 3058237"/>
              <a:gd name="connsiteX1" fmla="*/ 311 w 1486675"/>
              <a:gd name="connsiteY1" fmla="*/ 60117 h 3058237"/>
              <a:gd name="connsiteX2" fmla="*/ 389997 w 1486675"/>
              <a:gd name="connsiteY2" fmla="*/ 662585 h 3058237"/>
              <a:gd name="connsiteX3" fmla="*/ 1199614 w 1486675"/>
              <a:gd name="connsiteY3" fmla="*/ 1738723 h 3058237"/>
              <a:gd name="connsiteX4" fmla="*/ 1347895 w 1486675"/>
              <a:gd name="connsiteY4" fmla="*/ 1985859 h 3058237"/>
              <a:gd name="connsiteX5" fmla="*/ 1476724 w 1486675"/>
              <a:gd name="connsiteY5" fmla="*/ 2035256 h 3058237"/>
              <a:gd name="connsiteX6" fmla="*/ 1248344 w 1486675"/>
              <a:gd name="connsiteY6" fmla="*/ 3021853 h 3058237"/>
              <a:gd name="connsiteX7" fmla="*/ 952479 w 1486675"/>
              <a:gd name="connsiteY7" fmla="*/ 2776691 h 3058237"/>
              <a:gd name="connsiteX8" fmla="*/ 439195 w 1486675"/>
              <a:gd name="connsiteY8" fmla="*/ 2146467 h 3058237"/>
              <a:gd name="connsiteX0" fmla="*/ 439195 w 1480664"/>
              <a:gd name="connsiteY0" fmla="*/ 2146467 h 3058237"/>
              <a:gd name="connsiteX1" fmla="*/ 311 w 1480664"/>
              <a:gd name="connsiteY1" fmla="*/ 60117 h 3058237"/>
              <a:gd name="connsiteX2" fmla="*/ 389997 w 1480664"/>
              <a:gd name="connsiteY2" fmla="*/ 662585 h 3058237"/>
              <a:gd name="connsiteX3" fmla="*/ 1199614 w 1480664"/>
              <a:gd name="connsiteY3" fmla="*/ 1738723 h 3058237"/>
              <a:gd name="connsiteX4" fmla="*/ 1347895 w 1480664"/>
              <a:gd name="connsiteY4" fmla="*/ 1985859 h 3058237"/>
              <a:gd name="connsiteX5" fmla="*/ 1292041 w 1480664"/>
              <a:gd name="connsiteY5" fmla="*/ 2046543 h 3058237"/>
              <a:gd name="connsiteX6" fmla="*/ 1476724 w 1480664"/>
              <a:gd name="connsiteY6" fmla="*/ 2035256 h 3058237"/>
              <a:gd name="connsiteX7" fmla="*/ 1248344 w 1480664"/>
              <a:gd name="connsiteY7" fmla="*/ 3021853 h 3058237"/>
              <a:gd name="connsiteX8" fmla="*/ 952479 w 1480664"/>
              <a:gd name="connsiteY8" fmla="*/ 2776691 h 3058237"/>
              <a:gd name="connsiteX9" fmla="*/ 439195 w 1480664"/>
              <a:gd name="connsiteY9" fmla="*/ 2146467 h 3058237"/>
              <a:gd name="connsiteX0" fmla="*/ 439195 w 1356984"/>
              <a:gd name="connsiteY0" fmla="*/ 2146467 h 3051897"/>
              <a:gd name="connsiteX1" fmla="*/ 311 w 1356984"/>
              <a:gd name="connsiteY1" fmla="*/ 60117 h 3051897"/>
              <a:gd name="connsiteX2" fmla="*/ 389997 w 1356984"/>
              <a:gd name="connsiteY2" fmla="*/ 662585 h 3051897"/>
              <a:gd name="connsiteX3" fmla="*/ 1199614 w 1356984"/>
              <a:gd name="connsiteY3" fmla="*/ 1738723 h 3051897"/>
              <a:gd name="connsiteX4" fmla="*/ 1347895 w 1356984"/>
              <a:gd name="connsiteY4" fmla="*/ 1985859 h 3051897"/>
              <a:gd name="connsiteX5" fmla="*/ 1292041 w 1356984"/>
              <a:gd name="connsiteY5" fmla="*/ 2046543 h 3051897"/>
              <a:gd name="connsiteX6" fmla="*/ 1291373 w 1356984"/>
              <a:gd name="connsiteY6" fmla="*/ 2134110 h 3051897"/>
              <a:gd name="connsiteX7" fmla="*/ 1248344 w 1356984"/>
              <a:gd name="connsiteY7" fmla="*/ 3021853 h 3051897"/>
              <a:gd name="connsiteX8" fmla="*/ 952479 w 1356984"/>
              <a:gd name="connsiteY8" fmla="*/ 2776691 h 3051897"/>
              <a:gd name="connsiteX9" fmla="*/ 439195 w 1356984"/>
              <a:gd name="connsiteY9" fmla="*/ 2146467 h 3051897"/>
              <a:gd name="connsiteX0" fmla="*/ 439195 w 1312739"/>
              <a:gd name="connsiteY0" fmla="*/ 2146467 h 3051897"/>
              <a:gd name="connsiteX1" fmla="*/ 311 w 1312739"/>
              <a:gd name="connsiteY1" fmla="*/ 60117 h 3051897"/>
              <a:gd name="connsiteX2" fmla="*/ 389997 w 1312739"/>
              <a:gd name="connsiteY2" fmla="*/ 662585 h 3051897"/>
              <a:gd name="connsiteX3" fmla="*/ 1199614 w 1312739"/>
              <a:gd name="connsiteY3" fmla="*/ 1738723 h 3051897"/>
              <a:gd name="connsiteX4" fmla="*/ 1249041 w 1312739"/>
              <a:gd name="connsiteY4" fmla="*/ 1948788 h 3051897"/>
              <a:gd name="connsiteX5" fmla="*/ 1292041 w 1312739"/>
              <a:gd name="connsiteY5" fmla="*/ 2046543 h 3051897"/>
              <a:gd name="connsiteX6" fmla="*/ 1291373 w 1312739"/>
              <a:gd name="connsiteY6" fmla="*/ 2134110 h 3051897"/>
              <a:gd name="connsiteX7" fmla="*/ 1248344 w 1312739"/>
              <a:gd name="connsiteY7" fmla="*/ 3021853 h 3051897"/>
              <a:gd name="connsiteX8" fmla="*/ 952479 w 1312739"/>
              <a:gd name="connsiteY8" fmla="*/ 2776691 h 3051897"/>
              <a:gd name="connsiteX9" fmla="*/ 439195 w 1312739"/>
              <a:gd name="connsiteY9" fmla="*/ 2146467 h 3051897"/>
              <a:gd name="connsiteX0" fmla="*/ 934608 w 1808152"/>
              <a:gd name="connsiteY0" fmla="*/ 1651037 h 2556467"/>
              <a:gd name="connsiteX1" fmla="*/ 76 w 1808152"/>
              <a:gd name="connsiteY1" fmla="*/ 229945 h 2556467"/>
              <a:gd name="connsiteX2" fmla="*/ 885410 w 1808152"/>
              <a:gd name="connsiteY2" fmla="*/ 167155 h 2556467"/>
              <a:gd name="connsiteX3" fmla="*/ 1695027 w 1808152"/>
              <a:gd name="connsiteY3" fmla="*/ 1243293 h 2556467"/>
              <a:gd name="connsiteX4" fmla="*/ 1744454 w 1808152"/>
              <a:gd name="connsiteY4" fmla="*/ 1453358 h 2556467"/>
              <a:gd name="connsiteX5" fmla="*/ 1787454 w 1808152"/>
              <a:gd name="connsiteY5" fmla="*/ 1551113 h 2556467"/>
              <a:gd name="connsiteX6" fmla="*/ 1786786 w 1808152"/>
              <a:gd name="connsiteY6" fmla="*/ 1638680 h 2556467"/>
              <a:gd name="connsiteX7" fmla="*/ 1743757 w 1808152"/>
              <a:gd name="connsiteY7" fmla="*/ 2526423 h 2556467"/>
              <a:gd name="connsiteX8" fmla="*/ 1447892 w 1808152"/>
              <a:gd name="connsiteY8" fmla="*/ 2281261 h 2556467"/>
              <a:gd name="connsiteX9" fmla="*/ 934608 w 1808152"/>
              <a:gd name="connsiteY9" fmla="*/ 1651037 h 2556467"/>
              <a:gd name="connsiteX0" fmla="*/ 939053 w 1812597"/>
              <a:gd name="connsiteY0" fmla="*/ 1504893 h 2410323"/>
              <a:gd name="connsiteX1" fmla="*/ 4521 w 1812597"/>
              <a:gd name="connsiteY1" fmla="*/ 83801 h 2410323"/>
              <a:gd name="connsiteX2" fmla="*/ 620790 w 1812597"/>
              <a:gd name="connsiteY2" fmla="*/ 332409 h 2410323"/>
              <a:gd name="connsiteX3" fmla="*/ 1699472 w 1812597"/>
              <a:gd name="connsiteY3" fmla="*/ 1097149 h 2410323"/>
              <a:gd name="connsiteX4" fmla="*/ 1748899 w 1812597"/>
              <a:gd name="connsiteY4" fmla="*/ 1307214 h 2410323"/>
              <a:gd name="connsiteX5" fmla="*/ 1791899 w 1812597"/>
              <a:gd name="connsiteY5" fmla="*/ 1404969 h 2410323"/>
              <a:gd name="connsiteX6" fmla="*/ 1791231 w 1812597"/>
              <a:gd name="connsiteY6" fmla="*/ 1492536 h 2410323"/>
              <a:gd name="connsiteX7" fmla="*/ 1748202 w 1812597"/>
              <a:gd name="connsiteY7" fmla="*/ 2380279 h 2410323"/>
              <a:gd name="connsiteX8" fmla="*/ 1452337 w 1812597"/>
              <a:gd name="connsiteY8" fmla="*/ 2135117 h 2410323"/>
              <a:gd name="connsiteX9" fmla="*/ 939053 w 1812597"/>
              <a:gd name="connsiteY9" fmla="*/ 1504893 h 2410323"/>
              <a:gd name="connsiteX0" fmla="*/ 939054 w 1812598"/>
              <a:gd name="connsiteY0" fmla="*/ 1504893 h 2410323"/>
              <a:gd name="connsiteX1" fmla="*/ 4522 w 1812598"/>
              <a:gd name="connsiteY1" fmla="*/ 83801 h 2410323"/>
              <a:gd name="connsiteX2" fmla="*/ 620791 w 1812598"/>
              <a:gd name="connsiteY2" fmla="*/ 332409 h 2410323"/>
              <a:gd name="connsiteX3" fmla="*/ 1402085 w 1812598"/>
              <a:gd name="connsiteY3" fmla="*/ 1167921 h 2410323"/>
              <a:gd name="connsiteX4" fmla="*/ 1748900 w 1812598"/>
              <a:gd name="connsiteY4" fmla="*/ 1307214 h 2410323"/>
              <a:gd name="connsiteX5" fmla="*/ 1791900 w 1812598"/>
              <a:gd name="connsiteY5" fmla="*/ 1404969 h 2410323"/>
              <a:gd name="connsiteX6" fmla="*/ 1791232 w 1812598"/>
              <a:gd name="connsiteY6" fmla="*/ 1492536 h 2410323"/>
              <a:gd name="connsiteX7" fmla="*/ 1748203 w 1812598"/>
              <a:gd name="connsiteY7" fmla="*/ 2380279 h 2410323"/>
              <a:gd name="connsiteX8" fmla="*/ 1452338 w 1812598"/>
              <a:gd name="connsiteY8" fmla="*/ 2135117 h 2410323"/>
              <a:gd name="connsiteX9" fmla="*/ 939054 w 1812598"/>
              <a:gd name="connsiteY9" fmla="*/ 1504893 h 2410323"/>
              <a:gd name="connsiteX0" fmla="*/ 771638 w 1645182"/>
              <a:gd name="connsiteY0" fmla="*/ 1924710 h 2830140"/>
              <a:gd name="connsiteX1" fmla="*/ 7042 w 1645182"/>
              <a:gd name="connsiteY1" fmla="*/ 36522 h 2830140"/>
              <a:gd name="connsiteX2" fmla="*/ 453375 w 1645182"/>
              <a:gd name="connsiteY2" fmla="*/ 752226 h 2830140"/>
              <a:gd name="connsiteX3" fmla="*/ 1234669 w 1645182"/>
              <a:gd name="connsiteY3" fmla="*/ 1587738 h 2830140"/>
              <a:gd name="connsiteX4" fmla="*/ 1581484 w 1645182"/>
              <a:gd name="connsiteY4" fmla="*/ 1727031 h 2830140"/>
              <a:gd name="connsiteX5" fmla="*/ 1624484 w 1645182"/>
              <a:gd name="connsiteY5" fmla="*/ 1824786 h 2830140"/>
              <a:gd name="connsiteX6" fmla="*/ 1623816 w 1645182"/>
              <a:gd name="connsiteY6" fmla="*/ 1912353 h 2830140"/>
              <a:gd name="connsiteX7" fmla="*/ 1580787 w 1645182"/>
              <a:gd name="connsiteY7" fmla="*/ 2800096 h 2830140"/>
              <a:gd name="connsiteX8" fmla="*/ 1284922 w 1645182"/>
              <a:gd name="connsiteY8" fmla="*/ 2554934 h 2830140"/>
              <a:gd name="connsiteX9" fmla="*/ 771638 w 1645182"/>
              <a:gd name="connsiteY9" fmla="*/ 1924710 h 2830140"/>
              <a:gd name="connsiteX0" fmla="*/ 764865 w 1638409"/>
              <a:gd name="connsiteY0" fmla="*/ 1927476 h 2832906"/>
              <a:gd name="connsiteX1" fmla="*/ 269 w 1638409"/>
              <a:gd name="connsiteY1" fmla="*/ 39288 h 2832906"/>
              <a:gd name="connsiteX2" fmla="*/ 687345 w 1638409"/>
              <a:gd name="connsiteY2" fmla="*/ 726683 h 2832906"/>
              <a:gd name="connsiteX3" fmla="*/ 1227896 w 1638409"/>
              <a:gd name="connsiteY3" fmla="*/ 1590504 h 2832906"/>
              <a:gd name="connsiteX4" fmla="*/ 1574711 w 1638409"/>
              <a:gd name="connsiteY4" fmla="*/ 1729797 h 2832906"/>
              <a:gd name="connsiteX5" fmla="*/ 1617711 w 1638409"/>
              <a:gd name="connsiteY5" fmla="*/ 1827552 h 2832906"/>
              <a:gd name="connsiteX6" fmla="*/ 1617043 w 1638409"/>
              <a:gd name="connsiteY6" fmla="*/ 1915119 h 2832906"/>
              <a:gd name="connsiteX7" fmla="*/ 1574014 w 1638409"/>
              <a:gd name="connsiteY7" fmla="*/ 2802862 h 2832906"/>
              <a:gd name="connsiteX8" fmla="*/ 1278149 w 1638409"/>
              <a:gd name="connsiteY8" fmla="*/ 2557700 h 2832906"/>
              <a:gd name="connsiteX9" fmla="*/ 764865 w 1638409"/>
              <a:gd name="connsiteY9" fmla="*/ 1927476 h 2832906"/>
              <a:gd name="connsiteX0" fmla="*/ 764865 w 1638409"/>
              <a:gd name="connsiteY0" fmla="*/ 1927476 h 2832906"/>
              <a:gd name="connsiteX1" fmla="*/ 269 w 1638409"/>
              <a:gd name="connsiteY1" fmla="*/ 39288 h 2832906"/>
              <a:gd name="connsiteX2" fmla="*/ 687345 w 1638409"/>
              <a:gd name="connsiteY2" fmla="*/ 726683 h 2832906"/>
              <a:gd name="connsiteX3" fmla="*/ 1298702 w 1638409"/>
              <a:gd name="connsiteY3" fmla="*/ 1519732 h 2832906"/>
              <a:gd name="connsiteX4" fmla="*/ 1574711 w 1638409"/>
              <a:gd name="connsiteY4" fmla="*/ 1729797 h 2832906"/>
              <a:gd name="connsiteX5" fmla="*/ 1617711 w 1638409"/>
              <a:gd name="connsiteY5" fmla="*/ 1827552 h 2832906"/>
              <a:gd name="connsiteX6" fmla="*/ 1617043 w 1638409"/>
              <a:gd name="connsiteY6" fmla="*/ 1915119 h 2832906"/>
              <a:gd name="connsiteX7" fmla="*/ 1574014 w 1638409"/>
              <a:gd name="connsiteY7" fmla="*/ 2802862 h 2832906"/>
              <a:gd name="connsiteX8" fmla="*/ 1278149 w 1638409"/>
              <a:gd name="connsiteY8" fmla="*/ 2557700 h 2832906"/>
              <a:gd name="connsiteX9" fmla="*/ 764865 w 1638409"/>
              <a:gd name="connsiteY9" fmla="*/ 1927476 h 2832906"/>
              <a:gd name="connsiteX0" fmla="*/ 766039 w 1639583"/>
              <a:gd name="connsiteY0" fmla="*/ 1915274 h 2820704"/>
              <a:gd name="connsiteX1" fmla="*/ 1443 w 1639583"/>
              <a:gd name="connsiteY1" fmla="*/ 27086 h 2820704"/>
              <a:gd name="connsiteX2" fmla="*/ 971746 w 1639583"/>
              <a:gd name="connsiteY2" fmla="*/ 856026 h 2820704"/>
              <a:gd name="connsiteX3" fmla="*/ 1299876 w 1639583"/>
              <a:gd name="connsiteY3" fmla="*/ 1507530 h 2820704"/>
              <a:gd name="connsiteX4" fmla="*/ 1575885 w 1639583"/>
              <a:gd name="connsiteY4" fmla="*/ 1717595 h 2820704"/>
              <a:gd name="connsiteX5" fmla="*/ 1618885 w 1639583"/>
              <a:gd name="connsiteY5" fmla="*/ 1815350 h 2820704"/>
              <a:gd name="connsiteX6" fmla="*/ 1618217 w 1639583"/>
              <a:gd name="connsiteY6" fmla="*/ 1902917 h 2820704"/>
              <a:gd name="connsiteX7" fmla="*/ 1575188 w 1639583"/>
              <a:gd name="connsiteY7" fmla="*/ 2790660 h 2820704"/>
              <a:gd name="connsiteX8" fmla="*/ 1279323 w 1639583"/>
              <a:gd name="connsiteY8" fmla="*/ 2545498 h 2820704"/>
              <a:gd name="connsiteX9" fmla="*/ 766039 w 1639583"/>
              <a:gd name="connsiteY9" fmla="*/ 1915274 h 2820704"/>
              <a:gd name="connsiteX0" fmla="*/ 963990 w 1837534"/>
              <a:gd name="connsiteY0" fmla="*/ 1928997 h 2834427"/>
              <a:gd name="connsiteX1" fmla="*/ 1136 w 1837534"/>
              <a:gd name="connsiteY1" fmla="*/ 26654 h 2834427"/>
              <a:gd name="connsiteX2" fmla="*/ 1169697 w 1837534"/>
              <a:gd name="connsiteY2" fmla="*/ 869749 h 2834427"/>
              <a:gd name="connsiteX3" fmla="*/ 1497827 w 1837534"/>
              <a:gd name="connsiteY3" fmla="*/ 1521253 h 2834427"/>
              <a:gd name="connsiteX4" fmla="*/ 1773836 w 1837534"/>
              <a:gd name="connsiteY4" fmla="*/ 1731318 h 2834427"/>
              <a:gd name="connsiteX5" fmla="*/ 1816836 w 1837534"/>
              <a:gd name="connsiteY5" fmla="*/ 1829073 h 2834427"/>
              <a:gd name="connsiteX6" fmla="*/ 1816168 w 1837534"/>
              <a:gd name="connsiteY6" fmla="*/ 1916640 h 2834427"/>
              <a:gd name="connsiteX7" fmla="*/ 1773139 w 1837534"/>
              <a:gd name="connsiteY7" fmla="*/ 2804383 h 2834427"/>
              <a:gd name="connsiteX8" fmla="*/ 1477274 w 1837534"/>
              <a:gd name="connsiteY8" fmla="*/ 2559221 h 2834427"/>
              <a:gd name="connsiteX9" fmla="*/ 963990 w 1837534"/>
              <a:gd name="connsiteY9" fmla="*/ 1928997 h 2834427"/>
              <a:gd name="connsiteX0" fmla="*/ 977793 w 1851337"/>
              <a:gd name="connsiteY0" fmla="*/ 1903984 h 2809414"/>
              <a:gd name="connsiteX1" fmla="*/ 551184 w 1851337"/>
              <a:gd name="connsiteY1" fmla="*/ 666905 h 2809414"/>
              <a:gd name="connsiteX2" fmla="*/ 14939 w 1851337"/>
              <a:gd name="connsiteY2" fmla="*/ 1641 h 2809414"/>
              <a:gd name="connsiteX3" fmla="*/ 1183500 w 1851337"/>
              <a:gd name="connsiteY3" fmla="*/ 844736 h 2809414"/>
              <a:gd name="connsiteX4" fmla="*/ 1511630 w 1851337"/>
              <a:gd name="connsiteY4" fmla="*/ 1496240 h 2809414"/>
              <a:gd name="connsiteX5" fmla="*/ 1787639 w 1851337"/>
              <a:gd name="connsiteY5" fmla="*/ 1706305 h 2809414"/>
              <a:gd name="connsiteX6" fmla="*/ 1830639 w 1851337"/>
              <a:gd name="connsiteY6" fmla="*/ 1804060 h 2809414"/>
              <a:gd name="connsiteX7" fmla="*/ 1829971 w 1851337"/>
              <a:gd name="connsiteY7" fmla="*/ 1891627 h 2809414"/>
              <a:gd name="connsiteX8" fmla="*/ 1786942 w 1851337"/>
              <a:gd name="connsiteY8" fmla="*/ 2779370 h 2809414"/>
              <a:gd name="connsiteX9" fmla="*/ 1491077 w 1851337"/>
              <a:gd name="connsiteY9" fmla="*/ 2534208 h 2809414"/>
              <a:gd name="connsiteX10" fmla="*/ 977793 w 1851337"/>
              <a:gd name="connsiteY10" fmla="*/ 1903984 h 2809414"/>
              <a:gd name="connsiteX0" fmla="*/ 977793 w 1851337"/>
              <a:gd name="connsiteY0" fmla="*/ 1903984 h 2783925"/>
              <a:gd name="connsiteX1" fmla="*/ 551184 w 1851337"/>
              <a:gd name="connsiteY1" fmla="*/ 666905 h 2783925"/>
              <a:gd name="connsiteX2" fmla="*/ 14939 w 1851337"/>
              <a:gd name="connsiteY2" fmla="*/ 1641 h 2783925"/>
              <a:gd name="connsiteX3" fmla="*/ 1183500 w 1851337"/>
              <a:gd name="connsiteY3" fmla="*/ 844736 h 2783925"/>
              <a:gd name="connsiteX4" fmla="*/ 1511630 w 1851337"/>
              <a:gd name="connsiteY4" fmla="*/ 1496240 h 2783925"/>
              <a:gd name="connsiteX5" fmla="*/ 1787639 w 1851337"/>
              <a:gd name="connsiteY5" fmla="*/ 1706305 h 2783925"/>
              <a:gd name="connsiteX6" fmla="*/ 1830639 w 1851337"/>
              <a:gd name="connsiteY6" fmla="*/ 1804060 h 2783925"/>
              <a:gd name="connsiteX7" fmla="*/ 1829971 w 1851337"/>
              <a:gd name="connsiteY7" fmla="*/ 1891627 h 2783925"/>
              <a:gd name="connsiteX8" fmla="*/ 1786942 w 1851337"/>
              <a:gd name="connsiteY8" fmla="*/ 2779370 h 2783925"/>
              <a:gd name="connsiteX9" fmla="*/ 1675174 w 1851337"/>
              <a:gd name="connsiteY9" fmla="*/ 2222811 h 2783925"/>
              <a:gd name="connsiteX10" fmla="*/ 977793 w 1851337"/>
              <a:gd name="connsiteY10" fmla="*/ 1903984 h 2783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51337" h="2783925">
                <a:moveTo>
                  <a:pt x="977793" y="1903984"/>
                </a:moveTo>
                <a:cubicBezTo>
                  <a:pt x="790461" y="1644666"/>
                  <a:pt x="711660" y="983962"/>
                  <a:pt x="551184" y="666905"/>
                </a:cubicBezTo>
                <a:cubicBezTo>
                  <a:pt x="390708" y="349848"/>
                  <a:pt x="-90447" y="-27997"/>
                  <a:pt x="14939" y="1641"/>
                </a:cubicBezTo>
                <a:cubicBezTo>
                  <a:pt x="120325" y="31279"/>
                  <a:pt x="940368" y="573206"/>
                  <a:pt x="1183500" y="844736"/>
                </a:cubicBezTo>
                <a:cubicBezTo>
                  <a:pt x="1426633" y="1116266"/>
                  <a:pt x="1351981" y="1269516"/>
                  <a:pt x="1511630" y="1496240"/>
                </a:cubicBezTo>
                <a:cubicBezTo>
                  <a:pt x="1671280" y="1722964"/>
                  <a:pt x="1745462" y="1669418"/>
                  <a:pt x="1787639" y="1706305"/>
                </a:cubicBezTo>
                <a:cubicBezTo>
                  <a:pt x="1829816" y="1743192"/>
                  <a:pt x="1809167" y="1795827"/>
                  <a:pt x="1830639" y="1804060"/>
                </a:cubicBezTo>
                <a:cubicBezTo>
                  <a:pt x="1852111" y="1812293"/>
                  <a:pt x="1864027" y="1714659"/>
                  <a:pt x="1829971" y="1891627"/>
                </a:cubicBezTo>
                <a:cubicBezTo>
                  <a:pt x="1795915" y="2068595"/>
                  <a:pt x="1812742" y="2724173"/>
                  <a:pt x="1786942" y="2779370"/>
                </a:cubicBezTo>
                <a:cubicBezTo>
                  <a:pt x="1761143" y="2834567"/>
                  <a:pt x="1711178" y="2372828"/>
                  <a:pt x="1675174" y="2222811"/>
                </a:cubicBezTo>
                <a:cubicBezTo>
                  <a:pt x="1639170" y="2072794"/>
                  <a:pt x="1165125" y="2163302"/>
                  <a:pt x="977793" y="1903984"/>
                </a:cubicBezTo>
                <a:close/>
              </a:path>
            </a:pathLst>
          </a:custGeom>
          <a:solidFill>
            <a:srgbClr val="33CC33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2738031" y="3775726"/>
            <a:ext cx="1069866" cy="1387206"/>
          </a:xfrm>
          <a:custGeom>
            <a:avLst/>
            <a:gdLst>
              <a:gd name="connsiteX0" fmla="*/ 0 w 1062681"/>
              <a:gd name="connsiteY0" fmla="*/ 1462569 h 1462569"/>
              <a:gd name="connsiteX1" fmla="*/ 444843 w 1062681"/>
              <a:gd name="connsiteY1" fmla="*/ 16829 h 1462569"/>
              <a:gd name="connsiteX2" fmla="*/ 1050324 w 1062681"/>
              <a:gd name="connsiteY2" fmla="*/ 634667 h 1462569"/>
              <a:gd name="connsiteX3" fmla="*/ 1050324 w 1062681"/>
              <a:gd name="connsiteY3" fmla="*/ 634667 h 1462569"/>
              <a:gd name="connsiteX4" fmla="*/ 1050324 w 1062681"/>
              <a:gd name="connsiteY4" fmla="*/ 634667 h 1462569"/>
              <a:gd name="connsiteX5" fmla="*/ 1050324 w 1062681"/>
              <a:gd name="connsiteY5" fmla="*/ 634667 h 1462569"/>
              <a:gd name="connsiteX6" fmla="*/ 1062681 w 1062681"/>
              <a:gd name="connsiteY6" fmla="*/ 622310 h 1462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2681" h="1462569">
                <a:moveTo>
                  <a:pt x="0" y="1462569"/>
                </a:moveTo>
                <a:cubicBezTo>
                  <a:pt x="134894" y="808691"/>
                  <a:pt x="269789" y="154813"/>
                  <a:pt x="444843" y="16829"/>
                </a:cubicBezTo>
                <a:cubicBezTo>
                  <a:pt x="619897" y="-121155"/>
                  <a:pt x="1050324" y="634667"/>
                  <a:pt x="1050324" y="634667"/>
                </a:cubicBezTo>
                <a:lnTo>
                  <a:pt x="1050324" y="634667"/>
                </a:lnTo>
                <a:lnTo>
                  <a:pt x="1050324" y="634667"/>
                </a:lnTo>
                <a:lnTo>
                  <a:pt x="1050324" y="634667"/>
                </a:lnTo>
                <a:lnTo>
                  <a:pt x="1062681" y="622310"/>
                </a:lnTo>
              </a:path>
            </a:pathLst>
          </a:cu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331640" y="4293096"/>
            <a:ext cx="2232248" cy="1800200"/>
          </a:xfrm>
          <a:custGeom>
            <a:avLst/>
            <a:gdLst>
              <a:gd name="connsiteX0" fmla="*/ 0 w 2376264"/>
              <a:gd name="connsiteY0" fmla="*/ 1944216 h 3888432"/>
              <a:gd name="connsiteX1" fmla="*/ 1188132 w 2376264"/>
              <a:gd name="connsiteY1" fmla="*/ 0 h 3888432"/>
              <a:gd name="connsiteX2" fmla="*/ 2376264 w 2376264"/>
              <a:gd name="connsiteY2" fmla="*/ 1944216 h 3888432"/>
              <a:gd name="connsiteX3" fmla="*/ 1188132 w 2376264"/>
              <a:gd name="connsiteY3" fmla="*/ 3888432 h 3888432"/>
              <a:gd name="connsiteX4" fmla="*/ 0 w 2376264"/>
              <a:gd name="connsiteY4" fmla="*/ 1944216 h 3888432"/>
              <a:gd name="connsiteX0" fmla="*/ 13506 w 2389770"/>
              <a:gd name="connsiteY0" fmla="*/ 1946363 h 3890579"/>
              <a:gd name="connsiteX1" fmla="*/ 598339 w 2389770"/>
              <a:gd name="connsiteY1" fmla="*/ 1572870 h 3890579"/>
              <a:gd name="connsiteX2" fmla="*/ 1201638 w 2389770"/>
              <a:gd name="connsiteY2" fmla="*/ 2147 h 3890579"/>
              <a:gd name="connsiteX3" fmla="*/ 2389770 w 2389770"/>
              <a:gd name="connsiteY3" fmla="*/ 1946363 h 3890579"/>
              <a:gd name="connsiteX4" fmla="*/ 1201638 w 2389770"/>
              <a:gd name="connsiteY4" fmla="*/ 3890579 h 3890579"/>
              <a:gd name="connsiteX5" fmla="*/ 13506 w 2389770"/>
              <a:gd name="connsiteY5" fmla="*/ 1946363 h 3890579"/>
              <a:gd name="connsiteX0" fmla="*/ 13506 w 2423948"/>
              <a:gd name="connsiteY0" fmla="*/ 1944249 h 3888465"/>
              <a:gd name="connsiteX1" fmla="*/ 598339 w 2423948"/>
              <a:gd name="connsiteY1" fmla="*/ 1570756 h 3888465"/>
              <a:gd name="connsiteX2" fmla="*/ 1201638 w 2423948"/>
              <a:gd name="connsiteY2" fmla="*/ 33 h 3888465"/>
              <a:gd name="connsiteX3" fmla="*/ 1778210 w 2423948"/>
              <a:gd name="connsiteY3" fmla="*/ 1615002 h 3888465"/>
              <a:gd name="connsiteX4" fmla="*/ 2389770 w 2423948"/>
              <a:gd name="connsiteY4" fmla="*/ 1944249 h 3888465"/>
              <a:gd name="connsiteX5" fmla="*/ 1201638 w 2423948"/>
              <a:gd name="connsiteY5" fmla="*/ 3888465 h 3888465"/>
              <a:gd name="connsiteX6" fmla="*/ 13506 w 2423948"/>
              <a:gd name="connsiteY6" fmla="*/ 1944249 h 3888465"/>
              <a:gd name="connsiteX0" fmla="*/ 629556 w 3039998"/>
              <a:gd name="connsiteY0" fmla="*/ 1944444 h 3888660"/>
              <a:gd name="connsiteX1" fmla="*/ 1214389 w 3039998"/>
              <a:gd name="connsiteY1" fmla="*/ 1570951 h 3888660"/>
              <a:gd name="connsiteX2" fmla="*/ 5021 w 3039998"/>
              <a:gd name="connsiteY2" fmla="*/ 1497210 h 3888660"/>
              <a:gd name="connsiteX3" fmla="*/ 1817688 w 3039998"/>
              <a:gd name="connsiteY3" fmla="*/ 228 h 3888660"/>
              <a:gd name="connsiteX4" fmla="*/ 2394260 w 3039998"/>
              <a:gd name="connsiteY4" fmla="*/ 1615197 h 3888660"/>
              <a:gd name="connsiteX5" fmla="*/ 3005820 w 3039998"/>
              <a:gd name="connsiteY5" fmla="*/ 1944444 h 3888660"/>
              <a:gd name="connsiteX6" fmla="*/ 1817688 w 3039998"/>
              <a:gd name="connsiteY6" fmla="*/ 3888660 h 3888660"/>
              <a:gd name="connsiteX7" fmla="*/ 629556 w 3039998"/>
              <a:gd name="connsiteY7" fmla="*/ 1944444 h 3888660"/>
              <a:gd name="connsiteX0" fmla="*/ 629556 w 3637668"/>
              <a:gd name="connsiteY0" fmla="*/ 1944251 h 3888467"/>
              <a:gd name="connsiteX1" fmla="*/ 1214389 w 3637668"/>
              <a:gd name="connsiteY1" fmla="*/ 1570758 h 3888467"/>
              <a:gd name="connsiteX2" fmla="*/ 5021 w 3637668"/>
              <a:gd name="connsiteY2" fmla="*/ 1497017 h 3888467"/>
              <a:gd name="connsiteX3" fmla="*/ 1817688 w 3637668"/>
              <a:gd name="connsiteY3" fmla="*/ 35 h 3888467"/>
              <a:gd name="connsiteX4" fmla="*/ 3633125 w 3637668"/>
              <a:gd name="connsiteY4" fmla="*/ 1452772 h 3888467"/>
              <a:gd name="connsiteX5" fmla="*/ 2394260 w 3637668"/>
              <a:gd name="connsiteY5" fmla="*/ 1615004 h 3888467"/>
              <a:gd name="connsiteX6" fmla="*/ 3005820 w 3637668"/>
              <a:gd name="connsiteY6" fmla="*/ 1944251 h 3888467"/>
              <a:gd name="connsiteX7" fmla="*/ 1817688 w 3637668"/>
              <a:gd name="connsiteY7" fmla="*/ 3888467 h 3888467"/>
              <a:gd name="connsiteX8" fmla="*/ 629556 w 3637668"/>
              <a:gd name="connsiteY8" fmla="*/ 1944251 h 3888467"/>
              <a:gd name="connsiteX0" fmla="*/ 629556 w 3637668"/>
              <a:gd name="connsiteY0" fmla="*/ 618930 h 2563146"/>
              <a:gd name="connsiteX1" fmla="*/ 1214389 w 3637668"/>
              <a:gd name="connsiteY1" fmla="*/ 245437 h 2563146"/>
              <a:gd name="connsiteX2" fmla="*/ 5021 w 3637668"/>
              <a:gd name="connsiteY2" fmla="*/ 171696 h 2563146"/>
              <a:gd name="connsiteX3" fmla="*/ 1832437 w 3637668"/>
              <a:gd name="connsiteY3" fmla="*/ 105307 h 2563146"/>
              <a:gd name="connsiteX4" fmla="*/ 3633125 w 3637668"/>
              <a:gd name="connsiteY4" fmla="*/ 127451 h 2563146"/>
              <a:gd name="connsiteX5" fmla="*/ 2394260 w 3637668"/>
              <a:gd name="connsiteY5" fmla="*/ 289683 h 2563146"/>
              <a:gd name="connsiteX6" fmla="*/ 3005820 w 3637668"/>
              <a:gd name="connsiteY6" fmla="*/ 618930 h 2563146"/>
              <a:gd name="connsiteX7" fmla="*/ 1817688 w 3637668"/>
              <a:gd name="connsiteY7" fmla="*/ 2563146 h 2563146"/>
              <a:gd name="connsiteX8" fmla="*/ 629556 w 3637668"/>
              <a:gd name="connsiteY8" fmla="*/ 618930 h 2563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37668" h="2563146">
                <a:moveTo>
                  <a:pt x="629556" y="618930"/>
                </a:moveTo>
                <a:cubicBezTo>
                  <a:pt x="529006" y="232645"/>
                  <a:pt x="1016367" y="569473"/>
                  <a:pt x="1214389" y="245437"/>
                </a:cubicBezTo>
                <a:cubicBezTo>
                  <a:pt x="1348732" y="75034"/>
                  <a:pt x="-95529" y="433483"/>
                  <a:pt x="5021" y="171696"/>
                </a:cubicBezTo>
                <a:cubicBezTo>
                  <a:pt x="105571" y="-90091"/>
                  <a:pt x="1227753" y="112681"/>
                  <a:pt x="1832437" y="105307"/>
                </a:cubicBezTo>
                <a:cubicBezTo>
                  <a:pt x="2437121" y="97933"/>
                  <a:pt x="3537030" y="-141710"/>
                  <a:pt x="3633125" y="127451"/>
                </a:cubicBezTo>
                <a:cubicBezTo>
                  <a:pt x="3729220" y="396612"/>
                  <a:pt x="2267753" y="138944"/>
                  <a:pt x="2394260" y="289683"/>
                </a:cubicBezTo>
                <a:cubicBezTo>
                  <a:pt x="2520767" y="440422"/>
                  <a:pt x="3187948" y="205607"/>
                  <a:pt x="3005820" y="618930"/>
                </a:cubicBezTo>
                <a:cubicBezTo>
                  <a:pt x="2823692" y="1032253"/>
                  <a:pt x="2473875" y="2563146"/>
                  <a:pt x="1817688" y="2563146"/>
                </a:cubicBezTo>
                <a:cubicBezTo>
                  <a:pt x="1161501" y="2563146"/>
                  <a:pt x="730106" y="1005215"/>
                  <a:pt x="629556" y="618930"/>
                </a:cubicBezTo>
                <a:close/>
              </a:path>
            </a:pathLst>
          </a:custGeom>
          <a:solidFill>
            <a:srgbClr val="7030A0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 rot="20782011">
            <a:off x="1219826" y="3774638"/>
            <a:ext cx="1368150" cy="1111992"/>
          </a:xfrm>
          <a:custGeom>
            <a:avLst/>
            <a:gdLst>
              <a:gd name="connsiteX0" fmla="*/ 2 w 2088232"/>
              <a:gd name="connsiteY0" fmla="*/ 632604 h 1656184"/>
              <a:gd name="connsiteX1" fmla="*/ 797638 w 2088232"/>
              <a:gd name="connsiteY1" fmla="*/ 632609 h 1656184"/>
              <a:gd name="connsiteX2" fmla="*/ 1044116 w 2088232"/>
              <a:gd name="connsiteY2" fmla="*/ 0 h 1656184"/>
              <a:gd name="connsiteX3" fmla="*/ 1290594 w 2088232"/>
              <a:gd name="connsiteY3" fmla="*/ 632609 h 1656184"/>
              <a:gd name="connsiteX4" fmla="*/ 2088230 w 2088232"/>
              <a:gd name="connsiteY4" fmla="*/ 632604 h 1656184"/>
              <a:gd name="connsiteX5" fmla="*/ 1442926 w 2088232"/>
              <a:gd name="connsiteY5" fmla="*/ 1023574 h 1656184"/>
              <a:gd name="connsiteX6" fmla="*/ 1689414 w 2088232"/>
              <a:gd name="connsiteY6" fmla="*/ 1656180 h 1656184"/>
              <a:gd name="connsiteX7" fmla="*/ 1044116 w 2088232"/>
              <a:gd name="connsiteY7" fmla="*/ 1265203 h 1656184"/>
              <a:gd name="connsiteX8" fmla="*/ 398818 w 2088232"/>
              <a:gd name="connsiteY8" fmla="*/ 1656180 h 1656184"/>
              <a:gd name="connsiteX9" fmla="*/ 645306 w 2088232"/>
              <a:gd name="connsiteY9" fmla="*/ 1023574 h 1656184"/>
              <a:gd name="connsiteX10" fmla="*/ 2 w 2088232"/>
              <a:gd name="connsiteY10" fmla="*/ 632604 h 1656184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1044114 w 2088228"/>
              <a:gd name="connsiteY3" fmla="*/ 0 h 1656180"/>
              <a:gd name="connsiteX4" fmla="*/ 1290592 w 2088228"/>
              <a:gd name="connsiteY4" fmla="*/ 632609 h 1656180"/>
              <a:gd name="connsiteX5" fmla="*/ 2088228 w 2088228"/>
              <a:gd name="connsiteY5" fmla="*/ 632604 h 1656180"/>
              <a:gd name="connsiteX6" fmla="*/ 1442924 w 2088228"/>
              <a:gd name="connsiteY6" fmla="*/ 1023574 h 1656180"/>
              <a:gd name="connsiteX7" fmla="*/ 1689412 w 2088228"/>
              <a:gd name="connsiteY7" fmla="*/ 1656180 h 1656180"/>
              <a:gd name="connsiteX8" fmla="*/ 1044114 w 2088228"/>
              <a:gd name="connsiteY8" fmla="*/ 1265203 h 1656180"/>
              <a:gd name="connsiteX9" fmla="*/ 398816 w 2088228"/>
              <a:gd name="connsiteY9" fmla="*/ 1656180 h 1656180"/>
              <a:gd name="connsiteX10" fmla="*/ 645304 w 2088228"/>
              <a:gd name="connsiteY10" fmla="*/ 1023574 h 1656180"/>
              <a:gd name="connsiteX11" fmla="*/ 0 w 2088228"/>
              <a:gd name="connsiteY11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1044114 w 2088228"/>
              <a:gd name="connsiteY3" fmla="*/ 0 h 1656180"/>
              <a:gd name="connsiteX4" fmla="*/ 1290592 w 2088228"/>
              <a:gd name="connsiteY4" fmla="*/ 632609 h 1656180"/>
              <a:gd name="connsiteX5" fmla="*/ 2088228 w 2088228"/>
              <a:gd name="connsiteY5" fmla="*/ 632604 h 1656180"/>
              <a:gd name="connsiteX6" fmla="*/ 1442924 w 2088228"/>
              <a:gd name="connsiteY6" fmla="*/ 1023574 h 1656180"/>
              <a:gd name="connsiteX7" fmla="*/ 1689412 w 2088228"/>
              <a:gd name="connsiteY7" fmla="*/ 1656180 h 1656180"/>
              <a:gd name="connsiteX8" fmla="*/ 1044114 w 2088228"/>
              <a:gd name="connsiteY8" fmla="*/ 1265203 h 1656180"/>
              <a:gd name="connsiteX9" fmla="*/ 398816 w 2088228"/>
              <a:gd name="connsiteY9" fmla="*/ 1656180 h 1656180"/>
              <a:gd name="connsiteX10" fmla="*/ 645304 w 2088228"/>
              <a:gd name="connsiteY10" fmla="*/ 1023574 h 1656180"/>
              <a:gd name="connsiteX11" fmla="*/ 191129 w 2088228"/>
              <a:gd name="connsiteY11" fmla="*/ 847036 h 1656180"/>
              <a:gd name="connsiteX12" fmla="*/ 0 w 2088228"/>
              <a:gd name="connsiteY12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1044114 w 2088228"/>
              <a:gd name="connsiteY3" fmla="*/ 0 h 1656180"/>
              <a:gd name="connsiteX4" fmla="*/ 1290592 w 2088228"/>
              <a:gd name="connsiteY4" fmla="*/ 632609 h 1656180"/>
              <a:gd name="connsiteX5" fmla="*/ 2088228 w 2088228"/>
              <a:gd name="connsiteY5" fmla="*/ 632604 h 1656180"/>
              <a:gd name="connsiteX6" fmla="*/ 1442924 w 2088228"/>
              <a:gd name="connsiteY6" fmla="*/ 1023574 h 1656180"/>
              <a:gd name="connsiteX7" fmla="*/ 1689412 w 2088228"/>
              <a:gd name="connsiteY7" fmla="*/ 1656180 h 1656180"/>
              <a:gd name="connsiteX8" fmla="*/ 1044114 w 2088228"/>
              <a:gd name="connsiteY8" fmla="*/ 1265203 h 1656180"/>
              <a:gd name="connsiteX9" fmla="*/ 398816 w 2088228"/>
              <a:gd name="connsiteY9" fmla="*/ 1656180 h 1656180"/>
              <a:gd name="connsiteX10" fmla="*/ 645304 w 2088228"/>
              <a:gd name="connsiteY10" fmla="*/ 1023574 h 1656180"/>
              <a:gd name="connsiteX11" fmla="*/ 178772 w 2088228"/>
              <a:gd name="connsiteY11" fmla="*/ 884106 h 1656180"/>
              <a:gd name="connsiteX12" fmla="*/ 0 w 2088228"/>
              <a:gd name="connsiteY12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90592 w 2088228"/>
              <a:gd name="connsiteY5" fmla="*/ 632609 h 1656180"/>
              <a:gd name="connsiteX6" fmla="*/ 2088228 w 2088228"/>
              <a:gd name="connsiteY6" fmla="*/ 632604 h 1656180"/>
              <a:gd name="connsiteX7" fmla="*/ 1442924 w 2088228"/>
              <a:gd name="connsiteY7" fmla="*/ 1023574 h 1656180"/>
              <a:gd name="connsiteX8" fmla="*/ 1689412 w 2088228"/>
              <a:gd name="connsiteY8" fmla="*/ 1656180 h 1656180"/>
              <a:gd name="connsiteX9" fmla="*/ 1044114 w 2088228"/>
              <a:gd name="connsiteY9" fmla="*/ 1265203 h 1656180"/>
              <a:gd name="connsiteX10" fmla="*/ 398816 w 2088228"/>
              <a:gd name="connsiteY10" fmla="*/ 1656180 h 1656180"/>
              <a:gd name="connsiteX11" fmla="*/ 645304 w 2088228"/>
              <a:gd name="connsiteY11" fmla="*/ 1023574 h 1656180"/>
              <a:gd name="connsiteX12" fmla="*/ 178772 w 2088228"/>
              <a:gd name="connsiteY12" fmla="*/ 884106 h 1656180"/>
              <a:gd name="connsiteX13" fmla="*/ 0 w 2088228"/>
              <a:gd name="connsiteY13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2088228 w 2088228"/>
              <a:gd name="connsiteY7" fmla="*/ 632604 h 1656180"/>
              <a:gd name="connsiteX8" fmla="*/ 1442924 w 2088228"/>
              <a:gd name="connsiteY8" fmla="*/ 1023574 h 1656180"/>
              <a:gd name="connsiteX9" fmla="*/ 1689412 w 2088228"/>
              <a:gd name="connsiteY9" fmla="*/ 1656180 h 1656180"/>
              <a:gd name="connsiteX10" fmla="*/ 1044114 w 2088228"/>
              <a:gd name="connsiteY10" fmla="*/ 1265203 h 1656180"/>
              <a:gd name="connsiteX11" fmla="*/ 398816 w 2088228"/>
              <a:gd name="connsiteY11" fmla="*/ 1656180 h 1656180"/>
              <a:gd name="connsiteX12" fmla="*/ 645304 w 2088228"/>
              <a:gd name="connsiteY12" fmla="*/ 1023574 h 1656180"/>
              <a:gd name="connsiteX13" fmla="*/ 178772 w 2088228"/>
              <a:gd name="connsiteY13" fmla="*/ 884106 h 1656180"/>
              <a:gd name="connsiteX14" fmla="*/ 0 w 2088228"/>
              <a:gd name="connsiteY14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442924 w 2088228"/>
              <a:gd name="connsiteY9" fmla="*/ 1023574 h 1656180"/>
              <a:gd name="connsiteX10" fmla="*/ 1689412 w 2088228"/>
              <a:gd name="connsiteY10" fmla="*/ 1656180 h 1656180"/>
              <a:gd name="connsiteX11" fmla="*/ 1044114 w 2088228"/>
              <a:gd name="connsiteY11" fmla="*/ 1265203 h 1656180"/>
              <a:gd name="connsiteX12" fmla="*/ 398816 w 2088228"/>
              <a:gd name="connsiteY12" fmla="*/ 1656180 h 1656180"/>
              <a:gd name="connsiteX13" fmla="*/ 645304 w 2088228"/>
              <a:gd name="connsiteY13" fmla="*/ 1023574 h 1656180"/>
              <a:gd name="connsiteX14" fmla="*/ 178772 w 2088228"/>
              <a:gd name="connsiteY14" fmla="*/ 884106 h 1656180"/>
              <a:gd name="connsiteX15" fmla="*/ 0 w 2088228"/>
              <a:gd name="connsiteY15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89412 w 2088228"/>
              <a:gd name="connsiteY11" fmla="*/ 1656180 h 1656180"/>
              <a:gd name="connsiteX12" fmla="*/ 1044114 w 2088228"/>
              <a:gd name="connsiteY12" fmla="*/ 1265203 h 1656180"/>
              <a:gd name="connsiteX13" fmla="*/ 398816 w 2088228"/>
              <a:gd name="connsiteY13" fmla="*/ 1656180 h 1656180"/>
              <a:gd name="connsiteX14" fmla="*/ 645304 w 2088228"/>
              <a:gd name="connsiteY14" fmla="*/ 1023574 h 1656180"/>
              <a:gd name="connsiteX15" fmla="*/ 178772 w 2088228"/>
              <a:gd name="connsiteY15" fmla="*/ 884106 h 1656180"/>
              <a:gd name="connsiteX16" fmla="*/ 0 w 2088228"/>
              <a:gd name="connsiteY16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044114 w 2088228"/>
              <a:gd name="connsiteY13" fmla="*/ 1265203 h 1656180"/>
              <a:gd name="connsiteX14" fmla="*/ 398816 w 2088228"/>
              <a:gd name="connsiteY14" fmla="*/ 1656180 h 1656180"/>
              <a:gd name="connsiteX15" fmla="*/ 645304 w 2088228"/>
              <a:gd name="connsiteY15" fmla="*/ 1023574 h 1656180"/>
              <a:gd name="connsiteX16" fmla="*/ 178772 w 2088228"/>
              <a:gd name="connsiteY16" fmla="*/ 884106 h 1656180"/>
              <a:gd name="connsiteX17" fmla="*/ 0 w 2088228"/>
              <a:gd name="connsiteY17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398816 w 2088228"/>
              <a:gd name="connsiteY15" fmla="*/ 1656180 h 1656180"/>
              <a:gd name="connsiteX16" fmla="*/ 645304 w 2088228"/>
              <a:gd name="connsiteY16" fmla="*/ 1023574 h 1656180"/>
              <a:gd name="connsiteX17" fmla="*/ 178772 w 2088228"/>
              <a:gd name="connsiteY17" fmla="*/ 884106 h 1656180"/>
              <a:gd name="connsiteX18" fmla="*/ 0 w 2088228"/>
              <a:gd name="connsiteY18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645304 w 2088228"/>
              <a:gd name="connsiteY17" fmla="*/ 1023574 h 1656180"/>
              <a:gd name="connsiteX18" fmla="*/ 178772 w 2088228"/>
              <a:gd name="connsiteY18" fmla="*/ 884106 h 1656180"/>
              <a:gd name="connsiteX19" fmla="*/ 0 w 2088228"/>
              <a:gd name="connsiteY19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104565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104565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805942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192128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104565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805942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088228" h="1656180">
                <a:moveTo>
                  <a:pt x="0" y="632604"/>
                </a:moveTo>
                <a:cubicBezTo>
                  <a:pt x="109018" y="634060"/>
                  <a:pt x="218035" y="499591"/>
                  <a:pt x="327053" y="501047"/>
                </a:cubicBezTo>
                <a:lnTo>
                  <a:pt x="871776" y="817961"/>
                </a:lnTo>
                <a:cubicBezTo>
                  <a:pt x="916742" y="695847"/>
                  <a:pt x="764001" y="314242"/>
                  <a:pt x="808967" y="192128"/>
                </a:cubicBezTo>
                <a:lnTo>
                  <a:pt x="1044114" y="0"/>
                </a:lnTo>
                <a:cubicBezTo>
                  <a:pt x="1072823" y="80518"/>
                  <a:pt x="1249814" y="136323"/>
                  <a:pt x="1278523" y="216841"/>
                </a:cubicBezTo>
                <a:lnTo>
                  <a:pt x="1154668" y="805604"/>
                </a:lnTo>
                <a:cubicBezTo>
                  <a:pt x="1298926" y="802939"/>
                  <a:pt x="1616179" y="466641"/>
                  <a:pt x="1760437" y="463976"/>
                </a:cubicBezTo>
                <a:lnTo>
                  <a:pt x="2088228" y="632604"/>
                </a:lnTo>
                <a:cubicBezTo>
                  <a:pt x="1987202" y="691725"/>
                  <a:pt x="1997387" y="824985"/>
                  <a:pt x="1896361" y="884106"/>
                </a:cubicBezTo>
                <a:lnTo>
                  <a:pt x="1183432" y="986504"/>
                </a:lnTo>
                <a:cubicBezTo>
                  <a:pt x="1223367" y="1084177"/>
                  <a:pt x="1658718" y="1218920"/>
                  <a:pt x="1698653" y="1316593"/>
                </a:cubicBezTo>
                <a:lnTo>
                  <a:pt x="1689412" y="1656180"/>
                </a:lnTo>
                <a:cubicBezTo>
                  <a:pt x="1597757" y="1600649"/>
                  <a:pt x="1444319" y="1643972"/>
                  <a:pt x="1352664" y="1588441"/>
                </a:cubicBezTo>
                <a:lnTo>
                  <a:pt x="1044114" y="1104565"/>
                </a:lnTo>
                <a:cubicBezTo>
                  <a:pt x="928661" y="1179360"/>
                  <a:pt x="887349" y="1513646"/>
                  <a:pt x="771896" y="1588441"/>
                </a:cubicBezTo>
                <a:lnTo>
                  <a:pt x="398816" y="1656180"/>
                </a:lnTo>
                <a:cubicBezTo>
                  <a:pt x="432560" y="1559460"/>
                  <a:pt x="367450" y="1400956"/>
                  <a:pt x="401194" y="1304236"/>
                </a:cubicBezTo>
                <a:lnTo>
                  <a:pt x="805942" y="1023574"/>
                </a:lnTo>
                <a:cubicBezTo>
                  <a:pt x="666907" y="935896"/>
                  <a:pt x="317807" y="971784"/>
                  <a:pt x="178772" y="884106"/>
                </a:cubicBezTo>
                <a:lnTo>
                  <a:pt x="0" y="632604"/>
                </a:lnTo>
                <a:close/>
              </a:path>
            </a:pathLst>
          </a:custGeom>
          <a:solidFill>
            <a:srgbClr val="FF0000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795889" y="433063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2339752" y="5302442"/>
            <a:ext cx="216024" cy="180020"/>
          </a:xfrm>
          <a:prstGeom prst="ellipse">
            <a:avLst/>
          </a:prstGeom>
          <a:solidFill>
            <a:srgbClr val="FFFF66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097037" y="5279875"/>
            <a:ext cx="216024" cy="180020"/>
          </a:xfrm>
          <a:prstGeom prst="ellipse">
            <a:avLst/>
          </a:prstGeom>
          <a:solidFill>
            <a:srgbClr val="FFFF66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1903902" y="5217338"/>
            <a:ext cx="216024" cy="180020"/>
          </a:xfrm>
          <a:prstGeom prst="ellipse">
            <a:avLst/>
          </a:prstGeom>
          <a:solidFill>
            <a:srgbClr val="FFFF66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2558786" y="5282527"/>
            <a:ext cx="216024" cy="180020"/>
          </a:xfrm>
          <a:prstGeom prst="ellipse">
            <a:avLst/>
          </a:prstGeom>
          <a:solidFill>
            <a:srgbClr val="FFFF66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2781112" y="5212432"/>
            <a:ext cx="216024" cy="180020"/>
          </a:xfrm>
          <a:prstGeom prst="ellipse">
            <a:avLst/>
          </a:prstGeom>
          <a:solidFill>
            <a:srgbClr val="FFFF66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 rot="11299931">
            <a:off x="3557569" y="4240049"/>
            <a:ext cx="624036" cy="590280"/>
          </a:xfrm>
          <a:custGeom>
            <a:avLst/>
            <a:gdLst>
              <a:gd name="connsiteX0" fmla="*/ 1437 w 810975"/>
              <a:gd name="connsiteY0" fmla="*/ 323402 h 706871"/>
              <a:gd name="connsiteX1" fmla="*/ 285642 w 810975"/>
              <a:gd name="connsiteY1" fmla="*/ 619964 h 706871"/>
              <a:gd name="connsiteX2" fmla="*/ 594561 w 810975"/>
              <a:gd name="connsiteY2" fmla="*/ 706461 h 706871"/>
              <a:gd name="connsiteX3" fmla="*/ 804626 w 810975"/>
              <a:gd name="connsiteY3" fmla="*/ 595250 h 706871"/>
              <a:gd name="connsiteX4" fmla="*/ 755199 w 810975"/>
              <a:gd name="connsiteY4" fmla="*/ 360472 h 706871"/>
              <a:gd name="connsiteX5" fmla="*/ 742842 w 810975"/>
              <a:gd name="connsiteY5" fmla="*/ 150407 h 706871"/>
              <a:gd name="connsiteX6" fmla="*/ 730486 w 810975"/>
              <a:gd name="connsiteY6" fmla="*/ 2126 h 706871"/>
              <a:gd name="connsiteX7" fmla="*/ 643988 w 810975"/>
              <a:gd name="connsiteY7" fmla="*/ 261618 h 706871"/>
              <a:gd name="connsiteX8" fmla="*/ 260929 w 810975"/>
              <a:gd name="connsiteY8" fmla="*/ 88623 h 706871"/>
              <a:gd name="connsiteX9" fmla="*/ 409210 w 810975"/>
              <a:gd name="connsiteY9" fmla="*/ 397542 h 706871"/>
              <a:gd name="connsiteX10" fmla="*/ 1437 w 810975"/>
              <a:gd name="connsiteY10" fmla="*/ 323402 h 706871"/>
              <a:gd name="connsiteX0" fmla="*/ 871 w 983403"/>
              <a:gd name="connsiteY0" fmla="*/ 731175 h 737263"/>
              <a:gd name="connsiteX1" fmla="*/ 458070 w 983403"/>
              <a:gd name="connsiteY1" fmla="*/ 619964 h 737263"/>
              <a:gd name="connsiteX2" fmla="*/ 766989 w 983403"/>
              <a:gd name="connsiteY2" fmla="*/ 706461 h 737263"/>
              <a:gd name="connsiteX3" fmla="*/ 977054 w 983403"/>
              <a:gd name="connsiteY3" fmla="*/ 595250 h 737263"/>
              <a:gd name="connsiteX4" fmla="*/ 927627 w 983403"/>
              <a:gd name="connsiteY4" fmla="*/ 360472 h 737263"/>
              <a:gd name="connsiteX5" fmla="*/ 915270 w 983403"/>
              <a:gd name="connsiteY5" fmla="*/ 150407 h 737263"/>
              <a:gd name="connsiteX6" fmla="*/ 902914 w 983403"/>
              <a:gd name="connsiteY6" fmla="*/ 2126 h 737263"/>
              <a:gd name="connsiteX7" fmla="*/ 816416 w 983403"/>
              <a:gd name="connsiteY7" fmla="*/ 261618 h 737263"/>
              <a:gd name="connsiteX8" fmla="*/ 433357 w 983403"/>
              <a:gd name="connsiteY8" fmla="*/ 88623 h 737263"/>
              <a:gd name="connsiteX9" fmla="*/ 581638 w 983403"/>
              <a:gd name="connsiteY9" fmla="*/ 397542 h 737263"/>
              <a:gd name="connsiteX10" fmla="*/ 871 w 983403"/>
              <a:gd name="connsiteY10" fmla="*/ 731175 h 737263"/>
              <a:gd name="connsiteX0" fmla="*/ 4341 w 986873"/>
              <a:gd name="connsiteY0" fmla="*/ 731175 h 734712"/>
              <a:gd name="connsiteX1" fmla="*/ 461540 w 986873"/>
              <a:gd name="connsiteY1" fmla="*/ 619964 h 734712"/>
              <a:gd name="connsiteX2" fmla="*/ 770459 w 986873"/>
              <a:gd name="connsiteY2" fmla="*/ 706461 h 734712"/>
              <a:gd name="connsiteX3" fmla="*/ 980524 w 986873"/>
              <a:gd name="connsiteY3" fmla="*/ 595250 h 734712"/>
              <a:gd name="connsiteX4" fmla="*/ 931097 w 986873"/>
              <a:gd name="connsiteY4" fmla="*/ 360472 h 734712"/>
              <a:gd name="connsiteX5" fmla="*/ 918740 w 986873"/>
              <a:gd name="connsiteY5" fmla="*/ 150407 h 734712"/>
              <a:gd name="connsiteX6" fmla="*/ 906384 w 986873"/>
              <a:gd name="connsiteY6" fmla="*/ 2126 h 734712"/>
              <a:gd name="connsiteX7" fmla="*/ 819886 w 986873"/>
              <a:gd name="connsiteY7" fmla="*/ 261618 h 734712"/>
              <a:gd name="connsiteX8" fmla="*/ 436827 w 986873"/>
              <a:gd name="connsiteY8" fmla="*/ 88623 h 734712"/>
              <a:gd name="connsiteX9" fmla="*/ 585108 w 986873"/>
              <a:gd name="connsiteY9" fmla="*/ 397542 h 734712"/>
              <a:gd name="connsiteX10" fmla="*/ 251475 w 986873"/>
              <a:gd name="connsiteY10" fmla="*/ 459326 h 734712"/>
              <a:gd name="connsiteX11" fmla="*/ 4341 w 986873"/>
              <a:gd name="connsiteY11" fmla="*/ 731175 h 734712"/>
              <a:gd name="connsiteX0" fmla="*/ 4341 w 1004473"/>
              <a:gd name="connsiteY0" fmla="*/ 731109 h 734646"/>
              <a:gd name="connsiteX1" fmla="*/ 461540 w 1004473"/>
              <a:gd name="connsiteY1" fmla="*/ 619898 h 734646"/>
              <a:gd name="connsiteX2" fmla="*/ 770459 w 1004473"/>
              <a:gd name="connsiteY2" fmla="*/ 706395 h 734646"/>
              <a:gd name="connsiteX3" fmla="*/ 980524 w 1004473"/>
              <a:gd name="connsiteY3" fmla="*/ 595184 h 734646"/>
              <a:gd name="connsiteX4" fmla="*/ 992881 w 1004473"/>
              <a:gd name="connsiteY4" fmla="*/ 335692 h 734646"/>
              <a:gd name="connsiteX5" fmla="*/ 918740 w 1004473"/>
              <a:gd name="connsiteY5" fmla="*/ 150341 h 734646"/>
              <a:gd name="connsiteX6" fmla="*/ 906384 w 1004473"/>
              <a:gd name="connsiteY6" fmla="*/ 2060 h 734646"/>
              <a:gd name="connsiteX7" fmla="*/ 819886 w 1004473"/>
              <a:gd name="connsiteY7" fmla="*/ 261552 h 734646"/>
              <a:gd name="connsiteX8" fmla="*/ 436827 w 1004473"/>
              <a:gd name="connsiteY8" fmla="*/ 88557 h 734646"/>
              <a:gd name="connsiteX9" fmla="*/ 585108 w 1004473"/>
              <a:gd name="connsiteY9" fmla="*/ 397476 h 734646"/>
              <a:gd name="connsiteX10" fmla="*/ 251475 w 1004473"/>
              <a:gd name="connsiteY10" fmla="*/ 459260 h 734646"/>
              <a:gd name="connsiteX11" fmla="*/ 4341 w 1004473"/>
              <a:gd name="connsiteY11" fmla="*/ 731109 h 734646"/>
              <a:gd name="connsiteX0" fmla="*/ 4341 w 1228373"/>
              <a:gd name="connsiteY0" fmla="*/ 1057560 h 1061097"/>
              <a:gd name="connsiteX1" fmla="*/ 461540 w 1228373"/>
              <a:gd name="connsiteY1" fmla="*/ 946349 h 1061097"/>
              <a:gd name="connsiteX2" fmla="*/ 770459 w 1228373"/>
              <a:gd name="connsiteY2" fmla="*/ 1032846 h 1061097"/>
              <a:gd name="connsiteX3" fmla="*/ 980524 w 1228373"/>
              <a:gd name="connsiteY3" fmla="*/ 921635 h 1061097"/>
              <a:gd name="connsiteX4" fmla="*/ 992881 w 1228373"/>
              <a:gd name="connsiteY4" fmla="*/ 662143 h 1061097"/>
              <a:gd name="connsiteX5" fmla="*/ 1227659 w 1228373"/>
              <a:gd name="connsiteY5" fmla="*/ 7235 h 1061097"/>
              <a:gd name="connsiteX6" fmla="*/ 906384 w 1228373"/>
              <a:gd name="connsiteY6" fmla="*/ 328511 h 1061097"/>
              <a:gd name="connsiteX7" fmla="*/ 819886 w 1228373"/>
              <a:gd name="connsiteY7" fmla="*/ 588003 h 1061097"/>
              <a:gd name="connsiteX8" fmla="*/ 436827 w 1228373"/>
              <a:gd name="connsiteY8" fmla="*/ 415008 h 1061097"/>
              <a:gd name="connsiteX9" fmla="*/ 585108 w 1228373"/>
              <a:gd name="connsiteY9" fmla="*/ 723927 h 1061097"/>
              <a:gd name="connsiteX10" fmla="*/ 251475 w 1228373"/>
              <a:gd name="connsiteY10" fmla="*/ 785711 h 1061097"/>
              <a:gd name="connsiteX11" fmla="*/ 4341 w 1228373"/>
              <a:gd name="connsiteY11" fmla="*/ 1057560 h 1061097"/>
              <a:gd name="connsiteX0" fmla="*/ 4341 w 1230567"/>
              <a:gd name="connsiteY0" fmla="*/ 1072495 h 1076032"/>
              <a:gd name="connsiteX1" fmla="*/ 461540 w 1230567"/>
              <a:gd name="connsiteY1" fmla="*/ 961284 h 1076032"/>
              <a:gd name="connsiteX2" fmla="*/ 770459 w 1230567"/>
              <a:gd name="connsiteY2" fmla="*/ 1047781 h 1076032"/>
              <a:gd name="connsiteX3" fmla="*/ 980524 w 1230567"/>
              <a:gd name="connsiteY3" fmla="*/ 936570 h 1076032"/>
              <a:gd name="connsiteX4" fmla="*/ 992881 w 1230567"/>
              <a:gd name="connsiteY4" fmla="*/ 677078 h 1076032"/>
              <a:gd name="connsiteX5" fmla="*/ 1227659 w 1230567"/>
              <a:gd name="connsiteY5" fmla="*/ 22170 h 1076032"/>
              <a:gd name="connsiteX6" fmla="*/ 807530 w 1230567"/>
              <a:gd name="connsiteY6" fmla="*/ 195165 h 1076032"/>
              <a:gd name="connsiteX7" fmla="*/ 819886 w 1230567"/>
              <a:gd name="connsiteY7" fmla="*/ 602938 h 1076032"/>
              <a:gd name="connsiteX8" fmla="*/ 436827 w 1230567"/>
              <a:gd name="connsiteY8" fmla="*/ 429943 h 1076032"/>
              <a:gd name="connsiteX9" fmla="*/ 585108 w 1230567"/>
              <a:gd name="connsiteY9" fmla="*/ 738862 h 1076032"/>
              <a:gd name="connsiteX10" fmla="*/ 251475 w 1230567"/>
              <a:gd name="connsiteY10" fmla="*/ 800646 h 1076032"/>
              <a:gd name="connsiteX11" fmla="*/ 4341 w 1230567"/>
              <a:gd name="connsiteY11" fmla="*/ 1072495 h 1076032"/>
              <a:gd name="connsiteX0" fmla="*/ 4341 w 1231061"/>
              <a:gd name="connsiteY0" fmla="*/ 1053601 h 1057138"/>
              <a:gd name="connsiteX1" fmla="*/ 461540 w 1231061"/>
              <a:gd name="connsiteY1" fmla="*/ 942390 h 1057138"/>
              <a:gd name="connsiteX2" fmla="*/ 770459 w 1231061"/>
              <a:gd name="connsiteY2" fmla="*/ 1028887 h 1057138"/>
              <a:gd name="connsiteX3" fmla="*/ 980524 w 1231061"/>
              <a:gd name="connsiteY3" fmla="*/ 917676 h 1057138"/>
              <a:gd name="connsiteX4" fmla="*/ 992881 w 1231061"/>
              <a:gd name="connsiteY4" fmla="*/ 658184 h 1057138"/>
              <a:gd name="connsiteX5" fmla="*/ 1005238 w 1231061"/>
              <a:gd name="connsiteY5" fmla="*/ 312196 h 1057138"/>
              <a:gd name="connsiteX6" fmla="*/ 1227659 w 1231061"/>
              <a:gd name="connsiteY6" fmla="*/ 3276 h 1057138"/>
              <a:gd name="connsiteX7" fmla="*/ 807530 w 1231061"/>
              <a:gd name="connsiteY7" fmla="*/ 176271 h 1057138"/>
              <a:gd name="connsiteX8" fmla="*/ 819886 w 1231061"/>
              <a:gd name="connsiteY8" fmla="*/ 584044 h 1057138"/>
              <a:gd name="connsiteX9" fmla="*/ 436827 w 1231061"/>
              <a:gd name="connsiteY9" fmla="*/ 411049 h 1057138"/>
              <a:gd name="connsiteX10" fmla="*/ 585108 w 1231061"/>
              <a:gd name="connsiteY10" fmla="*/ 719968 h 1057138"/>
              <a:gd name="connsiteX11" fmla="*/ 251475 w 1231061"/>
              <a:gd name="connsiteY11" fmla="*/ 781752 h 1057138"/>
              <a:gd name="connsiteX12" fmla="*/ 4341 w 1231061"/>
              <a:gd name="connsiteY12" fmla="*/ 1053601 h 1057138"/>
              <a:gd name="connsiteX0" fmla="*/ 4341 w 1231061"/>
              <a:gd name="connsiteY0" fmla="*/ 1053601 h 1057138"/>
              <a:gd name="connsiteX1" fmla="*/ 461540 w 1231061"/>
              <a:gd name="connsiteY1" fmla="*/ 942390 h 1057138"/>
              <a:gd name="connsiteX2" fmla="*/ 770459 w 1231061"/>
              <a:gd name="connsiteY2" fmla="*/ 1028887 h 1057138"/>
              <a:gd name="connsiteX3" fmla="*/ 1029951 w 1231061"/>
              <a:gd name="connsiteY3" fmla="*/ 930033 h 1057138"/>
              <a:gd name="connsiteX4" fmla="*/ 992881 w 1231061"/>
              <a:gd name="connsiteY4" fmla="*/ 658184 h 1057138"/>
              <a:gd name="connsiteX5" fmla="*/ 1005238 w 1231061"/>
              <a:gd name="connsiteY5" fmla="*/ 312196 h 1057138"/>
              <a:gd name="connsiteX6" fmla="*/ 1227659 w 1231061"/>
              <a:gd name="connsiteY6" fmla="*/ 3276 h 1057138"/>
              <a:gd name="connsiteX7" fmla="*/ 807530 w 1231061"/>
              <a:gd name="connsiteY7" fmla="*/ 176271 h 1057138"/>
              <a:gd name="connsiteX8" fmla="*/ 819886 w 1231061"/>
              <a:gd name="connsiteY8" fmla="*/ 584044 h 1057138"/>
              <a:gd name="connsiteX9" fmla="*/ 436827 w 1231061"/>
              <a:gd name="connsiteY9" fmla="*/ 411049 h 1057138"/>
              <a:gd name="connsiteX10" fmla="*/ 585108 w 1231061"/>
              <a:gd name="connsiteY10" fmla="*/ 719968 h 1057138"/>
              <a:gd name="connsiteX11" fmla="*/ 251475 w 1231061"/>
              <a:gd name="connsiteY11" fmla="*/ 781752 h 1057138"/>
              <a:gd name="connsiteX12" fmla="*/ 4341 w 1231061"/>
              <a:gd name="connsiteY12" fmla="*/ 1053601 h 1057138"/>
              <a:gd name="connsiteX0" fmla="*/ 4341 w 1231061"/>
              <a:gd name="connsiteY0" fmla="*/ 1053601 h 1057138"/>
              <a:gd name="connsiteX1" fmla="*/ 461540 w 1231061"/>
              <a:gd name="connsiteY1" fmla="*/ 942390 h 1057138"/>
              <a:gd name="connsiteX2" fmla="*/ 770459 w 1231061"/>
              <a:gd name="connsiteY2" fmla="*/ 1028887 h 1057138"/>
              <a:gd name="connsiteX3" fmla="*/ 1029951 w 1231061"/>
              <a:gd name="connsiteY3" fmla="*/ 930033 h 1057138"/>
              <a:gd name="connsiteX4" fmla="*/ 992881 w 1231061"/>
              <a:gd name="connsiteY4" fmla="*/ 658184 h 1057138"/>
              <a:gd name="connsiteX5" fmla="*/ 1005238 w 1231061"/>
              <a:gd name="connsiteY5" fmla="*/ 312196 h 1057138"/>
              <a:gd name="connsiteX6" fmla="*/ 1227659 w 1231061"/>
              <a:gd name="connsiteY6" fmla="*/ 3276 h 1057138"/>
              <a:gd name="connsiteX7" fmla="*/ 807530 w 1231061"/>
              <a:gd name="connsiteY7" fmla="*/ 176271 h 1057138"/>
              <a:gd name="connsiteX8" fmla="*/ 819886 w 1231061"/>
              <a:gd name="connsiteY8" fmla="*/ 584044 h 1057138"/>
              <a:gd name="connsiteX9" fmla="*/ 436827 w 1231061"/>
              <a:gd name="connsiteY9" fmla="*/ 411049 h 1057138"/>
              <a:gd name="connsiteX10" fmla="*/ 585108 w 1231061"/>
              <a:gd name="connsiteY10" fmla="*/ 719968 h 1057138"/>
              <a:gd name="connsiteX11" fmla="*/ 251475 w 1231061"/>
              <a:gd name="connsiteY11" fmla="*/ 781752 h 1057138"/>
              <a:gd name="connsiteX12" fmla="*/ 4341 w 1231061"/>
              <a:gd name="connsiteY12" fmla="*/ 1053601 h 1057138"/>
              <a:gd name="connsiteX0" fmla="*/ 4341 w 1088125"/>
              <a:gd name="connsiteY0" fmla="*/ 1029559 h 1033096"/>
              <a:gd name="connsiteX1" fmla="*/ 461540 w 1088125"/>
              <a:gd name="connsiteY1" fmla="*/ 918348 h 1033096"/>
              <a:gd name="connsiteX2" fmla="*/ 770459 w 1088125"/>
              <a:gd name="connsiteY2" fmla="*/ 1004845 h 1033096"/>
              <a:gd name="connsiteX3" fmla="*/ 1029951 w 1088125"/>
              <a:gd name="connsiteY3" fmla="*/ 905991 h 1033096"/>
              <a:gd name="connsiteX4" fmla="*/ 992881 w 1088125"/>
              <a:gd name="connsiteY4" fmla="*/ 634142 h 1033096"/>
              <a:gd name="connsiteX5" fmla="*/ 1005238 w 1088125"/>
              <a:gd name="connsiteY5" fmla="*/ 288154 h 1033096"/>
              <a:gd name="connsiteX6" fmla="*/ 1079377 w 1088125"/>
              <a:gd name="connsiteY6" fmla="*/ 3947 h 1033096"/>
              <a:gd name="connsiteX7" fmla="*/ 807530 w 1088125"/>
              <a:gd name="connsiteY7" fmla="*/ 152229 h 1033096"/>
              <a:gd name="connsiteX8" fmla="*/ 819886 w 1088125"/>
              <a:gd name="connsiteY8" fmla="*/ 560002 h 1033096"/>
              <a:gd name="connsiteX9" fmla="*/ 436827 w 1088125"/>
              <a:gd name="connsiteY9" fmla="*/ 387007 h 1033096"/>
              <a:gd name="connsiteX10" fmla="*/ 585108 w 1088125"/>
              <a:gd name="connsiteY10" fmla="*/ 695926 h 1033096"/>
              <a:gd name="connsiteX11" fmla="*/ 251475 w 1088125"/>
              <a:gd name="connsiteY11" fmla="*/ 757710 h 1033096"/>
              <a:gd name="connsiteX12" fmla="*/ 4341 w 1088125"/>
              <a:gd name="connsiteY12" fmla="*/ 1029559 h 1033096"/>
              <a:gd name="connsiteX0" fmla="*/ 4341 w 1161067"/>
              <a:gd name="connsiteY0" fmla="*/ 1176127 h 1179664"/>
              <a:gd name="connsiteX1" fmla="*/ 461540 w 1161067"/>
              <a:gd name="connsiteY1" fmla="*/ 1064916 h 1179664"/>
              <a:gd name="connsiteX2" fmla="*/ 770459 w 1161067"/>
              <a:gd name="connsiteY2" fmla="*/ 1151413 h 1179664"/>
              <a:gd name="connsiteX3" fmla="*/ 1029951 w 1161067"/>
              <a:gd name="connsiteY3" fmla="*/ 1052559 h 1179664"/>
              <a:gd name="connsiteX4" fmla="*/ 992881 w 1161067"/>
              <a:gd name="connsiteY4" fmla="*/ 780710 h 1179664"/>
              <a:gd name="connsiteX5" fmla="*/ 1005238 w 1161067"/>
              <a:gd name="connsiteY5" fmla="*/ 434722 h 1179664"/>
              <a:gd name="connsiteX6" fmla="*/ 1156231 w 1161067"/>
              <a:gd name="connsiteY6" fmla="*/ 1753 h 1179664"/>
              <a:gd name="connsiteX7" fmla="*/ 807530 w 1161067"/>
              <a:gd name="connsiteY7" fmla="*/ 298797 h 1179664"/>
              <a:gd name="connsiteX8" fmla="*/ 819886 w 1161067"/>
              <a:gd name="connsiteY8" fmla="*/ 706570 h 1179664"/>
              <a:gd name="connsiteX9" fmla="*/ 436827 w 1161067"/>
              <a:gd name="connsiteY9" fmla="*/ 533575 h 1179664"/>
              <a:gd name="connsiteX10" fmla="*/ 585108 w 1161067"/>
              <a:gd name="connsiteY10" fmla="*/ 842494 h 1179664"/>
              <a:gd name="connsiteX11" fmla="*/ 251475 w 1161067"/>
              <a:gd name="connsiteY11" fmla="*/ 904278 h 1179664"/>
              <a:gd name="connsiteX12" fmla="*/ 4341 w 1161067"/>
              <a:gd name="connsiteY12" fmla="*/ 1176127 h 1179664"/>
              <a:gd name="connsiteX0" fmla="*/ 4341 w 1161067"/>
              <a:gd name="connsiteY0" fmla="*/ 1176127 h 1181662"/>
              <a:gd name="connsiteX1" fmla="*/ 461540 w 1161067"/>
              <a:gd name="connsiteY1" fmla="*/ 1091964 h 1181662"/>
              <a:gd name="connsiteX2" fmla="*/ 770459 w 1161067"/>
              <a:gd name="connsiteY2" fmla="*/ 1151413 h 1181662"/>
              <a:gd name="connsiteX3" fmla="*/ 1029951 w 1161067"/>
              <a:gd name="connsiteY3" fmla="*/ 1052559 h 1181662"/>
              <a:gd name="connsiteX4" fmla="*/ 992881 w 1161067"/>
              <a:gd name="connsiteY4" fmla="*/ 780710 h 1181662"/>
              <a:gd name="connsiteX5" fmla="*/ 1005238 w 1161067"/>
              <a:gd name="connsiteY5" fmla="*/ 434722 h 1181662"/>
              <a:gd name="connsiteX6" fmla="*/ 1156231 w 1161067"/>
              <a:gd name="connsiteY6" fmla="*/ 1753 h 1181662"/>
              <a:gd name="connsiteX7" fmla="*/ 807530 w 1161067"/>
              <a:gd name="connsiteY7" fmla="*/ 298797 h 1181662"/>
              <a:gd name="connsiteX8" fmla="*/ 819886 w 1161067"/>
              <a:gd name="connsiteY8" fmla="*/ 706570 h 1181662"/>
              <a:gd name="connsiteX9" fmla="*/ 436827 w 1161067"/>
              <a:gd name="connsiteY9" fmla="*/ 533575 h 1181662"/>
              <a:gd name="connsiteX10" fmla="*/ 585108 w 1161067"/>
              <a:gd name="connsiteY10" fmla="*/ 842494 h 1181662"/>
              <a:gd name="connsiteX11" fmla="*/ 251475 w 1161067"/>
              <a:gd name="connsiteY11" fmla="*/ 904278 h 1181662"/>
              <a:gd name="connsiteX12" fmla="*/ 4341 w 1161067"/>
              <a:gd name="connsiteY12" fmla="*/ 1176127 h 1181662"/>
              <a:gd name="connsiteX0" fmla="*/ 19869 w 1176595"/>
              <a:gd name="connsiteY0" fmla="*/ 1176127 h 1188476"/>
              <a:gd name="connsiteX1" fmla="*/ 477068 w 1176595"/>
              <a:gd name="connsiteY1" fmla="*/ 1091964 h 1188476"/>
              <a:gd name="connsiteX2" fmla="*/ 785987 w 1176595"/>
              <a:gd name="connsiteY2" fmla="*/ 1151413 h 1188476"/>
              <a:gd name="connsiteX3" fmla="*/ 1045479 w 1176595"/>
              <a:gd name="connsiteY3" fmla="*/ 1052559 h 1188476"/>
              <a:gd name="connsiteX4" fmla="*/ 1008409 w 1176595"/>
              <a:gd name="connsiteY4" fmla="*/ 780710 h 1188476"/>
              <a:gd name="connsiteX5" fmla="*/ 1020766 w 1176595"/>
              <a:gd name="connsiteY5" fmla="*/ 434722 h 1188476"/>
              <a:gd name="connsiteX6" fmla="*/ 1171759 w 1176595"/>
              <a:gd name="connsiteY6" fmla="*/ 1753 h 1188476"/>
              <a:gd name="connsiteX7" fmla="*/ 823058 w 1176595"/>
              <a:gd name="connsiteY7" fmla="*/ 298797 h 1188476"/>
              <a:gd name="connsiteX8" fmla="*/ 835414 w 1176595"/>
              <a:gd name="connsiteY8" fmla="*/ 706570 h 1188476"/>
              <a:gd name="connsiteX9" fmla="*/ 452355 w 1176595"/>
              <a:gd name="connsiteY9" fmla="*/ 533575 h 1188476"/>
              <a:gd name="connsiteX10" fmla="*/ 600636 w 1176595"/>
              <a:gd name="connsiteY10" fmla="*/ 842494 h 1188476"/>
              <a:gd name="connsiteX11" fmla="*/ 134255 w 1176595"/>
              <a:gd name="connsiteY11" fmla="*/ 775802 h 1188476"/>
              <a:gd name="connsiteX12" fmla="*/ 19869 w 1176595"/>
              <a:gd name="connsiteY12" fmla="*/ 1176127 h 1188476"/>
              <a:gd name="connsiteX0" fmla="*/ 11703 w 1259257"/>
              <a:gd name="connsiteY0" fmla="*/ 1378985 h 1385142"/>
              <a:gd name="connsiteX1" fmla="*/ 559730 w 1259257"/>
              <a:gd name="connsiteY1" fmla="*/ 1091964 h 1385142"/>
              <a:gd name="connsiteX2" fmla="*/ 868649 w 1259257"/>
              <a:gd name="connsiteY2" fmla="*/ 1151413 h 1385142"/>
              <a:gd name="connsiteX3" fmla="*/ 1128141 w 1259257"/>
              <a:gd name="connsiteY3" fmla="*/ 1052559 h 1385142"/>
              <a:gd name="connsiteX4" fmla="*/ 1091071 w 1259257"/>
              <a:gd name="connsiteY4" fmla="*/ 780710 h 1385142"/>
              <a:gd name="connsiteX5" fmla="*/ 1103428 w 1259257"/>
              <a:gd name="connsiteY5" fmla="*/ 434722 h 1385142"/>
              <a:gd name="connsiteX6" fmla="*/ 1254421 w 1259257"/>
              <a:gd name="connsiteY6" fmla="*/ 1753 h 1385142"/>
              <a:gd name="connsiteX7" fmla="*/ 905720 w 1259257"/>
              <a:gd name="connsiteY7" fmla="*/ 298797 h 1385142"/>
              <a:gd name="connsiteX8" fmla="*/ 918076 w 1259257"/>
              <a:gd name="connsiteY8" fmla="*/ 706570 h 1385142"/>
              <a:gd name="connsiteX9" fmla="*/ 535017 w 1259257"/>
              <a:gd name="connsiteY9" fmla="*/ 533575 h 1385142"/>
              <a:gd name="connsiteX10" fmla="*/ 683298 w 1259257"/>
              <a:gd name="connsiteY10" fmla="*/ 842494 h 1385142"/>
              <a:gd name="connsiteX11" fmla="*/ 216917 w 1259257"/>
              <a:gd name="connsiteY11" fmla="*/ 775802 h 1385142"/>
              <a:gd name="connsiteX12" fmla="*/ 11703 w 1259257"/>
              <a:gd name="connsiteY12" fmla="*/ 1378985 h 1385142"/>
              <a:gd name="connsiteX0" fmla="*/ 5618 w 1253172"/>
              <a:gd name="connsiteY0" fmla="*/ 1378985 h 1382633"/>
              <a:gd name="connsiteX1" fmla="*/ 553645 w 1253172"/>
              <a:gd name="connsiteY1" fmla="*/ 1091964 h 1382633"/>
              <a:gd name="connsiteX2" fmla="*/ 862564 w 1253172"/>
              <a:gd name="connsiteY2" fmla="*/ 1151413 h 1382633"/>
              <a:gd name="connsiteX3" fmla="*/ 1122056 w 1253172"/>
              <a:gd name="connsiteY3" fmla="*/ 1052559 h 1382633"/>
              <a:gd name="connsiteX4" fmla="*/ 1084986 w 1253172"/>
              <a:gd name="connsiteY4" fmla="*/ 780710 h 1382633"/>
              <a:gd name="connsiteX5" fmla="*/ 1097343 w 1253172"/>
              <a:gd name="connsiteY5" fmla="*/ 434722 h 1382633"/>
              <a:gd name="connsiteX6" fmla="*/ 1248336 w 1253172"/>
              <a:gd name="connsiteY6" fmla="*/ 1753 h 1382633"/>
              <a:gd name="connsiteX7" fmla="*/ 899635 w 1253172"/>
              <a:gd name="connsiteY7" fmla="*/ 298797 h 1382633"/>
              <a:gd name="connsiteX8" fmla="*/ 911991 w 1253172"/>
              <a:gd name="connsiteY8" fmla="*/ 706570 h 1382633"/>
              <a:gd name="connsiteX9" fmla="*/ 528932 w 1253172"/>
              <a:gd name="connsiteY9" fmla="*/ 533575 h 1382633"/>
              <a:gd name="connsiteX10" fmla="*/ 677213 w 1253172"/>
              <a:gd name="connsiteY10" fmla="*/ 842494 h 1382633"/>
              <a:gd name="connsiteX11" fmla="*/ 287686 w 1253172"/>
              <a:gd name="connsiteY11" fmla="*/ 856945 h 1382633"/>
              <a:gd name="connsiteX12" fmla="*/ 5618 w 1253172"/>
              <a:gd name="connsiteY12" fmla="*/ 1378985 h 1382633"/>
              <a:gd name="connsiteX0" fmla="*/ 5618 w 1130348"/>
              <a:gd name="connsiteY0" fmla="*/ 1097068 h 1100716"/>
              <a:gd name="connsiteX1" fmla="*/ 553645 w 1130348"/>
              <a:gd name="connsiteY1" fmla="*/ 810047 h 1100716"/>
              <a:gd name="connsiteX2" fmla="*/ 862564 w 1130348"/>
              <a:gd name="connsiteY2" fmla="*/ 869496 h 1100716"/>
              <a:gd name="connsiteX3" fmla="*/ 1122056 w 1130348"/>
              <a:gd name="connsiteY3" fmla="*/ 770642 h 1100716"/>
              <a:gd name="connsiteX4" fmla="*/ 1084986 w 1130348"/>
              <a:gd name="connsiteY4" fmla="*/ 498793 h 1100716"/>
              <a:gd name="connsiteX5" fmla="*/ 1097343 w 1130348"/>
              <a:gd name="connsiteY5" fmla="*/ 152805 h 1100716"/>
              <a:gd name="connsiteX6" fmla="*/ 1108601 w 1130348"/>
              <a:gd name="connsiteY6" fmla="*/ 84980 h 1100716"/>
              <a:gd name="connsiteX7" fmla="*/ 899635 w 1130348"/>
              <a:gd name="connsiteY7" fmla="*/ 16880 h 1100716"/>
              <a:gd name="connsiteX8" fmla="*/ 911991 w 1130348"/>
              <a:gd name="connsiteY8" fmla="*/ 424653 h 1100716"/>
              <a:gd name="connsiteX9" fmla="*/ 528932 w 1130348"/>
              <a:gd name="connsiteY9" fmla="*/ 251658 h 1100716"/>
              <a:gd name="connsiteX10" fmla="*/ 677213 w 1130348"/>
              <a:gd name="connsiteY10" fmla="*/ 560577 h 1100716"/>
              <a:gd name="connsiteX11" fmla="*/ 287686 w 1130348"/>
              <a:gd name="connsiteY11" fmla="*/ 575028 h 1100716"/>
              <a:gd name="connsiteX12" fmla="*/ 5618 w 1130348"/>
              <a:gd name="connsiteY12" fmla="*/ 1097068 h 1100716"/>
              <a:gd name="connsiteX0" fmla="*/ 5618 w 1124327"/>
              <a:gd name="connsiteY0" fmla="*/ 1023525 h 1027173"/>
              <a:gd name="connsiteX1" fmla="*/ 553645 w 1124327"/>
              <a:gd name="connsiteY1" fmla="*/ 736504 h 1027173"/>
              <a:gd name="connsiteX2" fmla="*/ 862564 w 1124327"/>
              <a:gd name="connsiteY2" fmla="*/ 795953 h 1027173"/>
              <a:gd name="connsiteX3" fmla="*/ 1122056 w 1124327"/>
              <a:gd name="connsiteY3" fmla="*/ 697099 h 1027173"/>
              <a:gd name="connsiteX4" fmla="*/ 1084986 w 1124327"/>
              <a:gd name="connsiteY4" fmla="*/ 425250 h 1027173"/>
              <a:gd name="connsiteX5" fmla="*/ 1097343 w 1124327"/>
              <a:gd name="connsiteY5" fmla="*/ 79262 h 1027173"/>
              <a:gd name="connsiteX6" fmla="*/ 1108601 w 1124327"/>
              <a:gd name="connsiteY6" fmla="*/ 11437 h 1027173"/>
              <a:gd name="connsiteX7" fmla="*/ 990462 w 1124327"/>
              <a:gd name="connsiteY7" fmla="*/ 132672 h 1027173"/>
              <a:gd name="connsiteX8" fmla="*/ 911991 w 1124327"/>
              <a:gd name="connsiteY8" fmla="*/ 351110 h 1027173"/>
              <a:gd name="connsiteX9" fmla="*/ 528932 w 1124327"/>
              <a:gd name="connsiteY9" fmla="*/ 178115 h 1027173"/>
              <a:gd name="connsiteX10" fmla="*/ 677213 w 1124327"/>
              <a:gd name="connsiteY10" fmla="*/ 487034 h 1027173"/>
              <a:gd name="connsiteX11" fmla="*/ 287686 w 1124327"/>
              <a:gd name="connsiteY11" fmla="*/ 501485 h 1027173"/>
              <a:gd name="connsiteX12" fmla="*/ 5618 w 1124327"/>
              <a:gd name="connsiteY12" fmla="*/ 1023525 h 1027173"/>
              <a:gd name="connsiteX0" fmla="*/ 1128 w 1119837"/>
              <a:gd name="connsiteY0" fmla="*/ 1023525 h 1026261"/>
              <a:gd name="connsiteX1" fmla="*/ 549155 w 1119837"/>
              <a:gd name="connsiteY1" fmla="*/ 736504 h 1026261"/>
              <a:gd name="connsiteX2" fmla="*/ 858074 w 1119837"/>
              <a:gd name="connsiteY2" fmla="*/ 795953 h 1026261"/>
              <a:gd name="connsiteX3" fmla="*/ 1117566 w 1119837"/>
              <a:gd name="connsiteY3" fmla="*/ 697099 h 1026261"/>
              <a:gd name="connsiteX4" fmla="*/ 1080496 w 1119837"/>
              <a:gd name="connsiteY4" fmla="*/ 425250 h 1026261"/>
              <a:gd name="connsiteX5" fmla="*/ 1092853 w 1119837"/>
              <a:gd name="connsiteY5" fmla="*/ 79262 h 1026261"/>
              <a:gd name="connsiteX6" fmla="*/ 1104111 w 1119837"/>
              <a:gd name="connsiteY6" fmla="*/ 11437 h 1026261"/>
              <a:gd name="connsiteX7" fmla="*/ 985972 w 1119837"/>
              <a:gd name="connsiteY7" fmla="*/ 132672 h 1026261"/>
              <a:gd name="connsiteX8" fmla="*/ 907501 w 1119837"/>
              <a:gd name="connsiteY8" fmla="*/ 351110 h 1026261"/>
              <a:gd name="connsiteX9" fmla="*/ 524442 w 1119837"/>
              <a:gd name="connsiteY9" fmla="*/ 178115 h 1026261"/>
              <a:gd name="connsiteX10" fmla="*/ 672723 w 1119837"/>
              <a:gd name="connsiteY10" fmla="*/ 487034 h 1026261"/>
              <a:gd name="connsiteX11" fmla="*/ 410990 w 1119837"/>
              <a:gd name="connsiteY11" fmla="*/ 536157 h 1026261"/>
              <a:gd name="connsiteX12" fmla="*/ 1128 w 1119837"/>
              <a:gd name="connsiteY12" fmla="*/ 1023525 h 1026261"/>
              <a:gd name="connsiteX0" fmla="*/ 2526 w 924630"/>
              <a:gd name="connsiteY0" fmla="*/ 789485 h 801035"/>
              <a:gd name="connsiteX1" fmla="*/ 353948 w 924630"/>
              <a:gd name="connsiteY1" fmla="*/ 736504 h 801035"/>
              <a:gd name="connsiteX2" fmla="*/ 662867 w 924630"/>
              <a:gd name="connsiteY2" fmla="*/ 795953 h 801035"/>
              <a:gd name="connsiteX3" fmla="*/ 922359 w 924630"/>
              <a:gd name="connsiteY3" fmla="*/ 697099 h 801035"/>
              <a:gd name="connsiteX4" fmla="*/ 885289 w 924630"/>
              <a:gd name="connsiteY4" fmla="*/ 425250 h 801035"/>
              <a:gd name="connsiteX5" fmla="*/ 897646 w 924630"/>
              <a:gd name="connsiteY5" fmla="*/ 79262 h 801035"/>
              <a:gd name="connsiteX6" fmla="*/ 908904 w 924630"/>
              <a:gd name="connsiteY6" fmla="*/ 11437 h 801035"/>
              <a:gd name="connsiteX7" fmla="*/ 790765 w 924630"/>
              <a:gd name="connsiteY7" fmla="*/ 132672 h 801035"/>
              <a:gd name="connsiteX8" fmla="*/ 712294 w 924630"/>
              <a:gd name="connsiteY8" fmla="*/ 351110 h 801035"/>
              <a:gd name="connsiteX9" fmla="*/ 329235 w 924630"/>
              <a:gd name="connsiteY9" fmla="*/ 178115 h 801035"/>
              <a:gd name="connsiteX10" fmla="*/ 477516 w 924630"/>
              <a:gd name="connsiteY10" fmla="*/ 487034 h 801035"/>
              <a:gd name="connsiteX11" fmla="*/ 215783 w 924630"/>
              <a:gd name="connsiteY11" fmla="*/ 536157 h 801035"/>
              <a:gd name="connsiteX12" fmla="*/ 2526 w 924630"/>
              <a:gd name="connsiteY12" fmla="*/ 789485 h 801035"/>
              <a:gd name="connsiteX0" fmla="*/ 2526 w 952449"/>
              <a:gd name="connsiteY0" fmla="*/ 789485 h 797089"/>
              <a:gd name="connsiteX1" fmla="*/ 353948 w 952449"/>
              <a:gd name="connsiteY1" fmla="*/ 736504 h 797089"/>
              <a:gd name="connsiteX2" fmla="*/ 662867 w 952449"/>
              <a:gd name="connsiteY2" fmla="*/ 795953 h 797089"/>
              <a:gd name="connsiteX3" fmla="*/ 922359 w 952449"/>
              <a:gd name="connsiteY3" fmla="*/ 697099 h 797089"/>
              <a:gd name="connsiteX4" fmla="*/ 944271 w 952449"/>
              <a:gd name="connsiteY4" fmla="*/ 425250 h 797089"/>
              <a:gd name="connsiteX5" fmla="*/ 897646 w 952449"/>
              <a:gd name="connsiteY5" fmla="*/ 79262 h 797089"/>
              <a:gd name="connsiteX6" fmla="*/ 908904 w 952449"/>
              <a:gd name="connsiteY6" fmla="*/ 11437 h 797089"/>
              <a:gd name="connsiteX7" fmla="*/ 790765 w 952449"/>
              <a:gd name="connsiteY7" fmla="*/ 132672 h 797089"/>
              <a:gd name="connsiteX8" fmla="*/ 712294 w 952449"/>
              <a:gd name="connsiteY8" fmla="*/ 351110 h 797089"/>
              <a:gd name="connsiteX9" fmla="*/ 329235 w 952449"/>
              <a:gd name="connsiteY9" fmla="*/ 178115 h 797089"/>
              <a:gd name="connsiteX10" fmla="*/ 477516 w 952449"/>
              <a:gd name="connsiteY10" fmla="*/ 487034 h 797089"/>
              <a:gd name="connsiteX11" fmla="*/ 215783 w 952449"/>
              <a:gd name="connsiteY11" fmla="*/ 536157 h 797089"/>
              <a:gd name="connsiteX12" fmla="*/ 2526 w 952449"/>
              <a:gd name="connsiteY12" fmla="*/ 789485 h 79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52449" h="797089">
                <a:moveTo>
                  <a:pt x="2526" y="789485"/>
                </a:moveTo>
                <a:cubicBezTo>
                  <a:pt x="25553" y="822876"/>
                  <a:pt x="243891" y="735426"/>
                  <a:pt x="353948" y="736504"/>
                </a:cubicBezTo>
                <a:cubicBezTo>
                  <a:pt x="464005" y="737582"/>
                  <a:pt x="568132" y="802520"/>
                  <a:pt x="662867" y="795953"/>
                </a:cubicBezTo>
                <a:cubicBezTo>
                  <a:pt x="757602" y="789386"/>
                  <a:pt x="875458" y="758883"/>
                  <a:pt x="922359" y="697099"/>
                </a:cubicBezTo>
                <a:cubicBezTo>
                  <a:pt x="969260" y="635315"/>
                  <a:pt x="948390" y="528223"/>
                  <a:pt x="944271" y="425250"/>
                </a:cubicBezTo>
                <a:cubicBezTo>
                  <a:pt x="940152" y="322277"/>
                  <a:pt x="858516" y="188413"/>
                  <a:pt x="897646" y="79262"/>
                </a:cubicBezTo>
                <a:cubicBezTo>
                  <a:pt x="936776" y="-29889"/>
                  <a:pt x="926717" y="2535"/>
                  <a:pt x="908904" y="11437"/>
                </a:cubicBezTo>
                <a:cubicBezTo>
                  <a:pt x="891091" y="20339"/>
                  <a:pt x="823533" y="76060"/>
                  <a:pt x="790765" y="132672"/>
                </a:cubicBezTo>
                <a:cubicBezTo>
                  <a:pt x="757997" y="189284"/>
                  <a:pt x="789216" y="343536"/>
                  <a:pt x="712294" y="351110"/>
                </a:cubicBezTo>
                <a:cubicBezTo>
                  <a:pt x="635372" y="358684"/>
                  <a:pt x="368365" y="155461"/>
                  <a:pt x="329235" y="178115"/>
                </a:cubicBezTo>
                <a:cubicBezTo>
                  <a:pt x="290105" y="200769"/>
                  <a:pt x="496425" y="427360"/>
                  <a:pt x="477516" y="487034"/>
                </a:cubicBezTo>
                <a:cubicBezTo>
                  <a:pt x="458607" y="546708"/>
                  <a:pt x="312578" y="480552"/>
                  <a:pt x="215783" y="536157"/>
                </a:cubicBezTo>
                <a:cubicBezTo>
                  <a:pt x="118989" y="591763"/>
                  <a:pt x="-20501" y="756094"/>
                  <a:pt x="2526" y="789485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 rot="6721894">
            <a:off x="3563024" y="3566703"/>
            <a:ext cx="545641" cy="484873"/>
          </a:xfrm>
          <a:custGeom>
            <a:avLst/>
            <a:gdLst>
              <a:gd name="connsiteX0" fmla="*/ 1437 w 810975"/>
              <a:gd name="connsiteY0" fmla="*/ 323402 h 706871"/>
              <a:gd name="connsiteX1" fmla="*/ 285642 w 810975"/>
              <a:gd name="connsiteY1" fmla="*/ 619964 h 706871"/>
              <a:gd name="connsiteX2" fmla="*/ 594561 w 810975"/>
              <a:gd name="connsiteY2" fmla="*/ 706461 h 706871"/>
              <a:gd name="connsiteX3" fmla="*/ 804626 w 810975"/>
              <a:gd name="connsiteY3" fmla="*/ 595250 h 706871"/>
              <a:gd name="connsiteX4" fmla="*/ 755199 w 810975"/>
              <a:gd name="connsiteY4" fmla="*/ 360472 h 706871"/>
              <a:gd name="connsiteX5" fmla="*/ 742842 w 810975"/>
              <a:gd name="connsiteY5" fmla="*/ 150407 h 706871"/>
              <a:gd name="connsiteX6" fmla="*/ 730486 w 810975"/>
              <a:gd name="connsiteY6" fmla="*/ 2126 h 706871"/>
              <a:gd name="connsiteX7" fmla="*/ 643988 w 810975"/>
              <a:gd name="connsiteY7" fmla="*/ 261618 h 706871"/>
              <a:gd name="connsiteX8" fmla="*/ 260929 w 810975"/>
              <a:gd name="connsiteY8" fmla="*/ 88623 h 706871"/>
              <a:gd name="connsiteX9" fmla="*/ 409210 w 810975"/>
              <a:gd name="connsiteY9" fmla="*/ 397542 h 706871"/>
              <a:gd name="connsiteX10" fmla="*/ 1437 w 810975"/>
              <a:gd name="connsiteY10" fmla="*/ 323402 h 706871"/>
              <a:gd name="connsiteX0" fmla="*/ 871 w 983403"/>
              <a:gd name="connsiteY0" fmla="*/ 731175 h 737263"/>
              <a:gd name="connsiteX1" fmla="*/ 458070 w 983403"/>
              <a:gd name="connsiteY1" fmla="*/ 619964 h 737263"/>
              <a:gd name="connsiteX2" fmla="*/ 766989 w 983403"/>
              <a:gd name="connsiteY2" fmla="*/ 706461 h 737263"/>
              <a:gd name="connsiteX3" fmla="*/ 977054 w 983403"/>
              <a:gd name="connsiteY3" fmla="*/ 595250 h 737263"/>
              <a:gd name="connsiteX4" fmla="*/ 927627 w 983403"/>
              <a:gd name="connsiteY4" fmla="*/ 360472 h 737263"/>
              <a:gd name="connsiteX5" fmla="*/ 915270 w 983403"/>
              <a:gd name="connsiteY5" fmla="*/ 150407 h 737263"/>
              <a:gd name="connsiteX6" fmla="*/ 902914 w 983403"/>
              <a:gd name="connsiteY6" fmla="*/ 2126 h 737263"/>
              <a:gd name="connsiteX7" fmla="*/ 816416 w 983403"/>
              <a:gd name="connsiteY7" fmla="*/ 261618 h 737263"/>
              <a:gd name="connsiteX8" fmla="*/ 433357 w 983403"/>
              <a:gd name="connsiteY8" fmla="*/ 88623 h 737263"/>
              <a:gd name="connsiteX9" fmla="*/ 581638 w 983403"/>
              <a:gd name="connsiteY9" fmla="*/ 397542 h 737263"/>
              <a:gd name="connsiteX10" fmla="*/ 871 w 983403"/>
              <a:gd name="connsiteY10" fmla="*/ 731175 h 737263"/>
              <a:gd name="connsiteX0" fmla="*/ 4341 w 986873"/>
              <a:gd name="connsiteY0" fmla="*/ 731175 h 734712"/>
              <a:gd name="connsiteX1" fmla="*/ 461540 w 986873"/>
              <a:gd name="connsiteY1" fmla="*/ 619964 h 734712"/>
              <a:gd name="connsiteX2" fmla="*/ 770459 w 986873"/>
              <a:gd name="connsiteY2" fmla="*/ 706461 h 734712"/>
              <a:gd name="connsiteX3" fmla="*/ 980524 w 986873"/>
              <a:gd name="connsiteY3" fmla="*/ 595250 h 734712"/>
              <a:gd name="connsiteX4" fmla="*/ 931097 w 986873"/>
              <a:gd name="connsiteY4" fmla="*/ 360472 h 734712"/>
              <a:gd name="connsiteX5" fmla="*/ 918740 w 986873"/>
              <a:gd name="connsiteY5" fmla="*/ 150407 h 734712"/>
              <a:gd name="connsiteX6" fmla="*/ 906384 w 986873"/>
              <a:gd name="connsiteY6" fmla="*/ 2126 h 734712"/>
              <a:gd name="connsiteX7" fmla="*/ 819886 w 986873"/>
              <a:gd name="connsiteY7" fmla="*/ 261618 h 734712"/>
              <a:gd name="connsiteX8" fmla="*/ 436827 w 986873"/>
              <a:gd name="connsiteY8" fmla="*/ 88623 h 734712"/>
              <a:gd name="connsiteX9" fmla="*/ 585108 w 986873"/>
              <a:gd name="connsiteY9" fmla="*/ 397542 h 734712"/>
              <a:gd name="connsiteX10" fmla="*/ 251475 w 986873"/>
              <a:gd name="connsiteY10" fmla="*/ 459326 h 734712"/>
              <a:gd name="connsiteX11" fmla="*/ 4341 w 986873"/>
              <a:gd name="connsiteY11" fmla="*/ 731175 h 734712"/>
              <a:gd name="connsiteX0" fmla="*/ 4341 w 1004473"/>
              <a:gd name="connsiteY0" fmla="*/ 731109 h 734646"/>
              <a:gd name="connsiteX1" fmla="*/ 461540 w 1004473"/>
              <a:gd name="connsiteY1" fmla="*/ 619898 h 734646"/>
              <a:gd name="connsiteX2" fmla="*/ 770459 w 1004473"/>
              <a:gd name="connsiteY2" fmla="*/ 706395 h 734646"/>
              <a:gd name="connsiteX3" fmla="*/ 980524 w 1004473"/>
              <a:gd name="connsiteY3" fmla="*/ 595184 h 734646"/>
              <a:gd name="connsiteX4" fmla="*/ 992881 w 1004473"/>
              <a:gd name="connsiteY4" fmla="*/ 335692 h 734646"/>
              <a:gd name="connsiteX5" fmla="*/ 918740 w 1004473"/>
              <a:gd name="connsiteY5" fmla="*/ 150341 h 734646"/>
              <a:gd name="connsiteX6" fmla="*/ 906384 w 1004473"/>
              <a:gd name="connsiteY6" fmla="*/ 2060 h 734646"/>
              <a:gd name="connsiteX7" fmla="*/ 819886 w 1004473"/>
              <a:gd name="connsiteY7" fmla="*/ 261552 h 734646"/>
              <a:gd name="connsiteX8" fmla="*/ 436827 w 1004473"/>
              <a:gd name="connsiteY8" fmla="*/ 88557 h 734646"/>
              <a:gd name="connsiteX9" fmla="*/ 585108 w 1004473"/>
              <a:gd name="connsiteY9" fmla="*/ 397476 h 734646"/>
              <a:gd name="connsiteX10" fmla="*/ 251475 w 1004473"/>
              <a:gd name="connsiteY10" fmla="*/ 459260 h 734646"/>
              <a:gd name="connsiteX11" fmla="*/ 4341 w 1004473"/>
              <a:gd name="connsiteY11" fmla="*/ 731109 h 734646"/>
              <a:gd name="connsiteX0" fmla="*/ 4341 w 1228373"/>
              <a:gd name="connsiteY0" fmla="*/ 1057560 h 1061097"/>
              <a:gd name="connsiteX1" fmla="*/ 461540 w 1228373"/>
              <a:gd name="connsiteY1" fmla="*/ 946349 h 1061097"/>
              <a:gd name="connsiteX2" fmla="*/ 770459 w 1228373"/>
              <a:gd name="connsiteY2" fmla="*/ 1032846 h 1061097"/>
              <a:gd name="connsiteX3" fmla="*/ 980524 w 1228373"/>
              <a:gd name="connsiteY3" fmla="*/ 921635 h 1061097"/>
              <a:gd name="connsiteX4" fmla="*/ 992881 w 1228373"/>
              <a:gd name="connsiteY4" fmla="*/ 662143 h 1061097"/>
              <a:gd name="connsiteX5" fmla="*/ 1227659 w 1228373"/>
              <a:gd name="connsiteY5" fmla="*/ 7235 h 1061097"/>
              <a:gd name="connsiteX6" fmla="*/ 906384 w 1228373"/>
              <a:gd name="connsiteY6" fmla="*/ 328511 h 1061097"/>
              <a:gd name="connsiteX7" fmla="*/ 819886 w 1228373"/>
              <a:gd name="connsiteY7" fmla="*/ 588003 h 1061097"/>
              <a:gd name="connsiteX8" fmla="*/ 436827 w 1228373"/>
              <a:gd name="connsiteY8" fmla="*/ 415008 h 1061097"/>
              <a:gd name="connsiteX9" fmla="*/ 585108 w 1228373"/>
              <a:gd name="connsiteY9" fmla="*/ 723927 h 1061097"/>
              <a:gd name="connsiteX10" fmla="*/ 251475 w 1228373"/>
              <a:gd name="connsiteY10" fmla="*/ 785711 h 1061097"/>
              <a:gd name="connsiteX11" fmla="*/ 4341 w 1228373"/>
              <a:gd name="connsiteY11" fmla="*/ 1057560 h 1061097"/>
              <a:gd name="connsiteX0" fmla="*/ 4341 w 1230567"/>
              <a:gd name="connsiteY0" fmla="*/ 1072495 h 1076032"/>
              <a:gd name="connsiteX1" fmla="*/ 461540 w 1230567"/>
              <a:gd name="connsiteY1" fmla="*/ 961284 h 1076032"/>
              <a:gd name="connsiteX2" fmla="*/ 770459 w 1230567"/>
              <a:gd name="connsiteY2" fmla="*/ 1047781 h 1076032"/>
              <a:gd name="connsiteX3" fmla="*/ 980524 w 1230567"/>
              <a:gd name="connsiteY3" fmla="*/ 936570 h 1076032"/>
              <a:gd name="connsiteX4" fmla="*/ 992881 w 1230567"/>
              <a:gd name="connsiteY4" fmla="*/ 677078 h 1076032"/>
              <a:gd name="connsiteX5" fmla="*/ 1227659 w 1230567"/>
              <a:gd name="connsiteY5" fmla="*/ 22170 h 1076032"/>
              <a:gd name="connsiteX6" fmla="*/ 807530 w 1230567"/>
              <a:gd name="connsiteY6" fmla="*/ 195165 h 1076032"/>
              <a:gd name="connsiteX7" fmla="*/ 819886 w 1230567"/>
              <a:gd name="connsiteY7" fmla="*/ 602938 h 1076032"/>
              <a:gd name="connsiteX8" fmla="*/ 436827 w 1230567"/>
              <a:gd name="connsiteY8" fmla="*/ 429943 h 1076032"/>
              <a:gd name="connsiteX9" fmla="*/ 585108 w 1230567"/>
              <a:gd name="connsiteY9" fmla="*/ 738862 h 1076032"/>
              <a:gd name="connsiteX10" fmla="*/ 251475 w 1230567"/>
              <a:gd name="connsiteY10" fmla="*/ 800646 h 1076032"/>
              <a:gd name="connsiteX11" fmla="*/ 4341 w 1230567"/>
              <a:gd name="connsiteY11" fmla="*/ 1072495 h 1076032"/>
              <a:gd name="connsiteX0" fmla="*/ 4341 w 1231061"/>
              <a:gd name="connsiteY0" fmla="*/ 1053601 h 1057138"/>
              <a:gd name="connsiteX1" fmla="*/ 461540 w 1231061"/>
              <a:gd name="connsiteY1" fmla="*/ 942390 h 1057138"/>
              <a:gd name="connsiteX2" fmla="*/ 770459 w 1231061"/>
              <a:gd name="connsiteY2" fmla="*/ 1028887 h 1057138"/>
              <a:gd name="connsiteX3" fmla="*/ 980524 w 1231061"/>
              <a:gd name="connsiteY3" fmla="*/ 917676 h 1057138"/>
              <a:gd name="connsiteX4" fmla="*/ 992881 w 1231061"/>
              <a:gd name="connsiteY4" fmla="*/ 658184 h 1057138"/>
              <a:gd name="connsiteX5" fmla="*/ 1005238 w 1231061"/>
              <a:gd name="connsiteY5" fmla="*/ 312196 h 1057138"/>
              <a:gd name="connsiteX6" fmla="*/ 1227659 w 1231061"/>
              <a:gd name="connsiteY6" fmla="*/ 3276 h 1057138"/>
              <a:gd name="connsiteX7" fmla="*/ 807530 w 1231061"/>
              <a:gd name="connsiteY7" fmla="*/ 176271 h 1057138"/>
              <a:gd name="connsiteX8" fmla="*/ 819886 w 1231061"/>
              <a:gd name="connsiteY8" fmla="*/ 584044 h 1057138"/>
              <a:gd name="connsiteX9" fmla="*/ 436827 w 1231061"/>
              <a:gd name="connsiteY9" fmla="*/ 411049 h 1057138"/>
              <a:gd name="connsiteX10" fmla="*/ 585108 w 1231061"/>
              <a:gd name="connsiteY10" fmla="*/ 719968 h 1057138"/>
              <a:gd name="connsiteX11" fmla="*/ 251475 w 1231061"/>
              <a:gd name="connsiteY11" fmla="*/ 781752 h 1057138"/>
              <a:gd name="connsiteX12" fmla="*/ 4341 w 1231061"/>
              <a:gd name="connsiteY12" fmla="*/ 1053601 h 1057138"/>
              <a:gd name="connsiteX0" fmla="*/ 4341 w 1231061"/>
              <a:gd name="connsiteY0" fmla="*/ 1053601 h 1057138"/>
              <a:gd name="connsiteX1" fmla="*/ 461540 w 1231061"/>
              <a:gd name="connsiteY1" fmla="*/ 942390 h 1057138"/>
              <a:gd name="connsiteX2" fmla="*/ 770459 w 1231061"/>
              <a:gd name="connsiteY2" fmla="*/ 1028887 h 1057138"/>
              <a:gd name="connsiteX3" fmla="*/ 1029951 w 1231061"/>
              <a:gd name="connsiteY3" fmla="*/ 930033 h 1057138"/>
              <a:gd name="connsiteX4" fmla="*/ 992881 w 1231061"/>
              <a:gd name="connsiteY4" fmla="*/ 658184 h 1057138"/>
              <a:gd name="connsiteX5" fmla="*/ 1005238 w 1231061"/>
              <a:gd name="connsiteY5" fmla="*/ 312196 h 1057138"/>
              <a:gd name="connsiteX6" fmla="*/ 1227659 w 1231061"/>
              <a:gd name="connsiteY6" fmla="*/ 3276 h 1057138"/>
              <a:gd name="connsiteX7" fmla="*/ 807530 w 1231061"/>
              <a:gd name="connsiteY7" fmla="*/ 176271 h 1057138"/>
              <a:gd name="connsiteX8" fmla="*/ 819886 w 1231061"/>
              <a:gd name="connsiteY8" fmla="*/ 584044 h 1057138"/>
              <a:gd name="connsiteX9" fmla="*/ 436827 w 1231061"/>
              <a:gd name="connsiteY9" fmla="*/ 411049 h 1057138"/>
              <a:gd name="connsiteX10" fmla="*/ 585108 w 1231061"/>
              <a:gd name="connsiteY10" fmla="*/ 719968 h 1057138"/>
              <a:gd name="connsiteX11" fmla="*/ 251475 w 1231061"/>
              <a:gd name="connsiteY11" fmla="*/ 781752 h 1057138"/>
              <a:gd name="connsiteX12" fmla="*/ 4341 w 1231061"/>
              <a:gd name="connsiteY12" fmla="*/ 1053601 h 1057138"/>
              <a:gd name="connsiteX0" fmla="*/ 4341 w 1231061"/>
              <a:gd name="connsiteY0" fmla="*/ 1053601 h 1057138"/>
              <a:gd name="connsiteX1" fmla="*/ 461540 w 1231061"/>
              <a:gd name="connsiteY1" fmla="*/ 942390 h 1057138"/>
              <a:gd name="connsiteX2" fmla="*/ 770459 w 1231061"/>
              <a:gd name="connsiteY2" fmla="*/ 1028887 h 1057138"/>
              <a:gd name="connsiteX3" fmla="*/ 1029951 w 1231061"/>
              <a:gd name="connsiteY3" fmla="*/ 930033 h 1057138"/>
              <a:gd name="connsiteX4" fmla="*/ 992881 w 1231061"/>
              <a:gd name="connsiteY4" fmla="*/ 658184 h 1057138"/>
              <a:gd name="connsiteX5" fmla="*/ 1005238 w 1231061"/>
              <a:gd name="connsiteY5" fmla="*/ 312196 h 1057138"/>
              <a:gd name="connsiteX6" fmla="*/ 1227659 w 1231061"/>
              <a:gd name="connsiteY6" fmla="*/ 3276 h 1057138"/>
              <a:gd name="connsiteX7" fmla="*/ 807530 w 1231061"/>
              <a:gd name="connsiteY7" fmla="*/ 176271 h 1057138"/>
              <a:gd name="connsiteX8" fmla="*/ 819886 w 1231061"/>
              <a:gd name="connsiteY8" fmla="*/ 584044 h 1057138"/>
              <a:gd name="connsiteX9" fmla="*/ 436827 w 1231061"/>
              <a:gd name="connsiteY9" fmla="*/ 411049 h 1057138"/>
              <a:gd name="connsiteX10" fmla="*/ 585108 w 1231061"/>
              <a:gd name="connsiteY10" fmla="*/ 719968 h 1057138"/>
              <a:gd name="connsiteX11" fmla="*/ 251475 w 1231061"/>
              <a:gd name="connsiteY11" fmla="*/ 781752 h 1057138"/>
              <a:gd name="connsiteX12" fmla="*/ 4341 w 1231061"/>
              <a:gd name="connsiteY12" fmla="*/ 1053601 h 1057138"/>
              <a:gd name="connsiteX0" fmla="*/ 4341 w 1088125"/>
              <a:gd name="connsiteY0" fmla="*/ 1029559 h 1033096"/>
              <a:gd name="connsiteX1" fmla="*/ 461540 w 1088125"/>
              <a:gd name="connsiteY1" fmla="*/ 918348 h 1033096"/>
              <a:gd name="connsiteX2" fmla="*/ 770459 w 1088125"/>
              <a:gd name="connsiteY2" fmla="*/ 1004845 h 1033096"/>
              <a:gd name="connsiteX3" fmla="*/ 1029951 w 1088125"/>
              <a:gd name="connsiteY3" fmla="*/ 905991 h 1033096"/>
              <a:gd name="connsiteX4" fmla="*/ 992881 w 1088125"/>
              <a:gd name="connsiteY4" fmla="*/ 634142 h 1033096"/>
              <a:gd name="connsiteX5" fmla="*/ 1005238 w 1088125"/>
              <a:gd name="connsiteY5" fmla="*/ 288154 h 1033096"/>
              <a:gd name="connsiteX6" fmla="*/ 1079377 w 1088125"/>
              <a:gd name="connsiteY6" fmla="*/ 3947 h 1033096"/>
              <a:gd name="connsiteX7" fmla="*/ 807530 w 1088125"/>
              <a:gd name="connsiteY7" fmla="*/ 152229 h 1033096"/>
              <a:gd name="connsiteX8" fmla="*/ 819886 w 1088125"/>
              <a:gd name="connsiteY8" fmla="*/ 560002 h 1033096"/>
              <a:gd name="connsiteX9" fmla="*/ 436827 w 1088125"/>
              <a:gd name="connsiteY9" fmla="*/ 387007 h 1033096"/>
              <a:gd name="connsiteX10" fmla="*/ 585108 w 1088125"/>
              <a:gd name="connsiteY10" fmla="*/ 695926 h 1033096"/>
              <a:gd name="connsiteX11" fmla="*/ 251475 w 1088125"/>
              <a:gd name="connsiteY11" fmla="*/ 757710 h 1033096"/>
              <a:gd name="connsiteX12" fmla="*/ 4341 w 1088125"/>
              <a:gd name="connsiteY12" fmla="*/ 1029559 h 1033096"/>
              <a:gd name="connsiteX0" fmla="*/ 4341 w 1161067"/>
              <a:gd name="connsiteY0" fmla="*/ 1176127 h 1179664"/>
              <a:gd name="connsiteX1" fmla="*/ 461540 w 1161067"/>
              <a:gd name="connsiteY1" fmla="*/ 1064916 h 1179664"/>
              <a:gd name="connsiteX2" fmla="*/ 770459 w 1161067"/>
              <a:gd name="connsiteY2" fmla="*/ 1151413 h 1179664"/>
              <a:gd name="connsiteX3" fmla="*/ 1029951 w 1161067"/>
              <a:gd name="connsiteY3" fmla="*/ 1052559 h 1179664"/>
              <a:gd name="connsiteX4" fmla="*/ 992881 w 1161067"/>
              <a:gd name="connsiteY4" fmla="*/ 780710 h 1179664"/>
              <a:gd name="connsiteX5" fmla="*/ 1005238 w 1161067"/>
              <a:gd name="connsiteY5" fmla="*/ 434722 h 1179664"/>
              <a:gd name="connsiteX6" fmla="*/ 1156231 w 1161067"/>
              <a:gd name="connsiteY6" fmla="*/ 1753 h 1179664"/>
              <a:gd name="connsiteX7" fmla="*/ 807530 w 1161067"/>
              <a:gd name="connsiteY7" fmla="*/ 298797 h 1179664"/>
              <a:gd name="connsiteX8" fmla="*/ 819886 w 1161067"/>
              <a:gd name="connsiteY8" fmla="*/ 706570 h 1179664"/>
              <a:gd name="connsiteX9" fmla="*/ 436827 w 1161067"/>
              <a:gd name="connsiteY9" fmla="*/ 533575 h 1179664"/>
              <a:gd name="connsiteX10" fmla="*/ 585108 w 1161067"/>
              <a:gd name="connsiteY10" fmla="*/ 842494 h 1179664"/>
              <a:gd name="connsiteX11" fmla="*/ 251475 w 1161067"/>
              <a:gd name="connsiteY11" fmla="*/ 904278 h 1179664"/>
              <a:gd name="connsiteX12" fmla="*/ 4341 w 1161067"/>
              <a:gd name="connsiteY12" fmla="*/ 1176127 h 1179664"/>
              <a:gd name="connsiteX0" fmla="*/ 4341 w 1161067"/>
              <a:gd name="connsiteY0" fmla="*/ 1176127 h 1181662"/>
              <a:gd name="connsiteX1" fmla="*/ 461540 w 1161067"/>
              <a:gd name="connsiteY1" fmla="*/ 1091964 h 1181662"/>
              <a:gd name="connsiteX2" fmla="*/ 770459 w 1161067"/>
              <a:gd name="connsiteY2" fmla="*/ 1151413 h 1181662"/>
              <a:gd name="connsiteX3" fmla="*/ 1029951 w 1161067"/>
              <a:gd name="connsiteY3" fmla="*/ 1052559 h 1181662"/>
              <a:gd name="connsiteX4" fmla="*/ 992881 w 1161067"/>
              <a:gd name="connsiteY4" fmla="*/ 780710 h 1181662"/>
              <a:gd name="connsiteX5" fmla="*/ 1005238 w 1161067"/>
              <a:gd name="connsiteY5" fmla="*/ 434722 h 1181662"/>
              <a:gd name="connsiteX6" fmla="*/ 1156231 w 1161067"/>
              <a:gd name="connsiteY6" fmla="*/ 1753 h 1181662"/>
              <a:gd name="connsiteX7" fmla="*/ 807530 w 1161067"/>
              <a:gd name="connsiteY7" fmla="*/ 298797 h 1181662"/>
              <a:gd name="connsiteX8" fmla="*/ 819886 w 1161067"/>
              <a:gd name="connsiteY8" fmla="*/ 706570 h 1181662"/>
              <a:gd name="connsiteX9" fmla="*/ 436827 w 1161067"/>
              <a:gd name="connsiteY9" fmla="*/ 533575 h 1181662"/>
              <a:gd name="connsiteX10" fmla="*/ 585108 w 1161067"/>
              <a:gd name="connsiteY10" fmla="*/ 842494 h 1181662"/>
              <a:gd name="connsiteX11" fmla="*/ 251475 w 1161067"/>
              <a:gd name="connsiteY11" fmla="*/ 904278 h 1181662"/>
              <a:gd name="connsiteX12" fmla="*/ 4341 w 1161067"/>
              <a:gd name="connsiteY12" fmla="*/ 1176127 h 1181662"/>
              <a:gd name="connsiteX0" fmla="*/ 19869 w 1176595"/>
              <a:gd name="connsiteY0" fmla="*/ 1176127 h 1188476"/>
              <a:gd name="connsiteX1" fmla="*/ 477068 w 1176595"/>
              <a:gd name="connsiteY1" fmla="*/ 1091964 h 1188476"/>
              <a:gd name="connsiteX2" fmla="*/ 785987 w 1176595"/>
              <a:gd name="connsiteY2" fmla="*/ 1151413 h 1188476"/>
              <a:gd name="connsiteX3" fmla="*/ 1045479 w 1176595"/>
              <a:gd name="connsiteY3" fmla="*/ 1052559 h 1188476"/>
              <a:gd name="connsiteX4" fmla="*/ 1008409 w 1176595"/>
              <a:gd name="connsiteY4" fmla="*/ 780710 h 1188476"/>
              <a:gd name="connsiteX5" fmla="*/ 1020766 w 1176595"/>
              <a:gd name="connsiteY5" fmla="*/ 434722 h 1188476"/>
              <a:gd name="connsiteX6" fmla="*/ 1171759 w 1176595"/>
              <a:gd name="connsiteY6" fmla="*/ 1753 h 1188476"/>
              <a:gd name="connsiteX7" fmla="*/ 823058 w 1176595"/>
              <a:gd name="connsiteY7" fmla="*/ 298797 h 1188476"/>
              <a:gd name="connsiteX8" fmla="*/ 835414 w 1176595"/>
              <a:gd name="connsiteY8" fmla="*/ 706570 h 1188476"/>
              <a:gd name="connsiteX9" fmla="*/ 452355 w 1176595"/>
              <a:gd name="connsiteY9" fmla="*/ 533575 h 1188476"/>
              <a:gd name="connsiteX10" fmla="*/ 600636 w 1176595"/>
              <a:gd name="connsiteY10" fmla="*/ 842494 h 1188476"/>
              <a:gd name="connsiteX11" fmla="*/ 134255 w 1176595"/>
              <a:gd name="connsiteY11" fmla="*/ 775802 h 1188476"/>
              <a:gd name="connsiteX12" fmla="*/ 19869 w 1176595"/>
              <a:gd name="connsiteY12" fmla="*/ 1176127 h 1188476"/>
              <a:gd name="connsiteX0" fmla="*/ 11703 w 1259257"/>
              <a:gd name="connsiteY0" fmla="*/ 1378985 h 1385142"/>
              <a:gd name="connsiteX1" fmla="*/ 559730 w 1259257"/>
              <a:gd name="connsiteY1" fmla="*/ 1091964 h 1385142"/>
              <a:gd name="connsiteX2" fmla="*/ 868649 w 1259257"/>
              <a:gd name="connsiteY2" fmla="*/ 1151413 h 1385142"/>
              <a:gd name="connsiteX3" fmla="*/ 1128141 w 1259257"/>
              <a:gd name="connsiteY3" fmla="*/ 1052559 h 1385142"/>
              <a:gd name="connsiteX4" fmla="*/ 1091071 w 1259257"/>
              <a:gd name="connsiteY4" fmla="*/ 780710 h 1385142"/>
              <a:gd name="connsiteX5" fmla="*/ 1103428 w 1259257"/>
              <a:gd name="connsiteY5" fmla="*/ 434722 h 1385142"/>
              <a:gd name="connsiteX6" fmla="*/ 1254421 w 1259257"/>
              <a:gd name="connsiteY6" fmla="*/ 1753 h 1385142"/>
              <a:gd name="connsiteX7" fmla="*/ 905720 w 1259257"/>
              <a:gd name="connsiteY7" fmla="*/ 298797 h 1385142"/>
              <a:gd name="connsiteX8" fmla="*/ 918076 w 1259257"/>
              <a:gd name="connsiteY8" fmla="*/ 706570 h 1385142"/>
              <a:gd name="connsiteX9" fmla="*/ 535017 w 1259257"/>
              <a:gd name="connsiteY9" fmla="*/ 533575 h 1385142"/>
              <a:gd name="connsiteX10" fmla="*/ 683298 w 1259257"/>
              <a:gd name="connsiteY10" fmla="*/ 842494 h 1385142"/>
              <a:gd name="connsiteX11" fmla="*/ 216917 w 1259257"/>
              <a:gd name="connsiteY11" fmla="*/ 775802 h 1385142"/>
              <a:gd name="connsiteX12" fmla="*/ 11703 w 1259257"/>
              <a:gd name="connsiteY12" fmla="*/ 1378985 h 1385142"/>
              <a:gd name="connsiteX0" fmla="*/ 5618 w 1253172"/>
              <a:gd name="connsiteY0" fmla="*/ 1378985 h 1382633"/>
              <a:gd name="connsiteX1" fmla="*/ 553645 w 1253172"/>
              <a:gd name="connsiteY1" fmla="*/ 1091964 h 1382633"/>
              <a:gd name="connsiteX2" fmla="*/ 862564 w 1253172"/>
              <a:gd name="connsiteY2" fmla="*/ 1151413 h 1382633"/>
              <a:gd name="connsiteX3" fmla="*/ 1122056 w 1253172"/>
              <a:gd name="connsiteY3" fmla="*/ 1052559 h 1382633"/>
              <a:gd name="connsiteX4" fmla="*/ 1084986 w 1253172"/>
              <a:gd name="connsiteY4" fmla="*/ 780710 h 1382633"/>
              <a:gd name="connsiteX5" fmla="*/ 1097343 w 1253172"/>
              <a:gd name="connsiteY5" fmla="*/ 434722 h 1382633"/>
              <a:gd name="connsiteX6" fmla="*/ 1248336 w 1253172"/>
              <a:gd name="connsiteY6" fmla="*/ 1753 h 1382633"/>
              <a:gd name="connsiteX7" fmla="*/ 899635 w 1253172"/>
              <a:gd name="connsiteY7" fmla="*/ 298797 h 1382633"/>
              <a:gd name="connsiteX8" fmla="*/ 911991 w 1253172"/>
              <a:gd name="connsiteY8" fmla="*/ 706570 h 1382633"/>
              <a:gd name="connsiteX9" fmla="*/ 528932 w 1253172"/>
              <a:gd name="connsiteY9" fmla="*/ 533575 h 1382633"/>
              <a:gd name="connsiteX10" fmla="*/ 677213 w 1253172"/>
              <a:gd name="connsiteY10" fmla="*/ 842494 h 1382633"/>
              <a:gd name="connsiteX11" fmla="*/ 287686 w 1253172"/>
              <a:gd name="connsiteY11" fmla="*/ 856945 h 1382633"/>
              <a:gd name="connsiteX12" fmla="*/ 5618 w 1253172"/>
              <a:gd name="connsiteY12" fmla="*/ 1378985 h 1382633"/>
              <a:gd name="connsiteX0" fmla="*/ 5618 w 1130348"/>
              <a:gd name="connsiteY0" fmla="*/ 1097068 h 1100716"/>
              <a:gd name="connsiteX1" fmla="*/ 553645 w 1130348"/>
              <a:gd name="connsiteY1" fmla="*/ 810047 h 1100716"/>
              <a:gd name="connsiteX2" fmla="*/ 862564 w 1130348"/>
              <a:gd name="connsiteY2" fmla="*/ 869496 h 1100716"/>
              <a:gd name="connsiteX3" fmla="*/ 1122056 w 1130348"/>
              <a:gd name="connsiteY3" fmla="*/ 770642 h 1100716"/>
              <a:gd name="connsiteX4" fmla="*/ 1084986 w 1130348"/>
              <a:gd name="connsiteY4" fmla="*/ 498793 h 1100716"/>
              <a:gd name="connsiteX5" fmla="*/ 1097343 w 1130348"/>
              <a:gd name="connsiteY5" fmla="*/ 152805 h 1100716"/>
              <a:gd name="connsiteX6" fmla="*/ 1108601 w 1130348"/>
              <a:gd name="connsiteY6" fmla="*/ 84980 h 1100716"/>
              <a:gd name="connsiteX7" fmla="*/ 899635 w 1130348"/>
              <a:gd name="connsiteY7" fmla="*/ 16880 h 1100716"/>
              <a:gd name="connsiteX8" fmla="*/ 911991 w 1130348"/>
              <a:gd name="connsiteY8" fmla="*/ 424653 h 1100716"/>
              <a:gd name="connsiteX9" fmla="*/ 528932 w 1130348"/>
              <a:gd name="connsiteY9" fmla="*/ 251658 h 1100716"/>
              <a:gd name="connsiteX10" fmla="*/ 677213 w 1130348"/>
              <a:gd name="connsiteY10" fmla="*/ 560577 h 1100716"/>
              <a:gd name="connsiteX11" fmla="*/ 287686 w 1130348"/>
              <a:gd name="connsiteY11" fmla="*/ 575028 h 1100716"/>
              <a:gd name="connsiteX12" fmla="*/ 5618 w 1130348"/>
              <a:gd name="connsiteY12" fmla="*/ 1097068 h 1100716"/>
              <a:gd name="connsiteX0" fmla="*/ 5618 w 1124327"/>
              <a:gd name="connsiteY0" fmla="*/ 1023525 h 1027173"/>
              <a:gd name="connsiteX1" fmla="*/ 553645 w 1124327"/>
              <a:gd name="connsiteY1" fmla="*/ 736504 h 1027173"/>
              <a:gd name="connsiteX2" fmla="*/ 862564 w 1124327"/>
              <a:gd name="connsiteY2" fmla="*/ 795953 h 1027173"/>
              <a:gd name="connsiteX3" fmla="*/ 1122056 w 1124327"/>
              <a:gd name="connsiteY3" fmla="*/ 697099 h 1027173"/>
              <a:gd name="connsiteX4" fmla="*/ 1084986 w 1124327"/>
              <a:gd name="connsiteY4" fmla="*/ 425250 h 1027173"/>
              <a:gd name="connsiteX5" fmla="*/ 1097343 w 1124327"/>
              <a:gd name="connsiteY5" fmla="*/ 79262 h 1027173"/>
              <a:gd name="connsiteX6" fmla="*/ 1108601 w 1124327"/>
              <a:gd name="connsiteY6" fmla="*/ 11437 h 1027173"/>
              <a:gd name="connsiteX7" fmla="*/ 990462 w 1124327"/>
              <a:gd name="connsiteY7" fmla="*/ 132672 h 1027173"/>
              <a:gd name="connsiteX8" fmla="*/ 911991 w 1124327"/>
              <a:gd name="connsiteY8" fmla="*/ 351110 h 1027173"/>
              <a:gd name="connsiteX9" fmla="*/ 528932 w 1124327"/>
              <a:gd name="connsiteY9" fmla="*/ 178115 h 1027173"/>
              <a:gd name="connsiteX10" fmla="*/ 677213 w 1124327"/>
              <a:gd name="connsiteY10" fmla="*/ 487034 h 1027173"/>
              <a:gd name="connsiteX11" fmla="*/ 287686 w 1124327"/>
              <a:gd name="connsiteY11" fmla="*/ 501485 h 1027173"/>
              <a:gd name="connsiteX12" fmla="*/ 5618 w 1124327"/>
              <a:gd name="connsiteY12" fmla="*/ 1023525 h 1027173"/>
              <a:gd name="connsiteX0" fmla="*/ 1128 w 1119837"/>
              <a:gd name="connsiteY0" fmla="*/ 1023525 h 1026261"/>
              <a:gd name="connsiteX1" fmla="*/ 549155 w 1119837"/>
              <a:gd name="connsiteY1" fmla="*/ 736504 h 1026261"/>
              <a:gd name="connsiteX2" fmla="*/ 858074 w 1119837"/>
              <a:gd name="connsiteY2" fmla="*/ 795953 h 1026261"/>
              <a:gd name="connsiteX3" fmla="*/ 1117566 w 1119837"/>
              <a:gd name="connsiteY3" fmla="*/ 697099 h 1026261"/>
              <a:gd name="connsiteX4" fmla="*/ 1080496 w 1119837"/>
              <a:gd name="connsiteY4" fmla="*/ 425250 h 1026261"/>
              <a:gd name="connsiteX5" fmla="*/ 1092853 w 1119837"/>
              <a:gd name="connsiteY5" fmla="*/ 79262 h 1026261"/>
              <a:gd name="connsiteX6" fmla="*/ 1104111 w 1119837"/>
              <a:gd name="connsiteY6" fmla="*/ 11437 h 1026261"/>
              <a:gd name="connsiteX7" fmla="*/ 985972 w 1119837"/>
              <a:gd name="connsiteY7" fmla="*/ 132672 h 1026261"/>
              <a:gd name="connsiteX8" fmla="*/ 907501 w 1119837"/>
              <a:gd name="connsiteY8" fmla="*/ 351110 h 1026261"/>
              <a:gd name="connsiteX9" fmla="*/ 524442 w 1119837"/>
              <a:gd name="connsiteY9" fmla="*/ 178115 h 1026261"/>
              <a:gd name="connsiteX10" fmla="*/ 672723 w 1119837"/>
              <a:gd name="connsiteY10" fmla="*/ 487034 h 1026261"/>
              <a:gd name="connsiteX11" fmla="*/ 410990 w 1119837"/>
              <a:gd name="connsiteY11" fmla="*/ 536157 h 1026261"/>
              <a:gd name="connsiteX12" fmla="*/ 1128 w 1119837"/>
              <a:gd name="connsiteY12" fmla="*/ 1023525 h 1026261"/>
              <a:gd name="connsiteX0" fmla="*/ 2526 w 924630"/>
              <a:gd name="connsiteY0" fmla="*/ 789485 h 801035"/>
              <a:gd name="connsiteX1" fmla="*/ 353948 w 924630"/>
              <a:gd name="connsiteY1" fmla="*/ 736504 h 801035"/>
              <a:gd name="connsiteX2" fmla="*/ 662867 w 924630"/>
              <a:gd name="connsiteY2" fmla="*/ 795953 h 801035"/>
              <a:gd name="connsiteX3" fmla="*/ 922359 w 924630"/>
              <a:gd name="connsiteY3" fmla="*/ 697099 h 801035"/>
              <a:gd name="connsiteX4" fmla="*/ 885289 w 924630"/>
              <a:gd name="connsiteY4" fmla="*/ 425250 h 801035"/>
              <a:gd name="connsiteX5" fmla="*/ 897646 w 924630"/>
              <a:gd name="connsiteY5" fmla="*/ 79262 h 801035"/>
              <a:gd name="connsiteX6" fmla="*/ 908904 w 924630"/>
              <a:gd name="connsiteY6" fmla="*/ 11437 h 801035"/>
              <a:gd name="connsiteX7" fmla="*/ 790765 w 924630"/>
              <a:gd name="connsiteY7" fmla="*/ 132672 h 801035"/>
              <a:gd name="connsiteX8" fmla="*/ 712294 w 924630"/>
              <a:gd name="connsiteY8" fmla="*/ 351110 h 801035"/>
              <a:gd name="connsiteX9" fmla="*/ 329235 w 924630"/>
              <a:gd name="connsiteY9" fmla="*/ 178115 h 801035"/>
              <a:gd name="connsiteX10" fmla="*/ 477516 w 924630"/>
              <a:gd name="connsiteY10" fmla="*/ 487034 h 801035"/>
              <a:gd name="connsiteX11" fmla="*/ 215783 w 924630"/>
              <a:gd name="connsiteY11" fmla="*/ 536157 h 801035"/>
              <a:gd name="connsiteX12" fmla="*/ 2526 w 924630"/>
              <a:gd name="connsiteY12" fmla="*/ 789485 h 801035"/>
              <a:gd name="connsiteX0" fmla="*/ 2526 w 952449"/>
              <a:gd name="connsiteY0" fmla="*/ 789485 h 797089"/>
              <a:gd name="connsiteX1" fmla="*/ 353948 w 952449"/>
              <a:gd name="connsiteY1" fmla="*/ 736504 h 797089"/>
              <a:gd name="connsiteX2" fmla="*/ 662867 w 952449"/>
              <a:gd name="connsiteY2" fmla="*/ 795953 h 797089"/>
              <a:gd name="connsiteX3" fmla="*/ 922359 w 952449"/>
              <a:gd name="connsiteY3" fmla="*/ 697099 h 797089"/>
              <a:gd name="connsiteX4" fmla="*/ 944271 w 952449"/>
              <a:gd name="connsiteY4" fmla="*/ 425250 h 797089"/>
              <a:gd name="connsiteX5" fmla="*/ 897646 w 952449"/>
              <a:gd name="connsiteY5" fmla="*/ 79262 h 797089"/>
              <a:gd name="connsiteX6" fmla="*/ 908904 w 952449"/>
              <a:gd name="connsiteY6" fmla="*/ 11437 h 797089"/>
              <a:gd name="connsiteX7" fmla="*/ 790765 w 952449"/>
              <a:gd name="connsiteY7" fmla="*/ 132672 h 797089"/>
              <a:gd name="connsiteX8" fmla="*/ 712294 w 952449"/>
              <a:gd name="connsiteY8" fmla="*/ 351110 h 797089"/>
              <a:gd name="connsiteX9" fmla="*/ 329235 w 952449"/>
              <a:gd name="connsiteY9" fmla="*/ 178115 h 797089"/>
              <a:gd name="connsiteX10" fmla="*/ 477516 w 952449"/>
              <a:gd name="connsiteY10" fmla="*/ 487034 h 797089"/>
              <a:gd name="connsiteX11" fmla="*/ 215783 w 952449"/>
              <a:gd name="connsiteY11" fmla="*/ 536157 h 797089"/>
              <a:gd name="connsiteX12" fmla="*/ 2526 w 952449"/>
              <a:gd name="connsiteY12" fmla="*/ 789485 h 79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52449" h="797089">
                <a:moveTo>
                  <a:pt x="2526" y="789485"/>
                </a:moveTo>
                <a:cubicBezTo>
                  <a:pt x="25553" y="822876"/>
                  <a:pt x="243891" y="735426"/>
                  <a:pt x="353948" y="736504"/>
                </a:cubicBezTo>
                <a:cubicBezTo>
                  <a:pt x="464005" y="737582"/>
                  <a:pt x="568132" y="802520"/>
                  <a:pt x="662867" y="795953"/>
                </a:cubicBezTo>
                <a:cubicBezTo>
                  <a:pt x="757602" y="789386"/>
                  <a:pt x="875458" y="758883"/>
                  <a:pt x="922359" y="697099"/>
                </a:cubicBezTo>
                <a:cubicBezTo>
                  <a:pt x="969260" y="635315"/>
                  <a:pt x="948390" y="528223"/>
                  <a:pt x="944271" y="425250"/>
                </a:cubicBezTo>
                <a:cubicBezTo>
                  <a:pt x="940152" y="322277"/>
                  <a:pt x="858516" y="188413"/>
                  <a:pt x="897646" y="79262"/>
                </a:cubicBezTo>
                <a:cubicBezTo>
                  <a:pt x="936776" y="-29889"/>
                  <a:pt x="926717" y="2535"/>
                  <a:pt x="908904" y="11437"/>
                </a:cubicBezTo>
                <a:cubicBezTo>
                  <a:pt x="891091" y="20339"/>
                  <a:pt x="823533" y="76060"/>
                  <a:pt x="790765" y="132672"/>
                </a:cubicBezTo>
                <a:cubicBezTo>
                  <a:pt x="757997" y="189284"/>
                  <a:pt x="789216" y="343536"/>
                  <a:pt x="712294" y="351110"/>
                </a:cubicBezTo>
                <a:cubicBezTo>
                  <a:pt x="635372" y="358684"/>
                  <a:pt x="368365" y="155461"/>
                  <a:pt x="329235" y="178115"/>
                </a:cubicBezTo>
                <a:cubicBezTo>
                  <a:pt x="290105" y="200769"/>
                  <a:pt x="496425" y="427360"/>
                  <a:pt x="477516" y="487034"/>
                </a:cubicBezTo>
                <a:cubicBezTo>
                  <a:pt x="458607" y="546708"/>
                  <a:pt x="312578" y="480552"/>
                  <a:pt x="215783" y="536157"/>
                </a:cubicBezTo>
                <a:cubicBezTo>
                  <a:pt x="118989" y="591763"/>
                  <a:pt x="-20501" y="756094"/>
                  <a:pt x="2526" y="789485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5-конечная звезда 5"/>
          <p:cNvSpPr/>
          <p:nvPr/>
        </p:nvSpPr>
        <p:spPr>
          <a:xfrm>
            <a:off x="1872512" y="3233019"/>
            <a:ext cx="934479" cy="792088"/>
          </a:xfrm>
          <a:custGeom>
            <a:avLst/>
            <a:gdLst>
              <a:gd name="connsiteX0" fmla="*/ 2 w 2088232"/>
              <a:gd name="connsiteY0" fmla="*/ 632604 h 1656184"/>
              <a:gd name="connsiteX1" fmla="*/ 797638 w 2088232"/>
              <a:gd name="connsiteY1" fmla="*/ 632609 h 1656184"/>
              <a:gd name="connsiteX2" fmla="*/ 1044116 w 2088232"/>
              <a:gd name="connsiteY2" fmla="*/ 0 h 1656184"/>
              <a:gd name="connsiteX3" fmla="*/ 1290594 w 2088232"/>
              <a:gd name="connsiteY3" fmla="*/ 632609 h 1656184"/>
              <a:gd name="connsiteX4" fmla="*/ 2088230 w 2088232"/>
              <a:gd name="connsiteY4" fmla="*/ 632604 h 1656184"/>
              <a:gd name="connsiteX5" fmla="*/ 1442926 w 2088232"/>
              <a:gd name="connsiteY5" fmla="*/ 1023574 h 1656184"/>
              <a:gd name="connsiteX6" fmla="*/ 1689414 w 2088232"/>
              <a:gd name="connsiteY6" fmla="*/ 1656180 h 1656184"/>
              <a:gd name="connsiteX7" fmla="*/ 1044116 w 2088232"/>
              <a:gd name="connsiteY7" fmla="*/ 1265203 h 1656184"/>
              <a:gd name="connsiteX8" fmla="*/ 398818 w 2088232"/>
              <a:gd name="connsiteY8" fmla="*/ 1656180 h 1656184"/>
              <a:gd name="connsiteX9" fmla="*/ 645306 w 2088232"/>
              <a:gd name="connsiteY9" fmla="*/ 1023574 h 1656184"/>
              <a:gd name="connsiteX10" fmla="*/ 2 w 2088232"/>
              <a:gd name="connsiteY10" fmla="*/ 632604 h 1656184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1044114 w 2088228"/>
              <a:gd name="connsiteY3" fmla="*/ 0 h 1656180"/>
              <a:gd name="connsiteX4" fmla="*/ 1290592 w 2088228"/>
              <a:gd name="connsiteY4" fmla="*/ 632609 h 1656180"/>
              <a:gd name="connsiteX5" fmla="*/ 2088228 w 2088228"/>
              <a:gd name="connsiteY5" fmla="*/ 632604 h 1656180"/>
              <a:gd name="connsiteX6" fmla="*/ 1442924 w 2088228"/>
              <a:gd name="connsiteY6" fmla="*/ 1023574 h 1656180"/>
              <a:gd name="connsiteX7" fmla="*/ 1689412 w 2088228"/>
              <a:gd name="connsiteY7" fmla="*/ 1656180 h 1656180"/>
              <a:gd name="connsiteX8" fmla="*/ 1044114 w 2088228"/>
              <a:gd name="connsiteY8" fmla="*/ 1265203 h 1656180"/>
              <a:gd name="connsiteX9" fmla="*/ 398816 w 2088228"/>
              <a:gd name="connsiteY9" fmla="*/ 1656180 h 1656180"/>
              <a:gd name="connsiteX10" fmla="*/ 645304 w 2088228"/>
              <a:gd name="connsiteY10" fmla="*/ 1023574 h 1656180"/>
              <a:gd name="connsiteX11" fmla="*/ 0 w 2088228"/>
              <a:gd name="connsiteY11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1044114 w 2088228"/>
              <a:gd name="connsiteY3" fmla="*/ 0 h 1656180"/>
              <a:gd name="connsiteX4" fmla="*/ 1290592 w 2088228"/>
              <a:gd name="connsiteY4" fmla="*/ 632609 h 1656180"/>
              <a:gd name="connsiteX5" fmla="*/ 2088228 w 2088228"/>
              <a:gd name="connsiteY5" fmla="*/ 632604 h 1656180"/>
              <a:gd name="connsiteX6" fmla="*/ 1442924 w 2088228"/>
              <a:gd name="connsiteY6" fmla="*/ 1023574 h 1656180"/>
              <a:gd name="connsiteX7" fmla="*/ 1689412 w 2088228"/>
              <a:gd name="connsiteY7" fmla="*/ 1656180 h 1656180"/>
              <a:gd name="connsiteX8" fmla="*/ 1044114 w 2088228"/>
              <a:gd name="connsiteY8" fmla="*/ 1265203 h 1656180"/>
              <a:gd name="connsiteX9" fmla="*/ 398816 w 2088228"/>
              <a:gd name="connsiteY9" fmla="*/ 1656180 h 1656180"/>
              <a:gd name="connsiteX10" fmla="*/ 645304 w 2088228"/>
              <a:gd name="connsiteY10" fmla="*/ 1023574 h 1656180"/>
              <a:gd name="connsiteX11" fmla="*/ 191129 w 2088228"/>
              <a:gd name="connsiteY11" fmla="*/ 847036 h 1656180"/>
              <a:gd name="connsiteX12" fmla="*/ 0 w 2088228"/>
              <a:gd name="connsiteY12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1044114 w 2088228"/>
              <a:gd name="connsiteY3" fmla="*/ 0 h 1656180"/>
              <a:gd name="connsiteX4" fmla="*/ 1290592 w 2088228"/>
              <a:gd name="connsiteY4" fmla="*/ 632609 h 1656180"/>
              <a:gd name="connsiteX5" fmla="*/ 2088228 w 2088228"/>
              <a:gd name="connsiteY5" fmla="*/ 632604 h 1656180"/>
              <a:gd name="connsiteX6" fmla="*/ 1442924 w 2088228"/>
              <a:gd name="connsiteY6" fmla="*/ 1023574 h 1656180"/>
              <a:gd name="connsiteX7" fmla="*/ 1689412 w 2088228"/>
              <a:gd name="connsiteY7" fmla="*/ 1656180 h 1656180"/>
              <a:gd name="connsiteX8" fmla="*/ 1044114 w 2088228"/>
              <a:gd name="connsiteY8" fmla="*/ 1265203 h 1656180"/>
              <a:gd name="connsiteX9" fmla="*/ 398816 w 2088228"/>
              <a:gd name="connsiteY9" fmla="*/ 1656180 h 1656180"/>
              <a:gd name="connsiteX10" fmla="*/ 645304 w 2088228"/>
              <a:gd name="connsiteY10" fmla="*/ 1023574 h 1656180"/>
              <a:gd name="connsiteX11" fmla="*/ 178772 w 2088228"/>
              <a:gd name="connsiteY11" fmla="*/ 884106 h 1656180"/>
              <a:gd name="connsiteX12" fmla="*/ 0 w 2088228"/>
              <a:gd name="connsiteY12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90592 w 2088228"/>
              <a:gd name="connsiteY5" fmla="*/ 632609 h 1656180"/>
              <a:gd name="connsiteX6" fmla="*/ 2088228 w 2088228"/>
              <a:gd name="connsiteY6" fmla="*/ 632604 h 1656180"/>
              <a:gd name="connsiteX7" fmla="*/ 1442924 w 2088228"/>
              <a:gd name="connsiteY7" fmla="*/ 1023574 h 1656180"/>
              <a:gd name="connsiteX8" fmla="*/ 1689412 w 2088228"/>
              <a:gd name="connsiteY8" fmla="*/ 1656180 h 1656180"/>
              <a:gd name="connsiteX9" fmla="*/ 1044114 w 2088228"/>
              <a:gd name="connsiteY9" fmla="*/ 1265203 h 1656180"/>
              <a:gd name="connsiteX10" fmla="*/ 398816 w 2088228"/>
              <a:gd name="connsiteY10" fmla="*/ 1656180 h 1656180"/>
              <a:gd name="connsiteX11" fmla="*/ 645304 w 2088228"/>
              <a:gd name="connsiteY11" fmla="*/ 1023574 h 1656180"/>
              <a:gd name="connsiteX12" fmla="*/ 178772 w 2088228"/>
              <a:gd name="connsiteY12" fmla="*/ 884106 h 1656180"/>
              <a:gd name="connsiteX13" fmla="*/ 0 w 2088228"/>
              <a:gd name="connsiteY13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2088228 w 2088228"/>
              <a:gd name="connsiteY7" fmla="*/ 632604 h 1656180"/>
              <a:gd name="connsiteX8" fmla="*/ 1442924 w 2088228"/>
              <a:gd name="connsiteY8" fmla="*/ 1023574 h 1656180"/>
              <a:gd name="connsiteX9" fmla="*/ 1689412 w 2088228"/>
              <a:gd name="connsiteY9" fmla="*/ 1656180 h 1656180"/>
              <a:gd name="connsiteX10" fmla="*/ 1044114 w 2088228"/>
              <a:gd name="connsiteY10" fmla="*/ 1265203 h 1656180"/>
              <a:gd name="connsiteX11" fmla="*/ 398816 w 2088228"/>
              <a:gd name="connsiteY11" fmla="*/ 1656180 h 1656180"/>
              <a:gd name="connsiteX12" fmla="*/ 645304 w 2088228"/>
              <a:gd name="connsiteY12" fmla="*/ 1023574 h 1656180"/>
              <a:gd name="connsiteX13" fmla="*/ 178772 w 2088228"/>
              <a:gd name="connsiteY13" fmla="*/ 884106 h 1656180"/>
              <a:gd name="connsiteX14" fmla="*/ 0 w 2088228"/>
              <a:gd name="connsiteY14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442924 w 2088228"/>
              <a:gd name="connsiteY9" fmla="*/ 1023574 h 1656180"/>
              <a:gd name="connsiteX10" fmla="*/ 1689412 w 2088228"/>
              <a:gd name="connsiteY10" fmla="*/ 1656180 h 1656180"/>
              <a:gd name="connsiteX11" fmla="*/ 1044114 w 2088228"/>
              <a:gd name="connsiteY11" fmla="*/ 1265203 h 1656180"/>
              <a:gd name="connsiteX12" fmla="*/ 398816 w 2088228"/>
              <a:gd name="connsiteY12" fmla="*/ 1656180 h 1656180"/>
              <a:gd name="connsiteX13" fmla="*/ 645304 w 2088228"/>
              <a:gd name="connsiteY13" fmla="*/ 1023574 h 1656180"/>
              <a:gd name="connsiteX14" fmla="*/ 178772 w 2088228"/>
              <a:gd name="connsiteY14" fmla="*/ 884106 h 1656180"/>
              <a:gd name="connsiteX15" fmla="*/ 0 w 2088228"/>
              <a:gd name="connsiteY15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89412 w 2088228"/>
              <a:gd name="connsiteY11" fmla="*/ 1656180 h 1656180"/>
              <a:gd name="connsiteX12" fmla="*/ 1044114 w 2088228"/>
              <a:gd name="connsiteY12" fmla="*/ 1265203 h 1656180"/>
              <a:gd name="connsiteX13" fmla="*/ 398816 w 2088228"/>
              <a:gd name="connsiteY13" fmla="*/ 1656180 h 1656180"/>
              <a:gd name="connsiteX14" fmla="*/ 645304 w 2088228"/>
              <a:gd name="connsiteY14" fmla="*/ 1023574 h 1656180"/>
              <a:gd name="connsiteX15" fmla="*/ 178772 w 2088228"/>
              <a:gd name="connsiteY15" fmla="*/ 884106 h 1656180"/>
              <a:gd name="connsiteX16" fmla="*/ 0 w 2088228"/>
              <a:gd name="connsiteY16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044114 w 2088228"/>
              <a:gd name="connsiteY13" fmla="*/ 1265203 h 1656180"/>
              <a:gd name="connsiteX14" fmla="*/ 398816 w 2088228"/>
              <a:gd name="connsiteY14" fmla="*/ 1656180 h 1656180"/>
              <a:gd name="connsiteX15" fmla="*/ 645304 w 2088228"/>
              <a:gd name="connsiteY15" fmla="*/ 1023574 h 1656180"/>
              <a:gd name="connsiteX16" fmla="*/ 178772 w 2088228"/>
              <a:gd name="connsiteY16" fmla="*/ 884106 h 1656180"/>
              <a:gd name="connsiteX17" fmla="*/ 0 w 2088228"/>
              <a:gd name="connsiteY17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398816 w 2088228"/>
              <a:gd name="connsiteY15" fmla="*/ 1656180 h 1656180"/>
              <a:gd name="connsiteX16" fmla="*/ 645304 w 2088228"/>
              <a:gd name="connsiteY16" fmla="*/ 1023574 h 1656180"/>
              <a:gd name="connsiteX17" fmla="*/ 178772 w 2088228"/>
              <a:gd name="connsiteY17" fmla="*/ 884106 h 1656180"/>
              <a:gd name="connsiteX18" fmla="*/ 0 w 2088228"/>
              <a:gd name="connsiteY18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645304 w 2088228"/>
              <a:gd name="connsiteY17" fmla="*/ 1023574 h 1656180"/>
              <a:gd name="connsiteX18" fmla="*/ 178772 w 2088228"/>
              <a:gd name="connsiteY18" fmla="*/ 884106 h 1656180"/>
              <a:gd name="connsiteX19" fmla="*/ 0 w 2088228"/>
              <a:gd name="connsiteY19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104565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104565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805942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192128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104565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805942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088228" h="1656180">
                <a:moveTo>
                  <a:pt x="0" y="632604"/>
                </a:moveTo>
                <a:cubicBezTo>
                  <a:pt x="109018" y="634060"/>
                  <a:pt x="218035" y="499591"/>
                  <a:pt x="327053" y="501047"/>
                </a:cubicBezTo>
                <a:lnTo>
                  <a:pt x="871776" y="817961"/>
                </a:lnTo>
                <a:cubicBezTo>
                  <a:pt x="916742" y="695847"/>
                  <a:pt x="764001" y="314242"/>
                  <a:pt x="808967" y="192128"/>
                </a:cubicBezTo>
                <a:lnTo>
                  <a:pt x="1044114" y="0"/>
                </a:lnTo>
                <a:cubicBezTo>
                  <a:pt x="1072823" y="80518"/>
                  <a:pt x="1249814" y="136323"/>
                  <a:pt x="1278523" y="216841"/>
                </a:cubicBezTo>
                <a:lnTo>
                  <a:pt x="1154668" y="805604"/>
                </a:lnTo>
                <a:cubicBezTo>
                  <a:pt x="1298926" y="802939"/>
                  <a:pt x="1616179" y="466641"/>
                  <a:pt x="1760437" y="463976"/>
                </a:cubicBezTo>
                <a:lnTo>
                  <a:pt x="2088228" y="632604"/>
                </a:lnTo>
                <a:cubicBezTo>
                  <a:pt x="1987202" y="691725"/>
                  <a:pt x="1997387" y="824985"/>
                  <a:pt x="1896361" y="884106"/>
                </a:cubicBezTo>
                <a:lnTo>
                  <a:pt x="1183432" y="986504"/>
                </a:lnTo>
                <a:cubicBezTo>
                  <a:pt x="1223367" y="1084177"/>
                  <a:pt x="1658718" y="1218920"/>
                  <a:pt x="1698653" y="1316593"/>
                </a:cubicBezTo>
                <a:lnTo>
                  <a:pt x="1689412" y="1656180"/>
                </a:lnTo>
                <a:cubicBezTo>
                  <a:pt x="1597757" y="1600649"/>
                  <a:pt x="1444319" y="1643972"/>
                  <a:pt x="1352664" y="1588441"/>
                </a:cubicBezTo>
                <a:lnTo>
                  <a:pt x="1044114" y="1104565"/>
                </a:lnTo>
                <a:cubicBezTo>
                  <a:pt x="928661" y="1179360"/>
                  <a:pt x="887349" y="1513646"/>
                  <a:pt x="771896" y="1588441"/>
                </a:cubicBezTo>
                <a:lnTo>
                  <a:pt x="398816" y="1656180"/>
                </a:lnTo>
                <a:cubicBezTo>
                  <a:pt x="432560" y="1559460"/>
                  <a:pt x="367450" y="1400956"/>
                  <a:pt x="401194" y="1304236"/>
                </a:cubicBezTo>
                <a:lnTo>
                  <a:pt x="805942" y="1023574"/>
                </a:lnTo>
                <a:cubicBezTo>
                  <a:pt x="666907" y="935896"/>
                  <a:pt x="317807" y="971784"/>
                  <a:pt x="178772" y="884106"/>
                </a:cubicBezTo>
                <a:lnTo>
                  <a:pt x="0" y="632604"/>
                </a:lnTo>
                <a:close/>
              </a:path>
            </a:pathLst>
          </a:custGeom>
          <a:solidFill>
            <a:srgbClr val="FF9966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 rot="13754368">
            <a:off x="3216157" y="3910913"/>
            <a:ext cx="412433" cy="411636"/>
          </a:xfrm>
          <a:custGeom>
            <a:avLst/>
            <a:gdLst>
              <a:gd name="connsiteX0" fmla="*/ 1437 w 810975"/>
              <a:gd name="connsiteY0" fmla="*/ 323402 h 706871"/>
              <a:gd name="connsiteX1" fmla="*/ 285642 w 810975"/>
              <a:gd name="connsiteY1" fmla="*/ 619964 h 706871"/>
              <a:gd name="connsiteX2" fmla="*/ 594561 w 810975"/>
              <a:gd name="connsiteY2" fmla="*/ 706461 h 706871"/>
              <a:gd name="connsiteX3" fmla="*/ 804626 w 810975"/>
              <a:gd name="connsiteY3" fmla="*/ 595250 h 706871"/>
              <a:gd name="connsiteX4" fmla="*/ 755199 w 810975"/>
              <a:gd name="connsiteY4" fmla="*/ 360472 h 706871"/>
              <a:gd name="connsiteX5" fmla="*/ 742842 w 810975"/>
              <a:gd name="connsiteY5" fmla="*/ 150407 h 706871"/>
              <a:gd name="connsiteX6" fmla="*/ 730486 w 810975"/>
              <a:gd name="connsiteY6" fmla="*/ 2126 h 706871"/>
              <a:gd name="connsiteX7" fmla="*/ 643988 w 810975"/>
              <a:gd name="connsiteY7" fmla="*/ 261618 h 706871"/>
              <a:gd name="connsiteX8" fmla="*/ 260929 w 810975"/>
              <a:gd name="connsiteY8" fmla="*/ 88623 h 706871"/>
              <a:gd name="connsiteX9" fmla="*/ 409210 w 810975"/>
              <a:gd name="connsiteY9" fmla="*/ 397542 h 706871"/>
              <a:gd name="connsiteX10" fmla="*/ 1437 w 810975"/>
              <a:gd name="connsiteY10" fmla="*/ 323402 h 706871"/>
              <a:gd name="connsiteX0" fmla="*/ 871 w 983403"/>
              <a:gd name="connsiteY0" fmla="*/ 731175 h 737263"/>
              <a:gd name="connsiteX1" fmla="*/ 458070 w 983403"/>
              <a:gd name="connsiteY1" fmla="*/ 619964 h 737263"/>
              <a:gd name="connsiteX2" fmla="*/ 766989 w 983403"/>
              <a:gd name="connsiteY2" fmla="*/ 706461 h 737263"/>
              <a:gd name="connsiteX3" fmla="*/ 977054 w 983403"/>
              <a:gd name="connsiteY3" fmla="*/ 595250 h 737263"/>
              <a:gd name="connsiteX4" fmla="*/ 927627 w 983403"/>
              <a:gd name="connsiteY4" fmla="*/ 360472 h 737263"/>
              <a:gd name="connsiteX5" fmla="*/ 915270 w 983403"/>
              <a:gd name="connsiteY5" fmla="*/ 150407 h 737263"/>
              <a:gd name="connsiteX6" fmla="*/ 902914 w 983403"/>
              <a:gd name="connsiteY6" fmla="*/ 2126 h 737263"/>
              <a:gd name="connsiteX7" fmla="*/ 816416 w 983403"/>
              <a:gd name="connsiteY7" fmla="*/ 261618 h 737263"/>
              <a:gd name="connsiteX8" fmla="*/ 433357 w 983403"/>
              <a:gd name="connsiteY8" fmla="*/ 88623 h 737263"/>
              <a:gd name="connsiteX9" fmla="*/ 581638 w 983403"/>
              <a:gd name="connsiteY9" fmla="*/ 397542 h 737263"/>
              <a:gd name="connsiteX10" fmla="*/ 871 w 983403"/>
              <a:gd name="connsiteY10" fmla="*/ 731175 h 737263"/>
              <a:gd name="connsiteX0" fmla="*/ 4341 w 986873"/>
              <a:gd name="connsiteY0" fmla="*/ 731175 h 734712"/>
              <a:gd name="connsiteX1" fmla="*/ 461540 w 986873"/>
              <a:gd name="connsiteY1" fmla="*/ 619964 h 734712"/>
              <a:gd name="connsiteX2" fmla="*/ 770459 w 986873"/>
              <a:gd name="connsiteY2" fmla="*/ 706461 h 734712"/>
              <a:gd name="connsiteX3" fmla="*/ 980524 w 986873"/>
              <a:gd name="connsiteY3" fmla="*/ 595250 h 734712"/>
              <a:gd name="connsiteX4" fmla="*/ 931097 w 986873"/>
              <a:gd name="connsiteY4" fmla="*/ 360472 h 734712"/>
              <a:gd name="connsiteX5" fmla="*/ 918740 w 986873"/>
              <a:gd name="connsiteY5" fmla="*/ 150407 h 734712"/>
              <a:gd name="connsiteX6" fmla="*/ 906384 w 986873"/>
              <a:gd name="connsiteY6" fmla="*/ 2126 h 734712"/>
              <a:gd name="connsiteX7" fmla="*/ 819886 w 986873"/>
              <a:gd name="connsiteY7" fmla="*/ 261618 h 734712"/>
              <a:gd name="connsiteX8" fmla="*/ 436827 w 986873"/>
              <a:gd name="connsiteY8" fmla="*/ 88623 h 734712"/>
              <a:gd name="connsiteX9" fmla="*/ 585108 w 986873"/>
              <a:gd name="connsiteY9" fmla="*/ 397542 h 734712"/>
              <a:gd name="connsiteX10" fmla="*/ 251475 w 986873"/>
              <a:gd name="connsiteY10" fmla="*/ 459326 h 734712"/>
              <a:gd name="connsiteX11" fmla="*/ 4341 w 986873"/>
              <a:gd name="connsiteY11" fmla="*/ 731175 h 734712"/>
              <a:gd name="connsiteX0" fmla="*/ 4341 w 1004473"/>
              <a:gd name="connsiteY0" fmla="*/ 731109 h 734646"/>
              <a:gd name="connsiteX1" fmla="*/ 461540 w 1004473"/>
              <a:gd name="connsiteY1" fmla="*/ 619898 h 734646"/>
              <a:gd name="connsiteX2" fmla="*/ 770459 w 1004473"/>
              <a:gd name="connsiteY2" fmla="*/ 706395 h 734646"/>
              <a:gd name="connsiteX3" fmla="*/ 980524 w 1004473"/>
              <a:gd name="connsiteY3" fmla="*/ 595184 h 734646"/>
              <a:gd name="connsiteX4" fmla="*/ 992881 w 1004473"/>
              <a:gd name="connsiteY4" fmla="*/ 335692 h 734646"/>
              <a:gd name="connsiteX5" fmla="*/ 918740 w 1004473"/>
              <a:gd name="connsiteY5" fmla="*/ 150341 h 734646"/>
              <a:gd name="connsiteX6" fmla="*/ 906384 w 1004473"/>
              <a:gd name="connsiteY6" fmla="*/ 2060 h 734646"/>
              <a:gd name="connsiteX7" fmla="*/ 819886 w 1004473"/>
              <a:gd name="connsiteY7" fmla="*/ 261552 h 734646"/>
              <a:gd name="connsiteX8" fmla="*/ 436827 w 1004473"/>
              <a:gd name="connsiteY8" fmla="*/ 88557 h 734646"/>
              <a:gd name="connsiteX9" fmla="*/ 585108 w 1004473"/>
              <a:gd name="connsiteY9" fmla="*/ 397476 h 734646"/>
              <a:gd name="connsiteX10" fmla="*/ 251475 w 1004473"/>
              <a:gd name="connsiteY10" fmla="*/ 459260 h 734646"/>
              <a:gd name="connsiteX11" fmla="*/ 4341 w 1004473"/>
              <a:gd name="connsiteY11" fmla="*/ 731109 h 734646"/>
              <a:gd name="connsiteX0" fmla="*/ 4341 w 1228373"/>
              <a:gd name="connsiteY0" fmla="*/ 1057560 h 1061097"/>
              <a:gd name="connsiteX1" fmla="*/ 461540 w 1228373"/>
              <a:gd name="connsiteY1" fmla="*/ 946349 h 1061097"/>
              <a:gd name="connsiteX2" fmla="*/ 770459 w 1228373"/>
              <a:gd name="connsiteY2" fmla="*/ 1032846 h 1061097"/>
              <a:gd name="connsiteX3" fmla="*/ 980524 w 1228373"/>
              <a:gd name="connsiteY3" fmla="*/ 921635 h 1061097"/>
              <a:gd name="connsiteX4" fmla="*/ 992881 w 1228373"/>
              <a:gd name="connsiteY4" fmla="*/ 662143 h 1061097"/>
              <a:gd name="connsiteX5" fmla="*/ 1227659 w 1228373"/>
              <a:gd name="connsiteY5" fmla="*/ 7235 h 1061097"/>
              <a:gd name="connsiteX6" fmla="*/ 906384 w 1228373"/>
              <a:gd name="connsiteY6" fmla="*/ 328511 h 1061097"/>
              <a:gd name="connsiteX7" fmla="*/ 819886 w 1228373"/>
              <a:gd name="connsiteY7" fmla="*/ 588003 h 1061097"/>
              <a:gd name="connsiteX8" fmla="*/ 436827 w 1228373"/>
              <a:gd name="connsiteY8" fmla="*/ 415008 h 1061097"/>
              <a:gd name="connsiteX9" fmla="*/ 585108 w 1228373"/>
              <a:gd name="connsiteY9" fmla="*/ 723927 h 1061097"/>
              <a:gd name="connsiteX10" fmla="*/ 251475 w 1228373"/>
              <a:gd name="connsiteY10" fmla="*/ 785711 h 1061097"/>
              <a:gd name="connsiteX11" fmla="*/ 4341 w 1228373"/>
              <a:gd name="connsiteY11" fmla="*/ 1057560 h 1061097"/>
              <a:gd name="connsiteX0" fmla="*/ 4341 w 1230567"/>
              <a:gd name="connsiteY0" fmla="*/ 1072495 h 1076032"/>
              <a:gd name="connsiteX1" fmla="*/ 461540 w 1230567"/>
              <a:gd name="connsiteY1" fmla="*/ 961284 h 1076032"/>
              <a:gd name="connsiteX2" fmla="*/ 770459 w 1230567"/>
              <a:gd name="connsiteY2" fmla="*/ 1047781 h 1076032"/>
              <a:gd name="connsiteX3" fmla="*/ 980524 w 1230567"/>
              <a:gd name="connsiteY3" fmla="*/ 936570 h 1076032"/>
              <a:gd name="connsiteX4" fmla="*/ 992881 w 1230567"/>
              <a:gd name="connsiteY4" fmla="*/ 677078 h 1076032"/>
              <a:gd name="connsiteX5" fmla="*/ 1227659 w 1230567"/>
              <a:gd name="connsiteY5" fmla="*/ 22170 h 1076032"/>
              <a:gd name="connsiteX6" fmla="*/ 807530 w 1230567"/>
              <a:gd name="connsiteY6" fmla="*/ 195165 h 1076032"/>
              <a:gd name="connsiteX7" fmla="*/ 819886 w 1230567"/>
              <a:gd name="connsiteY7" fmla="*/ 602938 h 1076032"/>
              <a:gd name="connsiteX8" fmla="*/ 436827 w 1230567"/>
              <a:gd name="connsiteY8" fmla="*/ 429943 h 1076032"/>
              <a:gd name="connsiteX9" fmla="*/ 585108 w 1230567"/>
              <a:gd name="connsiteY9" fmla="*/ 738862 h 1076032"/>
              <a:gd name="connsiteX10" fmla="*/ 251475 w 1230567"/>
              <a:gd name="connsiteY10" fmla="*/ 800646 h 1076032"/>
              <a:gd name="connsiteX11" fmla="*/ 4341 w 1230567"/>
              <a:gd name="connsiteY11" fmla="*/ 1072495 h 1076032"/>
              <a:gd name="connsiteX0" fmla="*/ 4341 w 1231061"/>
              <a:gd name="connsiteY0" fmla="*/ 1053601 h 1057138"/>
              <a:gd name="connsiteX1" fmla="*/ 461540 w 1231061"/>
              <a:gd name="connsiteY1" fmla="*/ 942390 h 1057138"/>
              <a:gd name="connsiteX2" fmla="*/ 770459 w 1231061"/>
              <a:gd name="connsiteY2" fmla="*/ 1028887 h 1057138"/>
              <a:gd name="connsiteX3" fmla="*/ 980524 w 1231061"/>
              <a:gd name="connsiteY3" fmla="*/ 917676 h 1057138"/>
              <a:gd name="connsiteX4" fmla="*/ 992881 w 1231061"/>
              <a:gd name="connsiteY4" fmla="*/ 658184 h 1057138"/>
              <a:gd name="connsiteX5" fmla="*/ 1005238 w 1231061"/>
              <a:gd name="connsiteY5" fmla="*/ 312196 h 1057138"/>
              <a:gd name="connsiteX6" fmla="*/ 1227659 w 1231061"/>
              <a:gd name="connsiteY6" fmla="*/ 3276 h 1057138"/>
              <a:gd name="connsiteX7" fmla="*/ 807530 w 1231061"/>
              <a:gd name="connsiteY7" fmla="*/ 176271 h 1057138"/>
              <a:gd name="connsiteX8" fmla="*/ 819886 w 1231061"/>
              <a:gd name="connsiteY8" fmla="*/ 584044 h 1057138"/>
              <a:gd name="connsiteX9" fmla="*/ 436827 w 1231061"/>
              <a:gd name="connsiteY9" fmla="*/ 411049 h 1057138"/>
              <a:gd name="connsiteX10" fmla="*/ 585108 w 1231061"/>
              <a:gd name="connsiteY10" fmla="*/ 719968 h 1057138"/>
              <a:gd name="connsiteX11" fmla="*/ 251475 w 1231061"/>
              <a:gd name="connsiteY11" fmla="*/ 781752 h 1057138"/>
              <a:gd name="connsiteX12" fmla="*/ 4341 w 1231061"/>
              <a:gd name="connsiteY12" fmla="*/ 1053601 h 1057138"/>
              <a:gd name="connsiteX0" fmla="*/ 4341 w 1231061"/>
              <a:gd name="connsiteY0" fmla="*/ 1053601 h 1057138"/>
              <a:gd name="connsiteX1" fmla="*/ 461540 w 1231061"/>
              <a:gd name="connsiteY1" fmla="*/ 942390 h 1057138"/>
              <a:gd name="connsiteX2" fmla="*/ 770459 w 1231061"/>
              <a:gd name="connsiteY2" fmla="*/ 1028887 h 1057138"/>
              <a:gd name="connsiteX3" fmla="*/ 1029951 w 1231061"/>
              <a:gd name="connsiteY3" fmla="*/ 930033 h 1057138"/>
              <a:gd name="connsiteX4" fmla="*/ 992881 w 1231061"/>
              <a:gd name="connsiteY4" fmla="*/ 658184 h 1057138"/>
              <a:gd name="connsiteX5" fmla="*/ 1005238 w 1231061"/>
              <a:gd name="connsiteY5" fmla="*/ 312196 h 1057138"/>
              <a:gd name="connsiteX6" fmla="*/ 1227659 w 1231061"/>
              <a:gd name="connsiteY6" fmla="*/ 3276 h 1057138"/>
              <a:gd name="connsiteX7" fmla="*/ 807530 w 1231061"/>
              <a:gd name="connsiteY7" fmla="*/ 176271 h 1057138"/>
              <a:gd name="connsiteX8" fmla="*/ 819886 w 1231061"/>
              <a:gd name="connsiteY8" fmla="*/ 584044 h 1057138"/>
              <a:gd name="connsiteX9" fmla="*/ 436827 w 1231061"/>
              <a:gd name="connsiteY9" fmla="*/ 411049 h 1057138"/>
              <a:gd name="connsiteX10" fmla="*/ 585108 w 1231061"/>
              <a:gd name="connsiteY10" fmla="*/ 719968 h 1057138"/>
              <a:gd name="connsiteX11" fmla="*/ 251475 w 1231061"/>
              <a:gd name="connsiteY11" fmla="*/ 781752 h 1057138"/>
              <a:gd name="connsiteX12" fmla="*/ 4341 w 1231061"/>
              <a:gd name="connsiteY12" fmla="*/ 1053601 h 1057138"/>
              <a:gd name="connsiteX0" fmla="*/ 4341 w 1231061"/>
              <a:gd name="connsiteY0" fmla="*/ 1053601 h 1057138"/>
              <a:gd name="connsiteX1" fmla="*/ 461540 w 1231061"/>
              <a:gd name="connsiteY1" fmla="*/ 942390 h 1057138"/>
              <a:gd name="connsiteX2" fmla="*/ 770459 w 1231061"/>
              <a:gd name="connsiteY2" fmla="*/ 1028887 h 1057138"/>
              <a:gd name="connsiteX3" fmla="*/ 1029951 w 1231061"/>
              <a:gd name="connsiteY3" fmla="*/ 930033 h 1057138"/>
              <a:gd name="connsiteX4" fmla="*/ 992881 w 1231061"/>
              <a:gd name="connsiteY4" fmla="*/ 658184 h 1057138"/>
              <a:gd name="connsiteX5" fmla="*/ 1005238 w 1231061"/>
              <a:gd name="connsiteY5" fmla="*/ 312196 h 1057138"/>
              <a:gd name="connsiteX6" fmla="*/ 1227659 w 1231061"/>
              <a:gd name="connsiteY6" fmla="*/ 3276 h 1057138"/>
              <a:gd name="connsiteX7" fmla="*/ 807530 w 1231061"/>
              <a:gd name="connsiteY7" fmla="*/ 176271 h 1057138"/>
              <a:gd name="connsiteX8" fmla="*/ 819886 w 1231061"/>
              <a:gd name="connsiteY8" fmla="*/ 584044 h 1057138"/>
              <a:gd name="connsiteX9" fmla="*/ 436827 w 1231061"/>
              <a:gd name="connsiteY9" fmla="*/ 411049 h 1057138"/>
              <a:gd name="connsiteX10" fmla="*/ 585108 w 1231061"/>
              <a:gd name="connsiteY10" fmla="*/ 719968 h 1057138"/>
              <a:gd name="connsiteX11" fmla="*/ 251475 w 1231061"/>
              <a:gd name="connsiteY11" fmla="*/ 781752 h 1057138"/>
              <a:gd name="connsiteX12" fmla="*/ 4341 w 1231061"/>
              <a:gd name="connsiteY12" fmla="*/ 1053601 h 1057138"/>
              <a:gd name="connsiteX0" fmla="*/ 4341 w 1088125"/>
              <a:gd name="connsiteY0" fmla="*/ 1029559 h 1033096"/>
              <a:gd name="connsiteX1" fmla="*/ 461540 w 1088125"/>
              <a:gd name="connsiteY1" fmla="*/ 918348 h 1033096"/>
              <a:gd name="connsiteX2" fmla="*/ 770459 w 1088125"/>
              <a:gd name="connsiteY2" fmla="*/ 1004845 h 1033096"/>
              <a:gd name="connsiteX3" fmla="*/ 1029951 w 1088125"/>
              <a:gd name="connsiteY3" fmla="*/ 905991 h 1033096"/>
              <a:gd name="connsiteX4" fmla="*/ 992881 w 1088125"/>
              <a:gd name="connsiteY4" fmla="*/ 634142 h 1033096"/>
              <a:gd name="connsiteX5" fmla="*/ 1005238 w 1088125"/>
              <a:gd name="connsiteY5" fmla="*/ 288154 h 1033096"/>
              <a:gd name="connsiteX6" fmla="*/ 1079377 w 1088125"/>
              <a:gd name="connsiteY6" fmla="*/ 3947 h 1033096"/>
              <a:gd name="connsiteX7" fmla="*/ 807530 w 1088125"/>
              <a:gd name="connsiteY7" fmla="*/ 152229 h 1033096"/>
              <a:gd name="connsiteX8" fmla="*/ 819886 w 1088125"/>
              <a:gd name="connsiteY8" fmla="*/ 560002 h 1033096"/>
              <a:gd name="connsiteX9" fmla="*/ 436827 w 1088125"/>
              <a:gd name="connsiteY9" fmla="*/ 387007 h 1033096"/>
              <a:gd name="connsiteX10" fmla="*/ 585108 w 1088125"/>
              <a:gd name="connsiteY10" fmla="*/ 695926 h 1033096"/>
              <a:gd name="connsiteX11" fmla="*/ 251475 w 1088125"/>
              <a:gd name="connsiteY11" fmla="*/ 757710 h 1033096"/>
              <a:gd name="connsiteX12" fmla="*/ 4341 w 1088125"/>
              <a:gd name="connsiteY12" fmla="*/ 1029559 h 1033096"/>
              <a:gd name="connsiteX0" fmla="*/ 4341 w 1161067"/>
              <a:gd name="connsiteY0" fmla="*/ 1176127 h 1179664"/>
              <a:gd name="connsiteX1" fmla="*/ 461540 w 1161067"/>
              <a:gd name="connsiteY1" fmla="*/ 1064916 h 1179664"/>
              <a:gd name="connsiteX2" fmla="*/ 770459 w 1161067"/>
              <a:gd name="connsiteY2" fmla="*/ 1151413 h 1179664"/>
              <a:gd name="connsiteX3" fmla="*/ 1029951 w 1161067"/>
              <a:gd name="connsiteY3" fmla="*/ 1052559 h 1179664"/>
              <a:gd name="connsiteX4" fmla="*/ 992881 w 1161067"/>
              <a:gd name="connsiteY4" fmla="*/ 780710 h 1179664"/>
              <a:gd name="connsiteX5" fmla="*/ 1005238 w 1161067"/>
              <a:gd name="connsiteY5" fmla="*/ 434722 h 1179664"/>
              <a:gd name="connsiteX6" fmla="*/ 1156231 w 1161067"/>
              <a:gd name="connsiteY6" fmla="*/ 1753 h 1179664"/>
              <a:gd name="connsiteX7" fmla="*/ 807530 w 1161067"/>
              <a:gd name="connsiteY7" fmla="*/ 298797 h 1179664"/>
              <a:gd name="connsiteX8" fmla="*/ 819886 w 1161067"/>
              <a:gd name="connsiteY8" fmla="*/ 706570 h 1179664"/>
              <a:gd name="connsiteX9" fmla="*/ 436827 w 1161067"/>
              <a:gd name="connsiteY9" fmla="*/ 533575 h 1179664"/>
              <a:gd name="connsiteX10" fmla="*/ 585108 w 1161067"/>
              <a:gd name="connsiteY10" fmla="*/ 842494 h 1179664"/>
              <a:gd name="connsiteX11" fmla="*/ 251475 w 1161067"/>
              <a:gd name="connsiteY11" fmla="*/ 904278 h 1179664"/>
              <a:gd name="connsiteX12" fmla="*/ 4341 w 1161067"/>
              <a:gd name="connsiteY12" fmla="*/ 1176127 h 1179664"/>
              <a:gd name="connsiteX0" fmla="*/ 4341 w 1161067"/>
              <a:gd name="connsiteY0" fmla="*/ 1176127 h 1181662"/>
              <a:gd name="connsiteX1" fmla="*/ 461540 w 1161067"/>
              <a:gd name="connsiteY1" fmla="*/ 1091964 h 1181662"/>
              <a:gd name="connsiteX2" fmla="*/ 770459 w 1161067"/>
              <a:gd name="connsiteY2" fmla="*/ 1151413 h 1181662"/>
              <a:gd name="connsiteX3" fmla="*/ 1029951 w 1161067"/>
              <a:gd name="connsiteY3" fmla="*/ 1052559 h 1181662"/>
              <a:gd name="connsiteX4" fmla="*/ 992881 w 1161067"/>
              <a:gd name="connsiteY4" fmla="*/ 780710 h 1181662"/>
              <a:gd name="connsiteX5" fmla="*/ 1005238 w 1161067"/>
              <a:gd name="connsiteY5" fmla="*/ 434722 h 1181662"/>
              <a:gd name="connsiteX6" fmla="*/ 1156231 w 1161067"/>
              <a:gd name="connsiteY6" fmla="*/ 1753 h 1181662"/>
              <a:gd name="connsiteX7" fmla="*/ 807530 w 1161067"/>
              <a:gd name="connsiteY7" fmla="*/ 298797 h 1181662"/>
              <a:gd name="connsiteX8" fmla="*/ 819886 w 1161067"/>
              <a:gd name="connsiteY8" fmla="*/ 706570 h 1181662"/>
              <a:gd name="connsiteX9" fmla="*/ 436827 w 1161067"/>
              <a:gd name="connsiteY9" fmla="*/ 533575 h 1181662"/>
              <a:gd name="connsiteX10" fmla="*/ 585108 w 1161067"/>
              <a:gd name="connsiteY10" fmla="*/ 842494 h 1181662"/>
              <a:gd name="connsiteX11" fmla="*/ 251475 w 1161067"/>
              <a:gd name="connsiteY11" fmla="*/ 904278 h 1181662"/>
              <a:gd name="connsiteX12" fmla="*/ 4341 w 1161067"/>
              <a:gd name="connsiteY12" fmla="*/ 1176127 h 1181662"/>
              <a:gd name="connsiteX0" fmla="*/ 19869 w 1176595"/>
              <a:gd name="connsiteY0" fmla="*/ 1176127 h 1188476"/>
              <a:gd name="connsiteX1" fmla="*/ 477068 w 1176595"/>
              <a:gd name="connsiteY1" fmla="*/ 1091964 h 1188476"/>
              <a:gd name="connsiteX2" fmla="*/ 785987 w 1176595"/>
              <a:gd name="connsiteY2" fmla="*/ 1151413 h 1188476"/>
              <a:gd name="connsiteX3" fmla="*/ 1045479 w 1176595"/>
              <a:gd name="connsiteY3" fmla="*/ 1052559 h 1188476"/>
              <a:gd name="connsiteX4" fmla="*/ 1008409 w 1176595"/>
              <a:gd name="connsiteY4" fmla="*/ 780710 h 1188476"/>
              <a:gd name="connsiteX5" fmla="*/ 1020766 w 1176595"/>
              <a:gd name="connsiteY5" fmla="*/ 434722 h 1188476"/>
              <a:gd name="connsiteX6" fmla="*/ 1171759 w 1176595"/>
              <a:gd name="connsiteY6" fmla="*/ 1753 h 1188476"/>
              <a:gd name="connsiteX7" fmla="*/ 823058 w 1176595"/>
              <a:gd name="connsiteY7" fmla="*/ 298797 h 1188476"/>
              <a:gd name="connsiteX8" fmla="*/ 835414 w 1176595"/>
              <a:gd name="connsiteY8" fmla="*/ 706570 h 1188476"/>
              <a:gd name="connsiteX9" fmla="*/ 452355 w 1176595"/>
              <a:gd name="connsiteY9" fmla="*/ 533575 h 1188476"/>
              <a:gd name="connsiteX10" fmla="*/ 600636 w 1176595"/>
              <a:gd name="connsiteY10" fmla="*/ 842494 h 1188476"/>
              <a:gd name="connsiteX11" fmla="*/ 134255 w 1176595"/>
              <a:gd name="connsiteY11" fmla="*/ 775802 h 1188476"/>
              <a:gd name="connsiteX12" fmla="*/ 19869 w 1176595"/>
              <a:gd name="connsiteY12" fmla="*/ 1176127 h 1188476"/>
              <a:gd name="connsiteX0" fmla="*/ 11703 w 1259257"/>
              <a:gd name="connsiteY0" fmla="*/ 1378985 h 1385142"/>
              <a:gd name="connsiteX1" fmla="*/ 559730 w 1259257"/>
              <a:gd name="connsiteY1" fmla="*/ 1091964 h 1385142"/>
              <a:gd name="connsiteX2" fmla="*/ 868649 w 1259257"/>
              <a:gd name="connsiteY2" fmla="*/ 1151413 h 1385142"/>
              <a:gd name="connsiteX3" fmla="*/ 1128141 w 1259257"/>
              <a:gd name="connsiteY3" fmla="*/ 1052559 h 1385142"/>
              <a:gd name="connsiteX4" fmla="*/ 1091071 w 1259257"/>
              <a:gd name="connsiteY4" fmla="*/ 780710 h 1385142"/>
              <a:gd name="connsiteX5" fmla="*/ 1103428 w 1259257"/>
              <a:gd name="connsiteY5" fmla="*/ 434722 h 1385142"/>
              <a:gd name="connsiteX6" fmla="*/ 1254421 w 1259257"/>
              <a:gd name="connsiteY6" fmla="*/ 1753 h 1385142"/>
              <a:gd name="connsiteX7" fmla="*/ 905720 w 1259257"/>
              <a:gd name="connsiteY7" fmla="*/ 298797 h 1385142"/>
              <a:gd name="connsiteX8" fmla="*/ 918076 w 1259257"/>
              <a:gd name="connsiteY8" fmla="*/ 706570 h 1385142"/>
              <a:gd name="connsiteX9" fmla="*/ 535017 w 1259257"/>
              <a:gd name="connsiteY9" fmla="*/ 533575 h 1385142"/>
              <a:gd name="connsiteX10" fmla="*/ 683298 w 1259257"/>
              <a:gd name="connsiteY10" fmla="*/ 842494 h 1385142"/>
              <a:gd name="connsiteX11" fmla="*/ 216917 w 1259257"/>
              <a:gd name="connsiteY11" fmla="*/ 775802 h 1385142"/>
              <a:gd name="connsiteX12" fmla="*/ 11703 w 1259257"/>
              <a:gd name="connsiteY12" fmla="*/ 1378985 h 1385142"/>
              <a:gd name="connsiteX0" fmla="*/ 5618 w 1253172"/>
              <a:gd name="connsiteY0" fmla="*/ 1378985 h 1382633"/>
              <a:gd name="connsiteX1" fmla="*/ 553645 w 1253172"/>
              <a:gd name="connsiteY1" fmla="*/ 1091964 h 1382633"/>
              <a:gd name="connsiteX2" fmla="*/ 862564 w 1253172"/>
              <a:gd name="connsiteY2" fmla="*/ 1151413 h 1382633"/>
              <a:gd name="connsiteX3" fmla="*/ 1122056 w 1253172"/>
              <a:gd name="connsiteY3" fmla="*/ 1052559 h 1382633"/>
              <a:gd name="connsiteX4" fmla="*/ 1084986 w 1253172"/>
              <a:gd name="connsiteY4" fmla="*/ 780710 h 1382633"/>
              <a:gd name="connsiteX5" fmla="*/ 1097343 w 1253172"/>
              <a:gd name="connsiteY5" fmla="*/ 434722 h 1382633"/>
              <a:gd name="connsiteX6" fmla="*/ 1248336 w 1253172"/>
              <a:gd name="connsiteY6" fmla="*/ 1753 h 1382633"/>
              <a:gd name="connsiteX7" fmla="*/ 899635 w 1253172"/>
              <a:gd name="connsiteY7" fmla="*/ 298797 h 1382633"/>
              <a:gd name="connsiteX8" fmla="*/ 911991 w 1253172"/>
              <a:gd name="connsiteY8" fmla="*/ 706570 h 1382633"/>
              <a:gd name="connsiteX9" fmla="*/ 528932 w 1253172"/>
              <a:gd name="connsiteY9" fmla="*/ 533575 h 1382633"/>
              <a:gd name="connsiteX10" fmla="*/ 677213 w 1253172"/>
              <a:gd name="connsiteY10" fmla="*/ 842494 h 1382633"/>
              <a:gd name="connsiteX11" fmla="*/ 287686 w 1253172"/>
              <a:gd name="connsiteY11" fmla="*/ 856945 h 1382633"/>
              <a:gd name="connsiteX12" fmla="*/ 5618 w 1253172"/>
              <a:gd name="connsiteY12" fmla="*/ 1378985 h 1382633"/>
              <a:gd name="connsiteX0" fmla="*/ 5618 w 1130348"/>
              <a:gd name="connsiteY0" fmla="*/ 1097068 h 1100716"/>
              <a:gd name="connsiteX1" fmla="*/ 553645 w 1130348"/>
              <a:gd name="connsiteY1" fmla="*/ 810047 h 1100716"/>
              <a:gd name="connsiteX2" fmla="*/ 862564 w 1130348"/>
              <a:gd name="connsiteY2" fmla="*/ 869496 h 1100716"/>
              <a:gd name="connsiteX3" fmla="*/ 1122056 w 1130348"/>
              <a:gd name="connsiteY3" fmla="*/ 770642 h 1100716"/>
              <a:gd name="connsiteX4" fmla="*/ 1084986 w 1130348"/>
              <a:gd name="connsiteY4" fmla="*/ 498793 h 1100716"/>
              <a:gd name="connsiteX5" fmla="*/ 1097343 w 1130348"/>
              <a:gd name="connsiteY5" fmla="*/ 152805 h 1100716"/>
              <a:gd name="connsiteX6" fmla="*/ 1108601 w 1130348"/>
              <a:gd name="connsiteY6" fmla="*/ 84980 h 1100716"/>
              <a:gd name="connsiteX7" fmla="*/ 899635 w 1130348"/>
              <a:gd name="connsiteY7" fmla="*/ 16880 h 1100716"/>
              <a:gd name="connsiteX8" fmla="*/ 911991 w 1130348"/>
              <a:gd name="connsiteY8" fmla="*/ 424653 h 1100716"/>
              <a:gd name="connsiteX9" fmla="*/ 528932 w 1130348"/>
              <a:gd name="connsiteY9" fmla="*/ 251658 h 1100716"/>
              <a:gd name="connsiteX10" fmla="*/ 677213 w 1130348"/>
              <a:gd name="connsiteY10" fmla="*/ 560577 h 1100716"/>
              <a:gd name="connsiteX11" fmla="*/ 287686 w 1130348"/>
              <a:gd name="connsiteY11" fmla="*/ 575028 h 1100716"/>
              <a:gd name="connsiteX12" fmla="*/ 5618 w 1130348"/>
              <a:gd name="connsiteY12" fmla="*/ 1097068 h 1100716"/>
              <a:gd name="connsiteX0" fmla="*/ 5618 w 1124327"/>
              <a:gd name="connsiteY0" fmla="*/ 1023525 h 1027173"/>
              <a:gd name="connsiteX1" fmla="*/ 553645 w 1124327"/>
              <a:gd name="connsiteY1" fmla="*/ 736504 h 1027173"/>
              <a:gd name="connsiteX2" fmla="*/ 862564 w 1124327"/>
              <a:gd name="connsiteY2" fmla="*/ 795953 h 1027173"/>
              <a:gd name="connsiteX3" fmla="*/ 1122056 w 1124327"/>
              <a:gd name="connsiteY3" fmla="*/ 697099 h 1027173"/>
              <a:gd name="connsiteX4" fmla="*/ 1084986 w 1124327"/>
              <a:gd name="connsiteY4" fmla="*/ 425250 h 1027173"/>
              <a:gd name="connsiteX5" fmla="*/ 1097343 w 1124327"/>
              <a:gd name="connsiteY5" fmla="*/ 79262 h 1027173"/>
              <a:gd name="connsiteX6" fmla="*/ 1108601 w 1124327"/>
              <a:gd name="connsiteY6" fmla="*/ 11437 h 1027173"/>
              <a:gd name="connsiteX7" fmla="*/ 990462 w 1124327"/>
              <a:gd name="connsiteY7" fmla="*/ 132672 h 1027173"/>
              <a:gd name="connsiteX8" fmla="*/ 911991 w 1124327"/>
              <a:gd name="connsiteY8" fmla="*/ 351110 h 1027173"/>
              <a:gd name="connsiteX9" fmla="*/ 528932 w 1124327"/>
              <a:gd name="connsiteY9" fmla="*/ 178115 h 1027173"/>
              <a:gd name="connsiteX10" fmla="*/ 677213 w 1124327"/>
              <a:gd name="connsiteY10" fmla="*/ 487034 h 1027173"/>
              <a:gd name="connsiteX11" fmla="*/ 287686 w 1124327"/>
              <a:gd name="connsiteY11" fmla="*/ 501485 h 1027173"/>
              <a:gd name="connsiteX12" fmla="*/ 5618 w 1124327"/>
              <a:gd name="connsiteY12" fmla="*/ 1023525 h 1027173"/>
              <a:gd name="connsiteX0" fmla="*/ 1128 w 1119837"/>
              <a:gd name="connsiteY0" fmla="*/ 1023525 h 1026261"/>
              <a:gd name="connsiteX1" fmla="*/ 549155 w 1119837"/>
              <a:gd name="connsiteY1" fmla="*/ 736504 h 1026261"/>
              <a:gd name="connsiteX2" fmla="*/ 858074 w 1119837"/>
              <a:gd name="connsiteY2" fmla="*/ 795953 h 1026261"/>
              <a:gd name="connsiteX3" fmla="*/ 1117566 w 1119837"/>
              <a:gd name="connsiteY3" fmla="*/ 697099 h 1026261"/>
              <a:gd name="connsiteX4" fmla="*/ 1080496 w 1119837"/>
              <a:gd name="connsiteY4" fmla="*/ 425250 h 1026261"/>
              <a:gd name="connsiteX5" fmla="*/ 1092853 w 1119837"/>
              <a:gd name="connsiteY5" fmla="*/ 79262 h 1026261"/>
              <a:gd name="connsiteX6" fmla="*/ 1104111 w 1119837"/>
              <a:gd name="connsiteY6" fmla="*/ 11437 h 1026261"/>
              <a:gd name="connsiteX7" fmla="*/ 985972 w 1119837"/>
              <a:gd name="connsiteY7" fmla="*/ 132672 h 1026261"/>
              <a:gd name="connsiteX8" fmla="*/ 907501 w 1119837"/>
              <a:gd name="connsiteY8" fmla="*/ 351110 h 1026261"/>
              <a:gd name="connsiteX9" fmla="*/ 524442 w 1119837"/>
              <a:gd name="connsiteY9" fmla="*/ 178115 h 1026261"/>
              <a:gd name="connsiteX10" fmla="*/ 672723 w 1119837"/>
              <a:gd name="connsiteY10" fmla="*/ 487034 h 1026261"/>
              <a:gd name="connsiteX11" fmla="*/ 410990 w 1119837"/>
              <a:gd name="connsiteY11" fmla="*/ 536157 h 1026261"/>
              <a:gd name="connsiteX12" fmla="*/ 1128 w 1119837"/>
              <a:gd name="connsiteY12" fmla="*/ 1023525 h 1026261"/>
              <a:gd name="connsiteX0" fmla="*/ 2526 w 924630"/>
              <a:gd name="connsiteY0" fmla="*/ 789485 h 801035"/>
              <a:gd name="connsiteX1" fmla="*/ 353948 w 924630"/>
              <a:gd name="connsiteY1" fmla="*/ 736504 h 801035"/>
              <a:gd name="connsiteX2" fmla="*/ 662867 w 924630"/>
              <a:gd name="connsiteY2" fmla="*/ 795953 h 801035"/>
              <a:gd name="connsiteX3" fmla="*/ 922359 w 924630"/>
              <a:gd name="connsiteY3" fmla="*/ 697099 h 801035"/>
              <a:gd name="connsiteX4" fmla="*/ 885289 w 924630"/>
              <a:gd name="connsiteY4" fmla="*/ 425250 h 801035"/>
              <a:gd name="connsiteX5" fmla="*/ 897646 w 924630"/>
              <a:gd name="connsiteY5" fmla="*/ 79262 h 801035"/>
              <a:gd name="connsiteX6" fmla="*/ 908904 w 924630"/>
              <a:gd name="connsiteY6" fmla="*/ 11437 h 801035"/>
              <a:gd name="connsiteX7" fmla="*/ 790765 w 924630"/>
              <a:gd name="connsiteY7" fmla="*/ 132672 h 801035"/>
              <a:gd name="connsiteX8" fmla="*/ 712294 w 924630"/>
              <a:gd name="connsiteY8" fmla="*/ 351110 h 801035"/>
              <a:gd name="connsiteX9" fmla="*/ 329235 w 924630"/>
              <a:gd name="connsiteY9" fmla="*/ 178115 h 801035"/>
              <a:gd name="connsiteX10" fmla="*/ 477516 w 924630"/>
              <a:gd name="connsiteY10" fmla="*/ 487034 h 801035"/>
              <a:gd name="connsiteX11" fmla="*/ 215783 w 924630"/>
              <a:gd name="connsiteY11" fmla="*/ 536157 h 801035"/>
              <a:gd name="connsiteX12" fmla="*/ 2526 w 924630"/>
              <a:gd name="connsiteY12" fmla="*/ 789485 h 801035"/>
              <a:gd name="connsiteX0" fmla="*/ 2526 w 952449"/>
              <a:gd name="connsiteY0" fmla="*/ 789485 h 797089"/>
              <a:gd name="connsiteX1" fmla="*/ 353948 w 952449"/>
              <a:gd name="connsiteY1" fmla="*/ 736504 h 797089"/>
              <a:gd name="connsiteX2" fmla="*/ 662867 w 952449"/>
              <a:gd name="connsiteY2" fmla="*/ 795953 h 797089"/>
              <a:gd name="connsiteX3" fmla="*/ 922359 w 952449"/>
              <a:gd name="connsiteY3" fmla="*/ 697099 h 797089"/>
              <a:gd name="connsiteX4" fmla="*/ 944271 w 952449"/>
              <a:gd name="connsiteY4" fmla="*/ 425250 h 797089"/>
              <a:gd name="connsiteX5" fmla="*/ 897646 w 952449"/>
              <a:gd name="connsiteY5" fmla="*/ 79262 h 797089"/>
              <a:gd name="connsiteX6" fmla="*/ 908904 w 952449"/>
              <a:gd name="connsiteY6" fmla="*/ 11437 h 797089"/>
              <a:gd name="connsiteX7" fmla="*/ 790765 w 952449"/>
              <a:gd name="connsiteY7" fmla="*/ 132672 h 797089"/>
              <a:gd name="connsiteX8" fmla="*/ 712294 w 952449"/>
              <a:gd name="connsiteY8" fmla="*/ 351110 h 797089"/>
              <a:gd name="connsiteX9" fmla="*/ 329235 w 952449"/>
              <a:gd name="connsiteY9" fmla="*/ 178115 h 797089"/>
              <a:gd name="connsiteX10" fmla="*/ 477516 w 952449"/>
              <a:gd name="connsiteY10" fmla="*/ 487034 h 797089"/>
              <a:gd name="connsiteX11" fmla="*/ 215783 w 952449"/>
              <a:gd name="connsiteY11" fmla="*/ 536157 h 797089"/>
              <a:gd name="connsiteX12" fmla="*/ 2526 w 952449"/>
              <a:gd name="connsiteY12" fmla="*/ 789485 h 79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52449" h="797089">
                <a:moveTo>
                  <a:pt x="2526" y="789485"/>
                </a:moveTo>
                <a:cubicBezTo>
                  <a:pt x="25553" y="822876"/>
                  <a:pt x="243891" y="735426"/>
                  <a:pt x="353948" y="736504"/>
                </a:cubicBezTo>
                <a:cubicBezTo>
                  <a:pt x="464005" y="737582"/>
                  <a:pt x="568132" y="802520"/>
                  <a:pt x="662867" y="795953"/>
                </a:cubicBezTo>
                <a:cubicBezTo>
                  <a:pt x="757602" y="789386"/>
                  <a:pt x="875458" y="758883"/>
                  <a:pt x="922359" y="697099"/>
                </a:cubicBezTo>
                <a:cubicBezTo>
                  <a:pt x="969260" y="635315"/>
                  <a:pt x="948390" y="528223"/>
                  <a:pt x="944271" y="425250"/>
                </a:cubicBezTo>
                <a:cubicBezTo>
                  <a:pt x="940152" y="322277"/>
                  <a:pt x="858516" y="188413"/>
                  <a:pt x="897646" y="79262"/>
                </a:cubicBezTo>
                <a:cubicBezTo>
                  <a:pt x="936776" y="-29889"/>
                  <a:pt x="926717" y="2535"/>
                  <a:pt x="908904" y="11437"/>
                </a:cubicBezTo>
                <a:cubicBezTo>
                  <a:pt x="891091" y="20339"/>
                  <a:pt x="823533" y="76060"/>
                  <a:pt x="790765" y="132672"/>
                </a:cubicBezTo>
                <a:cubicBezTo>
                  <a:pt x="757997" y="189284"/>
                  <a:pt x="789216" y="343536"/>
                  <a:pt x="712294" y="351110"/>
                </a:cubicBezTo>
                <a:cubicBezTo>
                  <a:pt x="635372" y="358684"/>
                  <a:pt x="368365" y="155461"/>
                  <a:pt x="329235" y="178115"/>
                </a:cubicBezTo>
                <a:cubicBezTo>
                  <a:pt x="290105" y="200769"/>
                  <a:pt x="496425" y="427360"/>
                  <a:pt x="477516" y="487034"/>
                </a:cubicBezTo>
                <a:cubicBezTo>
                  <a:pt x="458607" y="546708"/>
                  <a:pt x="312578" y="480552"/>
                  <a:pt x="215783" y="536157"/>
                </a:cubicBezTo>
                <a:cubicBezTo>
                  <a:pt x="118989" y="591763"/>
                  <a:pt x="-20501" y="756094"/>
                  <a:pt x="2526" y="789485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256929" y="3624245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5-конечная звезда 5"/>
          <p:cNvSpPr/>
          <p:nvPr/>
        </p:nvSpPr>
        <p:spPr>
          <a:xfrm rot="1755018">
            <a:off x="2210632" y="2718530"/>
            <a:ext cx="763910" cy="664299"/>
          </a:xfrm>
          <a:custGeom>
            <a:avLst/>
            <a:gdLst>
              <a:gd name="connsiteX0" fmla="*/ 2 w 2088232"/>
              <a:gd name="connsiteY0" fmla="*/ 632604 h 1656184"/>
              <a:gd name="connsiteX1" fmla="*/ 797638 w 2088232"/>
              <a:gd name="connsiteY1" fmla="*/ 632609 h 1656184"/>
              <a:gd name="connsiteX2" fmla="*/ 1044116 w 2088232"/>
              <a:gd name="connsiteY2" fmla="*/ 0 h 1656184"/>
              <a:gd name="connsiteX3" fmla="*/ 1290594 w 2088232"/>
              <a:gd name="connsiteY3" fmla="*/ 632609 h 1656184"/>
              <a:gd name="connsiteX4" fmla="*/ 2088230 w 2088232"/>
              <a:gd name="connsiteY4" fmla="*/ 632604 h 1656184"/>
              <a:gd name="connsiteX5" fmla="*/ 1442926 w 2088232"/>
              <a:gd name="connsiteY5" fmla="*/ 1023574 h 1656184"/>
              <a:gd name="connsiteX6" fmla="*/ 1689414 w 2088232"/>
              <a:gd name="connsiteY6" fmla="*/ 1656180 h 1656184"/>
              <a:gd name="connsiteX7" fmla="*/ 1044116 w 2088232"/>
              <a:gd name="connsiteY7" fmla="*/ 1265203 h 1656184"/>
              <a:gd name="connsiteX8" fmla="*/ 398818 w 2088232"/>
              <a:gd name="connsiteY8" fmla="*/ 1656180 h 1656184"/>
              <a:gd name="connsiteX9" fmla="*/ 645306 w 2088232"/>
              <a:gd name="connsiteY9" fmla="*/ 1023574 h 1656184"/>
              <a:gd name="connsiteX10" fmla="*/ 2 w 2088232"/>
              <a:gd name="connsiteY10" fmla="*/ 632604 h 1656184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1044114 w 2088228"/>
              <a:gd name="connsiteY3" fmla="*/ 0 h 1656180"/>
              <a:gd name="connsiteX4" fmla="*/ 1290592 w 2088228"/>
              <a:gd name="connsiteY4" fmla="*/ 632609 h 1656180"/>
              <a:gd name="connsiteX5" fmla="*/ 2088228 w 2088228"/>
              <a:gd name="connsiteY5" fmla="*/ 632604 h 1656180"/>
              <a:gd name="connsiteX6" fmla="*/ 1442924 w 2088228"/>
              <a:gd name="connsiteY6" fmla="*/ 1023574 h 1656180"/>
              <a:gd name="connsiteX7" fmla="*/ 1689412 w 2088228"/>
              <a:gd name="connsiteY7" fmla="*/ 1656180 h 1656180"/>
              <a:gd name="connsiteX8" fmla="*/ 1044114 w 2088228"/>
              <a:gd name="connsiteY8" fmla="*/ 1265203 h 1656180"/>
              <a:gd name="connsiteX9" fmla="*/ 398816 w 2088228"/>
              <a:gd name="connsiteY9" fmla="*/ 1656180 h 1656180"/>
              <a:gd name="connsiteX10" fmla="*/ 645304 w 2088228"/>
              <a:gd name="connsiteY10" fmla="*/ 1023574 h 1656180"/>
              <a:gd name="connsiteX11" fmla="*/ 0 w 2088228"/>
              <a:gd name="connsiteY11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1044114 w 2088228"/>
              <a:gd name="connsiteY3" fmla="*/ 0 h 1656180"/>
              <a:gd name="connsiteX4" fmla="*/ 1290592 w 2088228"/>
              <a:gd name="connsiteY4" fmla="*/ 632609 h 1656180"/>
              <a:gd name="connsiteX5" fmla="*/ 2088228 w 2088228"/>
              <a:gd name="connsiteY5" fmla="*/ 632604 h 1656180"/>
              <a:gd name="connsiteX6" fmla="*/ 1442924 w 2088228"/>
              <a:gd name="connsiteY6" fmla="*/ 1023574 h 1656180"/>
              <a:gd name="connsiteX7" fmla="*/ 1689412 w 2088228"/>
              <a:gd name="connsiteY7" fmla="*/ 1656180 h 1656180"/>
              <a:gd name="connsiteX8" fmla="*/ 1044114 w 2088228"/>
              <a:gd name="connsiteY8" fmla="*/ 1265203 h 1656180"/>
              <a:gd name="connsiteX9" fmla="*/ 398816 w 2088228"/>
              <a:gd name="connsiteY9" fmla="*/ 1656180 h 1656180"/>
              <a:gd name="connsiteX10" fmla="*/ 645304 w 2088228"/>
              <a:gd name="connsiteY10" fmla="*/ 1023574 h 1656180"/>
              <a:gd name="connsiteX11" fmla="*/ 191129 w 2088228"/>
              <a:gd name="connsiteY11" fmla="*/ 847036 h 1656180"/>
              <a:gd name="connsiteX12" fmla="*/ 0 w 2088228"/>
              <a:gd name="connsiteY12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1044114 w 2088228"/>
              <a:gd name="connsiteY3" fmla="*/ 0 h 1656180"/>
              <a:gd name="connsiteX4" fmla="*/ 1290592 w 2088228"/>
              <a:gd name="connsiteY4" fmla="*/ 632609 h 1656180"/>
              <a:gd name="connsiteX5" fmla="*/ 2088228 w 2088228"/>
              <a:gd name="connsiteY5" fmla="*/ 632604 h 1656180"/>
              <a:gd name="connsiteX6" fmla="*/ 1442924 w 2088228"/>
              <a:gd name="connsiteY6" fmla="*/ 1023574 h 1656180"/>
              <a:gd name="connsiteX7" fmla="*/ 1689412 w 2088228"/>
              <a:gd name="connsiteY7" fmla="*/ 1656180 h 1656180"/>
              <a:gd name="connsiteX8" fmla="*/ 1044114 w 2088228"/>
              <a:gd name="connsiteY8" fmla="*/ 1265203 h 1656180"/>
              <a:gd name="connsiteX9" fmla="*/ 398816 w 2088228"/>
              <a:gd name="connsiteY9" fmla="*/ 1656180 h 1656180"/>
              <a:gd name="connsiteX10" fmla="*/ 645304 w 2088228"/>
              <a:gd name="connsiteY10" fmla="*/ 1023574 h 1656180"/>
              <a:gd name="connsiteX11" fmla="*/ 178772 w 2088228"/>
              <a:gd name="connsiteY11" fmla="*/ 884106 h 1656180"/>
              <a:gd name="connsiteX12" fmla="*/ 0 w 2088228"/>
              <a:gd name="connsiteY12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90592 w 2088228"/>
              <a:gd name="connsiteY5" fmla="*/ 632609 h 1656180"/>
              <a:gd name="connsiteX6" fmla="*/ 2088228 w 2088228"/>
              <a:gd name="connsiteY6" fmla="*/ 632604 h 1656180"/>
              <a:gd name="connsiteX7" fmla="*/ 1442924 w 2088228"/>
              <a:gd name="connsiteY7" fmla="*/ 1023574 h 1656180"/>
              <a:gd name="connsiteX8" fmla="*/ 1689412 w 2088228"/>
              <a:gd name="connsiteY8" fmla="*/ 1656180 h 1656180"/>
              <a:gd name="connsiteX9" fmla="*/ 1044114 w 2088228"/>
              <a:gd name="connsiteY9" fmla="*/ 1265203 h 1656180"/>
              <a:gd name="connsiteX10" fmla="*/ 398816 w 2088228"/>
              <a:gd name="connsiteY10" fmla="*/ 1656180 h 1656180"/>
              <a:gd name="connsiteX11" fmla="*/ 645304 w 2088228"/>
              <a:gd name="connsiteY11" fmla="*/ 1023574 h 1656180"/>
              <a:gd name="connsiteX12" fmla="*/ 178772 w 2088228"/>
              <a:gd name="connsiteY12" fmla="*/ 884106 h 1656180"/>
              <a:gd name="connsiteX13" fmla="*/ 0 w 2088228"/>
              <a:gd name="connsiteY13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2088228 w 2088228"/>
              <a:gd name="connsiteY7" fmla="*/ 632604 h 1656180"/>
              <a:gd name="connsiteX8" fmla="*/ 1442924 w 2088228"/>
              <a:gd name="connsiteY8" fmla="*/ 1023574 h 1656180"/>
              <a:gd name="connsiteX9" fmla="*/ 1689412 w 2088228"/>
              <a:gd name="connsiteY9" fmla="*/ 1656180 h 1656180"/>
              <a:gd name="connsiteX10" fmla="*/ 1044114 w 2088228"/>
              <a:gd name="connsiteY10" fmla="*/ 1265203 h 1656180"/>
              <a:gd name="connsiteX11" fmla="*/ 398816 w 2088228"/>
              <a:gd name="connsiteY11" fmla="*/ 1656180 h 1656180"/>
              <a:gd name="connsiteX12" fmla="*/ 645304 w 2088228"/>
              <a:gd name="connsiteY12" fmla="*/ 1023574 h 1656180"/>
              <a:gd name="connsiteX13" fmla="*/ 178772 w 2088228"/>
              <a:gd name="connsiteY13" fmla="*/ 884106 h 1656180"/>
              <a:gd name="connsiteX14" fmla="*/ 0 w 2088228"/>
              <a:gd name="connsiteY14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442924 w 2088228"/>
              <a:gd name="connsiteY9" fmla="*/ 1023574 h 1656180"/>
              <a:gd name="connsiteX10" fmla="*/ 1689412 w 2088228"/>
              <a:gd name="connsiteY10" fmla="*/ 1656180 h 1656180"/>
              <a:gd name="connsiteX11" fmla="*/ 1044114 w 2088228"/>
              <a:gd name="connsiteY11" fmla="*/ 1265203 h 1656180"/>
              <a:gd name="connsiteX12" fmla="*/ 398816 w 2088228"/>
              <a:gd name="connsiteY12" fmla="*/ 1656180 h 1656180"/>
              <a:gd name="connsiteX13" fmla="*/ 645304 w 2088228"/>
              <a:gd name="connsiteY13" fmla="*/ 1023574 h 1656180"/>
              <a:gd name="connsiteX14" fmla="*/ 178772 w 2088228"/>
              <a:gd name="connsiteY14" fmla="*/ 884106 h 1656180"/>
              <a:gd name="connsiteX15" fmla="*/ 0 w 2088228"/>
              <a:gd name="connsiteY15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89412 w 2088228"/>
              <a:gd name="connsiteY11" fmla="*/ 1656180 h 1656180"/>
              <a:gd name="connsiteX12" fmla="*/ 1044114 w 2088228"/>
              <a:gd name="connsiteY12" fmla="*/ 1265203 h 1656180"/>
              <a:gd name="connsiteX13" fmla="*/ 398816 w 2088228"/>
              <a:gd name="connsiteY13" fmla="*/ 1656180 h 1656180"/>
              <a:gd name="connsiteX14" fmla="*/ 645304 w 2088228"/>
              <a:gd name="connsiteY14" fmla="*/ 1023574 h 1656180"/>
              <a:gd name="connsiteX15" fmla="*/ 178772 w 2088228"/>
              <a:gd name="connsiteY15" fmla="*/ 884106 h 1656180"/>
              <a:gd name="connsiteX16" fmla="*/ 0 w 2088228"/>
              <a:gd name="connsiteY16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044114 w 2088228"/>
              <a:gd name="connsiteY13" fmla="*/ 1265203 h 1656180"/>
              <a:gd name="connsiteX14" fmla="*/ 398816 w 2088228"/>
              <a:gd name="connsiteY14" fmla="*/ 1656180 h 1656180"/>
              <a:gd name="connsiteX15" fmla="*/ 645304 w 2088228"/>
              <a:gd name="connsiteY15" fmla="*/ 1023574 h 1656180"/>
              <a:gd name="connsiteX16" fmla="*/ 178772 w 2088228"/>
              <a:gd name="connsiteY16" fmla="*/ 884106 h 1656180"/>
              <a:gd name="connsiteX17" fmla="*/ 0 w 2088228"/>
              <a:gd name="connsiteY17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398816 w 2088228"/>
              <a:gd name="connsiteY15" fmla="*/ 1656180 h 1656180"/>
              <a:gd name="connsiteX16" fmla="*/ 645304 w 2088228"/>
              <a:gd name="connsiteY16" fmla="*/ 1023574 h 1656180"/>
              <a:gd name="connsiteX17" fmla="*/ 178772 w 2088228"/>
              <a:gd name="connsiteY17" fmla="*/ 884106 h 1656180"/>
              <a:gd name="connsiteX18" fmla="*/ 0 w 2088228"/>
              <a:gd name="connsiteY18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645304 w 2088228"/>
              <a:gd name="connsiteY17" fmla="*/ 1023574 h 1656180"/>
              <a:gd name="connsiteX18" fmla="*/ 178772 w 2088228"/>
              <a:gd name="connsiteY18" fmla="*/ 884106 h 1656180"/>
              <a:gd name="connsiteX19" fmla="*/ 0 w 2088228"/>
              <a:gd name="connsiteY19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104565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104565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805942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192128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104565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805942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088228" h="1656180">
                <a:moveTo>
                  <a:pt x="0" y="632604"/>
                </a:moveTo>
                <a:cubicBezTo>
                  <a:pt x="109018" y="634060"/>
                  <a:pt x="218035" y="499591"/>
                  <a:pt x="327053" y="501047"/>
                </a:cubicBezTo>
                <a:lnTo>
                  <a:pt x="871776" y="817961"/>
                </a:lnTo>
                <a:cubicBezTo>
                  <a:pt x="916742" y="695847"/>
                  <a:pt x="764001" y="314242"/>
                  <a:pt x="808967" y="192128"/>
                </a:cubicBezTo>
                <a:lnTo>
                  <a:pt x="1044114" y="0"/>
                </a:lnTo>
                <a:cubicBezTo>
                  <a:pt x="1072823" y="80518"/>
                  <a:pt x="1249814" y="136323"/>
                  <a:pt x="1278523" y="216841"/>
                </a:cubicBezTo>
                <a:lnTo>
                  <a:pt x="1154668" y="805604"/>
                </a:lnTo>
                <a:cubicBezTo>
                  <a:pt x="1298926" y="802939"/>
                  <a:pt x="1616179" y="466641"/>
                  <a:pt x="1760437" y="463976"/>
                </a:cubicBezTo>
                <a:lnTo>
                  <a:pt x="2088228" y="632604"/>
                </a:lnTo>
                <a:cubicBezTo>
                  <a:pt x="1987202" y="691725"/>
                  <a:pt x="1997387" y="824985"/>
                  <a:pt x="1896361" y="884106"/>
                </a:cubicBezTo>
                <a:lnTo>
                  <a:pt x="1183432" y="986504"/>
                </a:lnTo>
                <a:cubicBezTo>
                  <a:pt x="1223367" y="1084177"/>
                  <a:pt x="1658718" y="1218920"/>
                  <a:pt x="1698653" y="1316593"/>
                </a:cubicBezTo>
                <a:lnTo>
                  <a:pt x="1689412" y="1656180"/>
                </a:lnTo>
                <a:cubicBezTo>
                  <a:pt x="1597757" y="1600649"/>
                  <a:pt x="1444319" y="1643972"/>
                  <a:pt x="1352664" y="1588441"/>
                </a:cubicBezTo>
                <a:lnTo>
                  <a:pt x="1044114" y="1104565"/>
                </a:lnTo>
                <a:cubicBezTo>
                  <a:pt x="928661" y="1179360"/>
                  <a:pt x="887349" y="1513646"/>
                  <a:pt x="771896" y="1588441"/>
                </a:cubicBezTo>
                <a:lnTo>
                  <a:pt x="398816" y="1656180"/>
                </a:lnTo>
                <a:cubicBezTo>
                  <a:pt x="432560" y="1559460"/>
                  <a:pt x="367450" y="1400956"/>
                  <a:pt x="401194" y="1304236"/>
                </a:cubicBezTo>
                <a:lnTo>
                  <a:pt x="805942" y="1023574"/>
                </a:lnTo>
                <a:cubicBezTo>
                  <a:pt x="666907" y="935896"/>
                  <a:pt x="317807" y="971784"/>
                  <a:pt x="178772" y="884106"/>
                </a:cubicBezTo>
                <a:lnTo>
                  <a:pt x="0" y="632604"/>
                </a:lnTo>
                <a:close/>
              </a:path>
            </a:pathLst>
          </a:custGeom>
          <a:solidFill>
            <a:srgbClr val="D60093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2486778" y="2971205"/>
            <a:ext cx="144016" cy="158947"/>
          </a:xfrm>
          <a:prstGeom prst="ellipse">
            <a:avLst/>
          </a:prstGeom>
          <a:solidFill>
            <a:srgbClr val="FFFF00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5436096" y="2902210"/>
            <a:ext cx="1080120" cy="45478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5436096" y="3581748"/>
            <a:ext cx="1080120" cy="454782"/>
          </a:xfrm>
          <a:prstGeom prst="rect">
            <a:avLst/>
          </a:prstGeom>
          <a:solidFill>
            <a:srgbClr val="33CCFF"/>
          </a:solidFill>
          <a:ln>
            <a:solidFill>
              <a:srgbClr val="33CCFF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5436096" y="4250006"/>
            <a:ext cx="1080120" cy="454782"/>
          </a:xfrm>
          <a:prstGeom prst="rect">
            <a:avLst/>
          </a:prstGeom>
          <a:solidFill>
            <a:srgbClr val="66FFFF"/>
          </a:solidFill>
          <a:ln>
            <a:solidFill>
              <a:srgbClr val="66FFFF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Заголовок 1"/>
          <p:cNvSpPr>
            <a:spLocks noGrp="1"/>
          </p:cNvSpPr>
          <p:nvPr>
            <p:ph type="ctrTitle"/>
          </p:nvPr>
        </p:nvSpPr>
        <p:spPr>
          <a:xfrm>
            <a:off x="684213" y="476250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latin typeface="Arial" pitchFamily="34" charset="0"/>
                <a:cs typeface="Arial" pitchFamily="34" charset="0"/>
              </a:rPr>
              <a:t>9. Сумма сторон квадрата равна 36см. Какова площадь квадрата?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894512" y="2868542"/>
            <a:ext cx="1925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18см²</a:t>
            </a:r>
            <a:endParaRPr lang="ru-RU" sz="2800" dirty="0">
              <a:latin typeface="Arial" pitchFamily="34" charset="0"/>
              <a:cs typeface="Arial" pitchFamily="34" charset="0"/>
            </a:endParaRPr>
          </a:p>
          <a:p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894512" y="3547529"/>
            <a:ext cx="1853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81см²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893954" y="4207719"/>
            <a:ext cx="18539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81см</a:t>
            </a:r>
            <a:endParaRPr lang="ru-RU" sz="2800" dirty="0">
              <a:latin typeface="Arial" pitchFamily="34" charset="0"/>
              <a:cs typeface="Arial" pitchFamily="34" charset="0"/>
            </a:endParaRPr>
          </a:p>
          <a:p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Управляющая кнопка: далее 32">
            <a:hlinkClick r:id="" action="ppaction://hlinkshowjump?jump=nextslide" highlightClick="1"/>
          </p:cNvPr>
          <p:cNvSpPr/>
          <p:nvPr/>
        </p:nvSpPr>
        <p:spPr>
          <a:xfrm>
            <a:off x="7956376" y="6021288"/>
            <a:ext cx="1080120" cy="720080"/>
          </a:xfrm>
          <a:prstGeom prst="actionButtonForwardNext">
            <a:avLst/>
          </a:prstGeom>
          <a:solidFill>
            <a:srgbClr val="00B0F0"/>
          </a:solidFill>
          <a:ln>
            <a:solidFill>
              <a:srgbClr val="33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4821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5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FF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FF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FF"/>
                                      </p:to>
                                    </p:animClr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FF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FF"/>
                                      </p:to>
                                    </p:animClr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FF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  <p:bldLst>
      <p:bldP spid="16" grpId="0" animBg="1"/>
      <p:bldP spid="19" grpId="0" animBg="1"/>
      <p:bldP spid="20" grpId="0" animBg="1"/>
      <p:bldP spid="26" grpId="0" animBg="1"/>
      <p:bldP spid="2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2109717"/>
            <a:ext cx="4032448" cy="4176464"/>
          </a:xfrm>
          <a:prstGeom prst="rect">
            <a:avLst/>
          </a:prstGeom>
          <a:solidFill>
            <a:srgbClr val="FF99FF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7"/>
          <p:cNvSpPr/>
          <p:nvPr/>
        </p:nvSpPr>
        <p:spPr>
          <a:xfrm rot="1311339" flipH="1">
            <a:off x="2753937" y="3149264"/>
            <a:ext cx="1038053" cy="2196344"/>
          </a:xfrm>
          <a:custGeom>
            <a:avLst/>
            <a:gdLst>
              <a:gd name="connsiteX0" fmla="*/ 0 w 432048"/>
              <a:gd name="connsiteY0" fmla="*/ 900100 h 1800200"/>
              <a:gd name="connsiteX1" fmla="*/ 216024 w 432048"/>
              <a:gd name="connsiteY1" fmla="*/ 0 h 1800200"/>
              <a:gd name="connsiteX2" fmla="*/ 432048 w 432048"/>
              <a:gd name="connsiteY2" fmla="*/ 900100 h 1800200"/>
              <a:gd name="connsiteX3" fmla="*/ 216024 w 432048"/>
              <a:gd name="connsiteY3" fmla="*/ 1800200 h 1800200"/>
              <a:gd name="connsiteX4" fmla="*/ 0 w 432048"/>
              <a:gd name="connsiteY4" fmla="*/ 900100 h 1800200"/>
              <a:gd name="connsiteX0" fmla="*/ 113024 w 545072"/>
              <a:gd name="connsiteY0" fmla="*/ 900100 h 1802419"/>
              <a:gd name="connsiteX1" fmla="*/ 329048 w 545072"/>
              <a:gd name="connsiteY1" fmla="*/ 0 h 1802419"/>
              <a:gd name="connsiteX2" fmla="*/ 545072 w 545072"/>
              <a:gd name="connsiteY2" fmla="*/ 900100 h 1802419"/>
              <a:gd name="connsiteX3" fmla="*/ 329048 w 545072"/>
              <a:gd name="connsiteY3" fmla="*/ 1800200 h 1802419"/>
              <a:gd name="connsiteX4" fmla="*/ 8470 w 545072"/>
              <a:gd name="connsiteY4" fmla="*/ 1147265 h 1802419"/>
              <a:gd name="connsiteX5" fmla="*/ 113024 w 545072"/>
              <a:gd name="connsiteY5" fmla="*/ 900100 h 1802419"/>
              <a:gd name="connsiteX0" fmla="*/ 15582 w 632982"/>
              <a:gd name="connsiteY0" fmla="*/ 655352 h 1804806"/>
              <a:gd name="connsiteX1" fmla="*/ 416958 w 632982"/>
              <a:gd name="connsiteY1" fmla="*/ 2387 h 1804806"/>
              <a:gd name="connsiteX2" fmla="*/ 632982 w 632982"/>
              <a:gd name="connsiteY2" fmla="*/ 902487 h 1804806"/>
              <a:gd name="connsiteX3" fmla="*/ 416958 w 632982"/>
              <a:gd name="connsiteY3" fmla="*/ 1802587 h 1804806"/>
              <a:gd name="connsiteX4" fmla="*/ 96380 w 632982"/>
              <a:gd name="connsiteY4" fmla="*/ 1149652 h 1804806"/>
              <a:gd name="connsiteX5" fmla="*/ 15582 w 632982"/>
              <a:gd name="connsiteY5" fmla="*/ 655352 h 1804806"/>
              <a:gd name="connsiteX0" fmla="*/ 15582 w 793619"/>
              <a:gd name="connsiteY0" fmla="*/ 654023 h 1805135"/>
              <a:gd name="connsiteX1" fmla="*/ 416958 w 793619"/>
              <a:gd name="connsiteY1" fmla="*/ 1058 h 1805135"/>
              <a:gd name="connsiteX2" fmla="*/ 793619 w 793619"/>
              <a:gd name="connsiteY2" fmla="*/ 814661 h 1805135"/>
              <a:gd name="connsiteX3" fmla="*/ 416958 w 793619"/>
              <a:gd name="connsiteY3" fmla="*/ 1801258 h 1805135"/>
              <a:gd name="connsiteX4" fmla="*/ 96380 w 793619"/>
              <a:gd name="connsiteY4" fmla="*/ 1148323 h 1805135"/>
              <a:gd name="connsiteX5" fmla="*/ 15582 w 793619"/>
              <a:gd name="connsiteY5" fmla="*/ 654023 h 1805135"/>
              <a:gd name="connsiteX0" fmla="*/ 27314 w 805351"/>
              <a:gd name="connsiteY0" fmla="*/ 654027 h 1805493"/>
              <a:gd name="connsiteX1" fmla="*/ 428690 w 805351"/>
              <a:gd name="connsiteY1" fmla="*/ 1062 h 1805493"/>
              <a:gd name="connsiteX2" fmla="*/ 805351 w 805351"/>
              <a:gd name="connsiteY2" fmla="*/ 814665 h 1805493"/>
              <a:gd name="connsiteX3" fmla="*/ 428690 w 805351"/>
              <a:gd name="connsiteY3" fmla="*/ 1801262 h 1805493"/>
              <a:gd name="connsiteX4" fmla="*/ 58685 w 805351"/>
              <a:gd name="connsiteY4" fmla="*/ 1160684 h 1805493"/>
              <a:gd name="connsiteX5" fmla="*/ 27314 w 805351"/>
              <a:gd name="connsiteY5" fmla="*/ 654027 h 1805493"/>
              <a:gd name="connsiteX0" fmla="*/ 27314 w 805351"/>
              <a:gd name="connsiteY0" fmla="*/ 1098422 h 2249888"/>
              <a:gd name="connsiteX1" fmla="*/ 428690 w 805351"/>
              <a:gd name="connsiteY1" fmla="*/ 613 h 2249888"/>
              <a:gd name="connsiteX2" fmla="*/ 805351 w 805351"/>
              <a:gd name="connsiteY2" fmla="*/ 1259060 h 2249888"/>
              <a:gd name="connsiteX3" fmla="*/ 428690 w 805351"/>
              <a:gd name="connsiteY3" fmla="*/ 2245657 h 2249888"/>
              <a:gd name="connsiteX4" fmla="*/ 58685 w 805351"/>
              <a:gd name="connsiteY4" fmla="*/ 1605079 h 2249888"/>
              <a:gd name="connsiteX5" fmla="*/ 27314 w 805351"/>
              <a:gd name="connsiteY5" fmla="*/ 1098422 h 2249888"/>
              <a:gd name="connsiteX0" fmla="*/ 27314 w 813847"/>
              <a:gd name="connsiteY0" fmla="*/ 1098755 h 2250221"/>
              <a:gd name="connsiteX1" fmla="*/ 428690 w 813847"/>
              <a:gd name="connsiteY1" fmla="*/ 946 h 2250221"/>
              <a:gd name="connsiteX2" fmla="*/ 639452 w 813847"/>
              <a:gd name="connsiteY2" fmla="*/ 913433 h 2250221"/>
              <a:gd name="connsiteX3" fmla="*/ 805351 w 813847"/>
              <a:gd name="connsiteY3" fmla="*/ 1259393 h 2250221"/>
              <a:gd name="connsiteX4" fmla="*/ 428690 w 813847"/>
              <a:gd name="connsiteY4" fmla="*/ 2245990 h 2250221"/>
              <a:gd name="connsiteX5" fmla="*/ 58685 w 813847"/>
              <a:gd name="connsiteY5" fmla="*/ 1605412 h 2250221"/>
              <a:gd name="connsiteX6" fmla="*/ 27314 w 813847"/>
              <a:gd name="connsiteY6" fmla="*/ 1098755 h 2250221"/>
              <a:gd name="connsiteX0" fmla="*/ 27314 w 745198"/>
              <a:gd name="connsiteY0" fmla="*/ 1098755 h 2250221"/>
              <a:gd name="connsiteX1" fmla="*/ 428690 w 745198"/>
              <a:gd name="connsiteY1" fmla="*/ 946 h 2250221"/>
              <a:gd name="connsiteX2" fmla="*/ 639452 w 745198"/>
              <a:gd name="connsiteY2" fmla="*/ 913433 h 2250221"/>
              <a:gd name="connsiteX3" fmla="*/ 731211 w 745198"/>
              <a:gd name="connsiteY3" fmla="*/ 1259393 h 2250221"/>
              <a:gd name="connsiteX4" fmla="*/ 428690 w 745198"/>
              <a:gd name="connsiteY4" fmla="*/ 2245990 h 2250221"/>
              <a:gd name="connsiteX5" fmla="*/ 58685 w 745198"/>
              <a:gd name="connsiteY5" fmla="*/ 1605412 h 2250221"/>
              <a:gd name="connsiteX6" fmla="*/ 27314 w 745198"/>
              <a:gd name="connsiteY6" fmla="*/ 1098755 h 2250221"/>
              <a:gd name="connsiteX0" fmla="*/ 27314 w 745525"/>
              <a:gd name="connsiteY0" fmla="*/ 1098717 h 2250183"/>
              <a:gd name="connsiteX1" fmla="*/ 428690 w 745525"/>
              <a:gd name="connsiteY1" fmla="*/ 908 h 2250183"/>
              <a:gd name="connsiteX2" fmla="*/ 639452 w 745525"/>
              <a:gd name="connsiteY2" fmla="*/ 913395 h 2250183"/>
              <a:gd name="connsiteX3" fmla="*/ 664166 w 745525"/>
              <a:gd name="connsiteY3" fmla="*/ 1086391 h 2250183"/>
              <a:gd name="connsiteX4" fmla="*/ 731211 w 745525"/>
              <a:gd name="connsiteY4" fmla="*/ 1259355 h 2250183"/>
              <a:gd name="connsiteX5" fmla="*/ 428690 w 745525"/>
              <a:gd name="connsiteY5" fmla="*/ 2245952 h 2250183"/>
              <a:gd name="connsiteX6" fmla="*/ 58685 w 745525"/>
              <a:gd name="connsiteY6" fmla="*/ 1605374 h 2250183"/>
              <a:gd name="connsiteX7" fmla="*/ 27314 w 745525"/>
              <a:gd name="connsiteY7" fmla="*/ 1098717 h 2250183"/>
              <a:gd name="connsiteX0" fmla="*/ 27314 w 686343"/>
              <a:gd name="connsiteY0" fmla="*/ 1098717 h 2250183"/>
              <a:gd name="connsiteX1" fmla="*/ 428690 w 686343"/>
              <a:gd name="connsiteY1" fmla="*/ 908 h 2250183"/>
              <a:gd name="connsiteX2" fmla="*/ 639452 w 686343"/>
              <a:gd name="connsiteY2" fmla="*/ 913395 h 2250183"/>
              <a:gd name="connsiteX3" fmla="*/ 664166 w 686343"/>
              <a:gd name="connsiteY3" fmla="*/ 1086391 h 2250183"/>
              <a:gd name="connsiteX4" fmla="*/ 657070 w 686343"/>
              <a:gd name="connsiteY4" fmla="*/ 1259355 h 2250183"/>
              <a:gd name="connsiteX5" fmla="*/ 428690 w 686343"/>
              <a:gd name="connsiteY5" fmla="*/ 2245952 h 2250183"/>
              <a:gd name="connsiteX6" fmla="*/ 58685 w 686343"/>
              <a:gd name="connsiteY6" fmla="*/ 1605374 h 2250183"/>
              <a:gd name="connsiteX7" fmla="*/ 27314 w 686343"/>
              <a:gd name="connsiteY7" fmla="*/ 1098717 h 2250183"/>
              <a:gd name="connsiteX0" fmla="*/ 27314 w 676411"/>
              <a:gd name="connsiteY0" fmla="*/ 1098717 h 2250183"/>
              <a:gd name="connsiteX1" fmla="*/ 428690 w 676411"/>
              <a:gd name="connsiteY1" fmla="*/ 908 h 2250183"/>
              <a:gd name="connsiteX2" fmla="*/ 639452 w 676411"/>
              <a:gd name="connsiteY2" fmla="*/ 913395 h 2250183"/>
              <a:gd name="connsiteX3" fmla="*/ 627095 w 676411"/>
              <a:gd name="connsiteY3" fmla="*/ 1086391 h 2250183"/>
              <a:gd name="connsiteX4" fmla="*/ 657070 w 676411"/>
              <a:gd name="connsiteY4" fmla="*/ 1259355 h 2250183"/>
              <a:gd name="connsiteX5" fmla="*/ 428690 w 676411"/>
              <a:gd name="connsiteY5" fmla="*/ 2245952 h 2250183"/>
              <a:gd name="connsiteX6" fmla="*/ 58685 w 676411"/>
              <a:gd name="connsiteY6" fmla="*/ 1605374 h 2250183"/>
              <a:gd name="connsiteX7" fmla="*/ 27314 w 676411"/>
              <a:gd name="connsiteY7" fmla="*/ 1098717 h 2250183"/>
              <a:gd name="connsiteX0" fmla="*/ 27314 w 686343"/>
              <a:gd name="connsiteY0" fmla="*/ 1098717 h 2250183"/>
              <a:gd name="connsiteX1" fmla="*/ 428690 w 686343"/>
              <a:gd name="connsiteY1" fmla="*/ 908 h 2250183"/>
              <a:gd name="connsiteX2" fmla="*/ 639452 w 686343"/>
              <a:gd name="connsiteY2" fmla="*/ 913395 h 2250183"/>
              <a:gd name="connsiteX3" fmla="*/ 664165 w 686343"/>
              <a:gd name="connsiteY3" fmla="*/ 1074034 h 2250183"/>
              <a:gd name="connsiteX4" fmla="*/ 657070 w 686343"/>
              <a:gd name="connsiteY4" fmla="*/ 1259355 h 2250183"/>
              <a:gd name="connsiteX5" fmla="*/ 428690 w 686343"/>
              <a:gd name="connsiteY5" fmla="*/ 2245952 h 2250183"/>
              <a:gd name="connsiteX6" fmla="*/ 58685 w 686343"/>
              <a:gd name="connsiteY6" fmla="*/ 1605374 h 2250183"/>
              <a:gd name="connsiteX7" fmla="*/ 27314 w 686343"/>
              <a:gd name="connsiteY7" fmla="*/ 1098717 h 2250183"/>
              <a:gd name="connsiteX0" fmla="*/ 855591 w 1514620"/>
              <a:gd name="connsiteY0" fmla="*/ 1814976 h 2966442"/>
              <a:gd name="connsiteX1" fmla="*/ 8934 w 1514620"/>
              <a:gd name="connsiteY1" fmla="*/ 475 h 2966442"/>
              <a:gd name="connsiteX2" fmla="*/ 1467729 w 1514620"/>
              <a:gd name="connsiteY2" fmla="*/ 1629654 h 2966442"/>
              <a:gd name="connsiteX3" fmla="*/ 1492442 w 1514620"/>
              <a:gd name="connsiteY3" fmla="*/ 1790293 h 2966442"/>
              <a:gd name="connsiteX4" fmla="*/ 1485347 w 1514620"/>
              <a:gd name="connsiteY4" fmla="*/ 1975614 h 2966442"/>
              <a:gd name="connsiteX5" fmla="*/ 1256967 w 1514620"/>
              <a:gd name="connsiteY5" fmla="*/ 2962211 h 2966442"/>
              <a:gd name="connsiteX6" fmla="*/ 886962 w 1514620"/>
              <a:gd name="connsiteY6" fmla="*/ 2321633 h 2966442"/>
              <a:gd name="connsiteX7" fmla="*/ 855591 w 1514620"/>
              <a:gd name="connsiteY7" fmla="*/ 1814976 h 2966442"/>
              <a:gd name="connsiteX0" fmla="*/ 475888 w 1542690"/>
              <a:gd name="connsiteY0" fmla="*/ 2089104 h 2968721"/>
              <a:gd name="connsiteX1" fmla="*/ 37004 w 1542690"/>
              <a:gd name="connsiteY1" fmla="*/ 2754 h 2968721"/>
              <a:gd name="connsiteX2" fmla="*/ 1495799 w 1542690"/>
              <a:gd name="connsiteY2" fmla="*/ 1631933 h 2968721"/>
              <a:gd name="connsiteX3" fmla="*/ 1520512 w 1542690"/>
              <a:gd name="connsiteY3" fmla="*/ 1792572 h 2968721"/>
              <a:gd name="connsiteX4" fmla="*/ 1513417 w 1542690"/>
              <a:gd name="connsiteY4" fmla="*/ 1977893 h 2968721"/>
              <a:gd name="connsiteX5" fmla="*/ 1285037 w 1542690"/>
              <a:gd name="connsiteY5" fmla="*/ 2964490 h 2968721"/>
              <a:gd name="connsiteX6" fmla="*/ 915032 w 1542690"/>
              <a:gd name="connsiteY6" fmla="*/ 2323912 h 2968721"/>
              <a:gd name="connsiteX7" fmla="*/ 475888 w 1542690"/>
              <a:gd name="connsiteY7" fmla="*/ 2089104 h 2968721"/>
              <a:gd name="connsiteX0" fmla="*/ 476624 w 1543426"/>
              <a:gd name="connsiteY0" fmla="*/ 2089104 h 3000874"/>
              <a:gd name="connsiteX1" fmla="*/ 37740 w 1543426"/>
              <a:gd name="connsiteY1" fmla="*/ 2754 h 3000874"/>
              <a:gd name="connsiteX2" fmla="*/ 1496535 w 1543426"/>
              <a:gd name="connsiteY2" fmla="*/ 1631933 h 3000874"/>
              <a:gd name="connsiteX3" fmla="*/ 1521248 w 1543426"/>
              <a:gd name="connsiteY3" fmla="*/ 1792572 h 3000874"/>
              <a:gd name="connsiteX4" fmla="*/ 1514153 w 1543426"/>
              <a:gd name="connsiteY4" fmla="*/ 1977893 h 3000874"/>
              <a:gd name="connsiteX5" fmla="*/ 1285773 w 1543426"/>
              <a:gd name="connsiteY5" fmla="*/ 2964490 h 3000874"/>
              <a:gd name="connsiteX6" fmla="*/ 989908 w 1543426"/>
              <a:gd name="connsiteY6" fmla="*/ 2719328 h 3000874"/>
              <a:gd name="connsiteX7" fmla="*/ 476624 w 1543426"/>
              <a:gd name="connsiteY7" fmla="*/ 2089104 h 3000874"/>
              <a:gd name="connsiteX0" fmla="*/ 439195 w 1533245"/>
              <a:gd name="connsiteY0" fmla="*/ 2146467 h 3058237"/>
              <a:gd name="connsiteX1" fmla="*/ 311 w 1533245"/>
              <a:gd name="connsiteY1" fmla="*/ 60117 h 3058237"/>
              <a:gd name="connsiteX2" fmla="*/ 389997 w 1533245"/>
              <a:gd name="connsiteY2" fmla="*/ 662585 h 3058237"/>
              <a:gd name="connsiteX3" fmla="*/ 1459106 w 1533245"/>
              <a:gd name="connsiteY3" fmla="*/ 1689296 h 3058237"/>
              <a:gd name="connsiteX4" fmla="*/ 1483819 w 1533245"/>
              <a:gd name="connsiteY4" fmla="*/ 1849935 h 3058237"/>
              <a:gd name="connsiteX5" fmla="*/ 1476724 w 1533245"/>
              <a:gd name="connsiteY5" fmla="*/ 2035256 h 3058237"/>
              <a:gd name="connsiteX6" fmla="*/ 1248344 w 1533245"/>
              <a:gd name="connsiteY6" fmla="*/ 3021853 h 3058237"/>
              <a:gd name="connsiteX7" fmla="*/ 952479 w 1533245"/>
              <a:gd name="connsiteY7" fmla="*/ 2776691 h 3058237"/>
              <a:gd name="connsiteX8" fmla="*/ 439195 w 1533245"/>
              <a:gd name="connsiteY8" fmla="*/ 2146467 h 3058237"/>
              <a:gd name="connsiteX0" fmla="*/ 439195 w 1505997"/>
              <a:gd name="connsiteY0" fmla="*/ 2146467 h 3058237"/>
              <a:gd name="connsiteX1" fmla="*/ 311 w 1505997"/>
              <a:gd name="connsiteY1" fmla="*/ 60117 h 3058237"/>
              <a:gd name="connsiteX2" fmla="*/ 389997 w 1505997"/>
              <a:gd name="connsiteY2" fmla="*/ 662585 h 3058237"/>
              <a:gd name="connsiteX3" fmla="*/ 1199614 w 1505997"/>
              <a:gd name="connsiteY3" fmla="*/ 1738723 h 3058237"/>
              <a:gd name="connsiteX4" fmla="*/ 1483819 w 1505997"/>
              <a:gd name="connsiteY4" fmla="*/ 1849935 h 3058237"/>
              <a:gd name="connsiteX5" fmla="*/ 1476724 w 1505997"/>
              <a:gd name="connsiteY5" fmla="*/ 2035256 h 3058237"/>
              <a:gd name="connsiteX6" fmla="*/ 1248344 w 1505997"/>
              <a:gd name="connsiteY6" fmla="*/ 3021853 h 3058237"/>
              <a:gd name="connsiteX7" fmla="*/ 952479 w 1505997"/>
              <a:gd name="connsiteY7" fmla="*/ 2776691 h 3058237"/>
              <a:gd name="connsiteX8" fmla="*/ 439195 w 1505997"/>
              <a:gd name="connsiteY8" fmla="*/ 2146467 h 3058237"/>
              <a:gd name="connsiteX0" fmla="*/ 439195 w 1486675"/>
              <a:gd name="connsiteY0" fmla="*/ 2146467 h 3058237"/>
              <a:gd name="connsiteX1" fmla="*/ 311 w 1486675"/>
              <a:gd name="connsiteY1" fmla="*/ 60117 h 3058237"/>
              <a:gd name="connsiteX2" fmla="*/ 389997 w 1486675"/>
              <a:gd name="connsiteY2" fmla="*/ 662585 h 3058237"/>
              <a:gd name="connsiteX3" fmla="*/ 1199614 w 1486675"/>
              <a:gd name="connsiteY3" fmla="*/ 1738723 h 3058237"/>
              <a:gd name="connsiteX4" fmla="*/ 1347895 w 1486675"/>
              <a:gd name="connsiteY4" fmla="*/ 1985859 h 3058237"/>
              <a:gd name="connsiteX5" fmla="*/ 1476724 w 1486675"/>
              <a:gd name="connsiteY5" fmla="*/ 2035256 h 3058237"/>
              <a:gd name="connsiteX6" fmla="*/ 1248344 w 1486675"/>
              <a:gd name="connsiteY6" fmla="*/ 3021853 h 3058237"/>
              <a:gd name="connsiteX7" fmla="*/ 952479 w 1486675"/>
              <a:gd name="connsiteY7" fmla="*/ 2776691 h 3058237"/>
              <a:gd name="connsiteX8" fmla="*/ 439195 w 1486675"/>
              <a:gd name="connsiteY8" fmla="*/ 2146467 h 3058237"/>
              <a:gd name="connsiteX0" fmla="*/ 439195 w 1480664"/>
              <a:gd name="connsiteY0" fmla="*/ 2146467 h 3058237"/>
              <a:gd name="connsiteX1" fmla="*/ 311 w 1480664"/>
              <a:gd name="connsiteY1" fmla="*/ 60117 h 3058237"/>
              <a:gd name="connsiteX2" fmla="*/ 389997 w 1480664"/>
              <a:gd name="connsiteY2" fmla="*/ 662585 h 3058237"/>
              <a:gd name="connsiteX3" fmla="*/ 1199614 w 1480664"/>
              <a:gd name="connsiteY3" fmla="*/ 1738723 h 3058237"/>
              <a:gd name="connsiteX4" fmla="*/ 1347895 w 1480664"/>
              <a:gd name="connsiteY4" fmla="*/ 1985859 h 3058237"/>
              <a:gd name="connsiteX5" fmla="*/ 1292041 w 1480664"/>
              <a:gd name="connsiteY5" fmla="*/ 2046543 h 3058237"/>
              <a:gd name="connsiteX6" fmla="*/ 1476724 w 1480664"/>
              <a:gd name="connsiteY6" fmla="*/ 2035256 h 3058237"/>
              <a:gd name="connsiteX7" fmla="*/ 1248344 w 1480664"/>
              <a:gd name="connsiteY7" fmla="*/ 3021853 h 3058237"/>
              <a:gd name="connsiteX8" fmla="*/ 952479 w 1480664"/>
              <a:gd name="connsiteY8" fmla="*/ 2776691 h 3058237"/>
              <a:gd name="connsiteX9" fmla="*/ 439195 w 1480664"/>
              <a:gd name="connsiteY9" fmla="*/ 2146467 h 3058237"/>
              <a:gd name="connsiteX0" fmla="*/ 439195 w 1356984"/>
              <a:gd name="connsiteY0" fmla="*/ 2146467 h 3051897"/>
              <a:gd name="connsiteX1" fmla="*/ 311 w 1356984"/>
              <a:gd name="connsiteY1" fmla="*/ 60117 h 3051897"/>
              <a:gd name="connsiteX2" fmla="*/ 389997 w 1356984"/>
              <a:gd name="connsiteY2" fmla="*/ 662585 h 3051897"/>
              <a:gd name="connsiteX3" fmla="*/ 1199614 w 1356984"/>
              <a:gd name="connsiteY3" fmla="*/ 1738723 h 3051897"/>
              <a:gd name="connsiteX4" fmla="*/ 1347895 w 1356984"/>
              <a:gd name="connsiteY4" fmla="*/ 1985859 h 3051897"/>
              <a:gd name="connsiteX5" fmla="*/ 1292041 w 1356984"/>
              <a:gd name="connsiteY5" fmla="*/ 2046543 h 3051897"/>
              <a:gd name="connsiteX6" fmla="*/ 1291373 w 1356984"/>
              <a:gd name="connsiteY6" fmla="*/ 2134110 h 3051897"/>
              <a:gd name="connsiteX7" fmla="*/ 1248344 w 1356984"/>
              <a:gd name="connsiteY7" fmla="*/ 3021853 h 3051897"/>
              <a:gd name="connsiteX8" fmla="*/ 952479 w 1356984"/>
              <a:gd name="connsiteY8" fmla="*/ 2776691 h 3051897"/>
              <a:gd name="connsiteX9" fmla="*/ 439195 w 1356984"/>
              <a:gd name="connsiteY9" fmla="*/ 2146467 h 3051897"/>
              <a:gd name="connsiteX0" fmla="*/ 439195 w 1312739"/>
              <a:gd name="connsiteY0" fmla="*/ 2146467 h 3051897"/>
              <a:gd name="connsiteX1" fmla="*/ 311 w 1312739"/>
              <a:gd name="connsiteY1" fmla="*/ 60117 h 3051897"/>
              <a:gd name="connsiteX2" fmla="*/ 389997 w 1312739"/>
              <a:gd name="connsiteY2" fmla="*/ 662585 h 3051897"/>
              <a:gd name="connsiteX3" fmla="*/ 1199614 w 1312739"/>
              <a:gd name="connsiteY3" fmla="*/ 1738723 h 3051897"/>
              <a:gd name="connsiteX4" fmla="*/ 1249041 w 1312739"/>
              <a:gd name="connsiteY4" fmla="*/ 1948788 h 3051897"/>
              <a:gd name="connsiteX5" fmla="*/ 1292041 w 1312739"/>
              <a:gd name="connsiteY5" fmla="*/ 2046543 h 3051897"/>
              <a:gd name="connsiteX6" fmla="*/ 1291373 w 1312739"/>
              <a:gd name="connsiteY6" fmla="*/ 2134110 h 3051897"/>
              <a:gd name="connsiteX7" fmla="*/ 1248344 w 1312739"/>
              <a:gd name="connsiteY7" fmla="*/ 3021853 h 3051897"/>
              <a:gd name="connsiteX8" fmla="*/ 952479 w 1312739"/>
              <a:gd name="connsiteY8" fmla="*/ 2776691 h 3051897"/>
              <a:gd name="connsiteX9" fmla="*/ 439195 w 1312739"/>
              <a:gd name="connsiteY9" fmla="*/ 2146467 h 3051897"/>
              <a:gd name="connsiteX0" fmla="*/ 934608 w 1808152"/>
              <a:gd name="connsiteY0" fmla="*/ 1651037 h 2556467"/>
              <a:gd name="connsiteX1" fmla="*/ 76 w 1808152"/>
              <a:gd name="connsiteY1" fmla="*/ 229945 h 2556467"/>
              <a:gd name="connsiteX2" fmla="*/ 885410 w 1808152"/>
              <a:gd name="connsiteY2" fmla="*/ 167155 h 2556467"/>
              <a:gd name="connsiteX3" fmla="*/ 1695027 w 1808152"/>
              <a:gd name="connsiteY3" fmla="*/ 1243293 h 2556467"/>
              <a:gd name="connsiteX4" fmla="*/ 1744454 w 1808152"/>
              <a:gd name="connsiteY4" fmla="*/ 1453358 h 2556467"/>
              <a:gd name="connsiteX5" fmla="*/ 1787454 w 1808152"/>
              <a:gd name="connsiteY5" fmla="*/ 1551113 h 2556467"/>
              <a:gd name="connsiteX6" fmla="*/ 1786786 w 1808152"/>
              <a:gd name="connsiteY6" fmla="*/ 1638680 h 2556467"/>
              <a:gd name="connsiteX7" fmla="*/ 1743757 w 1808152"/>
              <a:gd name="connsiteY7" fmla="*/ 2526423 h 2556467"/>
              <a:gd name="connsiteX8" fmla="*/ 1447892 w 1808152"/>
              <a:gd name="connsiteY8" fmla="*/ 2281261 h 2556467"/>
              <a:gd name="connsiteX9" fmla="*/ 934608 w 1808152"/>
              <a:gd name="connsiteY9" fmla="*/ 1651037 h 2556467"/>
              <a:gd name="connsiteX0" fmla="*/ 939053 w 1812597"/>
              <a:gd name="connsiteY0" fmla="*/ 1504893 h 2410323"/>
              <a:gd name="connsiteX1" fmla="*/ 4521 w 1812597"/>
              <a:gd name="connsiteY1" fmla="*/ 83801 h 2410323"/>
              <a:gd name="connsiteX2" fmla="*/ 620790 w 1812597"/>
              <a:gd name="connsiteY2" fmla="*/ 332409 h 2410323"/>
              <a:gd name="connsiteX3" fmla="*/ 1699472 w 1812597"/>
              <a:gd name="connsiteY3" fmla="*/ 1097149 h 2410323"/>
              <a:gd name="connsiteX4" fmla="*/ 1748899 w 1812597"/>
              <a:gd name="connsiteY4" fmla="*/ 1307214 h 2410323"/>
              <a:gd name="connsiteX5" fmla="*/ 1791899 w 1812597"/>
              <a:gd name="connsiteY5" fmla="*/ 1404969 h 2410323"/>
              <a:gd name="connsiteX6" fmla="*/ 1791231 w 1812597"/>
              <a:gd name="connsiteY6" fmla="*/ 1492536 h 2410323"/>
              <a:gd name="connsiteX7" fmla="*/ 1748202 w 1812597"/>
              <a:gd name="connsiteY7" fmla="*/ 2380279 h 2410323"/>
              <a:gd name="connsiteX8" fmla="*/ 1452337 w 1812597"/>
              <a:gd name="connsiteY8" fmla="*/ 2135117 h 2410323"/>
              <a:gd name="connsiteX9" fmla="*/ 939053 w 1812597"/>
              <a:gd name="connsiteY9" fmla="*/ 1504893 h 2410323"/>
              <a:gd name="connsiteX0" fmla="*/ 939054 w 1812598"/>
              <a:gd name="connsiteY0" fmla="*/ 1504893 h 2410323"/>
              <a:gd name="connsiteX1" fmla="*/ 4522 w 1812598"/>
              <a:gd name="connsiteY1" fmla="*/ 83801 h 2410323"/>
              <a:gd name="connsiteX2" fmla="*/ 620791 w 1812598"/>
              <a:gd name="connsiteY2" fmla="*/ 332409 h 2410323"/>
              <a:gd name="connsiteX3" fmla="*/ 1402085 w 1812598"/>
              <a:gd name="connsiteY3" fmla="*/ 1167921 h 2410323"/>
              <a:gd name="connsiteX4" fmla="*/ 1748900 w 1812598"/>
              <a:gd name="connsiteY4" fmla="*/ 1307214 h 2410323"/>
              <a:gd name="connsiteX5" fmla="*/ 1791900 w 1812598"/>
              <a:gd name="connsiteY5" fmla="*/ 1404969 h 2410323"/>
              <a:gd name="connsiteX6" fmla="*/ 1791232 w 1812598"/>
              <a:gd name="connsiteY6" fmla="*/ 1492536 h 2410323"/>
              <a:gd name="connsiteX7" fmla="*/ 1748203 w 1812598"/>
              <a:gd name="connsiteY7" fmla="*/ 2380279 h 2410323"/>
              <a:gd name="connsiteX8" fmla="*/ 1452338 w 1812598"/>
              <a:gd name="connsiteY8" fmla="*/ 2135117 h 2410323"/>
              <a:gd name="connsiteX9" fmla="*/ 939054 w 1812598"/>
              <a:gd name="connsiteY9" fmla="*/ 1504893 h 2410323"/>
              <a:gd name="connsiteX0" fmla="*/ 771638 w 1645182"/>
              <a:gd name="connsiteY0" fmla="*/ 1924710 h 2830140"/>
              <a:gd name="connsiteX1" fmla="*/ 7042 w 1645182"/>
              <a:gd name="connsiteY1" fmla="*/ 36522 h 2830140"/>
              <a:gd name="connsiteX2" fmla="*/ 453375 w 1645182"/>
              <a:gd name="connsiteY2" fmla="*/ 752226 h 2830140"/>
              <a:gd name="connsiteX3" fmla="*/ 1234669 w 1645182"/>
              <a:gd name="connsiteY3" fmla="*/ 1587738 h 2830140"/>
              <a:gd name="connsiteX4" fmla="*/ 1581484 w 1645182"/>
              <a:gd name="connsiteY4" fmla="*/ 1727031 h 2830140"/>
              <a:gd name="connsiteX5" fmla="*/ 1624484 w 1645182"/>
              <a:gd name="connsiteY5" fmla="*/ 1824786 h 2830140"/>
              <a:gd name="connsiteX6" fmla="*/ 1623816 w 1645182"/>
              <a:gd name="connsiteY6" fmla="*/ 1912353 h 2830140"/>
              <a:gd name="connsiteX7" fmla="*/ 1580787 w 1645182"/>
              <a:gd name="connsiteY7" fmla="*/ 2800096 h 2830140"/>
              <a:gd name="connsiteX8" fmla="*/ 1284922 w 1645182"/>
              <a:gd name="connsiteY8" fmla="*/ 2554934 h 2830140"/>
              <a:gd name="connsiteX9" fmla="*/ 771638 w 1645182"/>
              <a:gd name="connsiteY9" fmla="*/ 1924710 h 2830140"/>
              <a:gd name="connsiteX0" fmla="*/ 764865 w 1638409"/>
              <a:gd name="connsiteY0" fmla="*/ 1927476 h 2832906"/>
              <a:gd name="connsiteX1" fmla="*/ 269 w 1638409"/>
              <a:gd name="connsiteY1" fmla="*/ 39288 h 2832906"/>
              <a:gd name="connsiteX2" fmla="*/ 687345 w 1638409"/>
              <a:gd name="connsiteY2" fmla="*/ 726683 h 2832906"/>
              <a:gd name="connsiteX3" fmla="*/ 1227896 w 1638409"/>
              <a:gd name="connsiteY3" fmla="*/ 1590504 h 2832906"/>
              <a:gd name="connsiteX4" fmla="*/ 1574711 w 1638409"/>
              <a:gd name="connsiteY4" fmla="*/ 1729797 h 2832906"/>
              <a:gd name="connsiteX5" fmla="*/ 1617711 w 1638409"/>
              <a:gd name="connsiteY5" fmla="*/ 1827552 h 2832906"/>
              <a:gd name="connsiteX6" fmla="*/ 1617043 w 1638409"/>
              <a:gd name="connsiteY6" fmla="*/ 1915119 h 2832906"/>
              <a:gd name="connsiteX7" fmla="*/ 1574014 w 1638409"/>
              <a:gd name="connsiteY7" fmla="*/ 2802862 h 2832906"/>
              <a:gd name="connsiteX8" fmla="*/ 1278149 w 1638409"/>
              <a:gd name="connsiteY8" fmla="*/ 2557700 h 2832906"/>
              <a:gd name="connsiteX9" fmla="*/ 764865 w 1638409"/>
              <a:gd name="connsiteY9" fmla="*/ 1927476 h 2832906"/>
              <a:gd name="connsiteX0" fmla="*/ 764865 w 1638409"/>
              <a:gd name="connsiteY0" fmla="*/ 1927476 h 2832906"/>
              <a:gd name="connsiteX1" fmla="*/ 269 w 1638409"/>
              <a:gd name="connsiteY1" fmla="*/ 39288 h 2832906"/>
              <a:gd name="connsiteX2" fmla="*/ 687345 w 1638409"/>
              <a:gd name="connsiteY2" fmla="*/ 726683 h 2832906"/>
              <a:gd name="connsiteX3" fmla="*/ 1298702 w 1638409"/>
              <a:gd name="connsiteY3" fmla="*/ 1519732 h 2832906"/>
              <a:gd name="connsiteX4" fmla="*/ 1574711 w 1638409"/>
              <a:gd name="connsiteY4" fmla="*/ 1729797 h 2832906"/>
              <a:gd name="connsiteX5" fmla="*/ 1617711 w 1638409"/>
              <a:gd name="connsiteY5" fmla="*/ 1827552 h 2832906"/>
              <a:gd name="connsiteX6" fmla="*/ 1617043 w 1638409"/>
              <a:gd name="connsiteY6" fmla="*/ 1915119 h 2832906"/>
              <a:gd name="connsiteX7" fmla="*/ 1574014 w 1638409"/>
              <a:gd name="connsiteY7" fmla="*/ 2802862 h 2832906"/>
              <a:gd name="connsiteX8" fmla="*/ 1278149 w 1638409"/>
              <a:gd name="connsiteY8" fmla="*/ 2557700 h 2832906"/>
              <a:gd name="connsiteX9" fmla="*/ 764865 w 1638409"/>
              <a:gd name="connsiteY9" fmla="*/ 1927476 h 2832906"/>
              <a:gd name="connsiteX0" fmla="*/ 766039 w 1639583"/>
              <a:gd name="connsiteY0" fmla="*/ 1915274 h 2820704"/>
              <a:gd name="connsiteX1" fmla="*/ 1443 w 1639583"/>
              <a:gd name="connsiteY1" fmla="*/ 27086 h 2820704"/>
              <a:gd name="connsiteX2" fmla="*/ 971746 w 1639583"/>
              <a:gd name="connsiteY2" fmla="*/ 856026 h 2820704"/>
              <a:gd name="connsiteX3" fmla="*/ 1299876 w 1639583"/>
              <a:gd name="connsiteY3" fmla="*/ 1507530 h 2820704"/>
              <a:gd name="connsiteX4" fmla="*/ 1575885 w 1639583"/>
              <a:gd name="connsiteY4" fmla="*/ 1717595 h 2820704"/>
              <a:gd name="connsiteX5" fmla="*/ 1618885 w 1639583"/>
              <a:gd name="connsiteY5" fmla="*/ 1815350 h 2820704"/>
              <a:gd name="connsiteX6" fmla="*/ 1618217 w 1639583"/>
              <a:gd name="connsiteY6" fmla="*/ 1902917 h 2820704"/>
              <a:gd name="connsiteX7" fmla="*/ 1575188 w 1639583"/>
              <a:gd name="connsiteY7" fmla="*/ 2790660 h 2820704"/>
              <a:gd name="connsiteX8" fmla="*/ 1279323 w 1639583"/>
              <a:gd name="connsiteY8" fmla="*/ 2545498 h 2820704"/>
              <a:gd name="connsiteX9" fmla="*/ 766039 w 1639583"/>
              <a:gd name="connsiteY9" fmla="*/ 1915274 h 2820704"/>
              <a:gd name="connsiteX0" fmla="*/ 963990 w 1837534"/>
              <a:gd name="connsiteY0" fmla="*/ 1928997 h 2834427"/>
              <a:gd name="connsiteX1" fmla="*/ 1136 w 1837534"/>
              <a:gd name="connsiteY1" fmla="*/ 26654 h 2834427"/>
              <a:gd name="connsiteX2" fmla="*/ 1169697 w 1837534"/>
              <a:gd name="connsiteY2" fmla="*/ 869749 h 2834427"/>
              <a:gd name="connsiteX3" fmla="*/ 1497827 w 1837534"/>
              <a:gd name="connsiteY3" fmla="*/ 1521253 h 2834427"/>
              <a:gd name="connsiteX4" fmla="*/ 1773836 w 1837534"/>
              <a:gd name="connsiteY4" fmla="*/ 1731318 h 2834427"/>
              <a:gd name="connsiteX5" fmla="*/ 1816836 w 1837534"/>
              <a:gd name="connsiteY5" fmla="*/ 1829073 h 2834427"/>
              <a:gd name="connsiteX6" fmla="*/ 1816168 w 1837534"/>
              <a:gd name="connsiteY6" fmla="*/ 1916640 h 2834427"/>
              <a:gd name="connsiteX7" fmla="*/ 1773139 w 1837534"/>
              <a:gd name="connsiteY7" fmla="*/ 2804383 h 2834427"/>
              <a:gd name="connsiteX8" fmla="*/ 1477274 w 1837534"/>
              <a:gd name="connsiteY8" fmla="*/ 2559221 h 2834427"/>
              <a:gd name="connsiteX9" fmla="*/ 963990 w 1837534"/>
              <a:gd name="connsiteY9" fmla="*/ 1928997 h 2834427"/>
              <a:gd name="connsiteX0" fmla="*/ 977793 w 1851337"/>
              <a:gd name="connsiteY0" fmla="*/ 1903984 h 2809414"/>
              <a:gd name="connsiteX1" fmla="*/ 551184 w 1851337"/>
              <a:gd name="connsiteY1" fmla="*/ 666905 h 2809414"/>
              <a:gd name="connsiteX2" fmla="*/ 14939 w 1851337"/>
              <a:gd name="connsiteY2" fmla="*/ 1641 h 2809414"/>
              <a:gd name="connsiteX3" fmla="*/ 1183500 w 1851337"/>
              <a:gd name="connsiteY3" fmla="*/ 844736 h 2809414"/>
              <a:gd name="connsiteX4" fmla="*/ 1511630 w 1851337"/>
              <a:gd name="connsiteY4" fmla="*/ 1496240 h 2809414"/>
              <a:gd name="connsiteX5" fmla="*/ 1787639 w 1851337"/>
              <a:gd name="connsiteY5" fmla="*/ 1706305 h 2809414"/>
              <a:gd name="connsiteX6" fmla="*/ 1830639 w 1851337"/>
              <a:gd name="connsiteY6" fmla="*/ 1804060 h 2809414"/>
              <a:gd name="connsiteX7" fmla="*/ 1829971 w 1851337"/>
              <a:gd name="connsiteY7" fmla="*/ 1891627 h 2809414"/>
              <a:gd name="connsiteX8" fmla="*/ 1786942 w 1851337"/>
              <a:gd name="connsiteY8" fmla="*/ 2779370 h 2809414"/>
              <a:gd name="connsiteX9" fmla="*/ 1491077 w 1851337"/>
              <a:gd name="connsiteY9" fmla="*/ 2534208 h 2809414"/>
              <a:gd name="connsiteX10" fmla="*/ 977793 w 1851337"/>
              <a:gd name="connsiteY10" fmla="*/ 1903984 h 2809414"/>
              <a:gd name="connsiteX0" fmla="*/ 977793 w 1851337"/>
              <a:gd name="connsiteY0" fmla="*/ 1903984 h 2783925"/>
              <a:gd name="connsiteX1" fmla="*/ 551184 w 1851337"/>
              <a:gd name="connsiteY1" fmla="*/ 666905 h 2783925"/>
              <a:gd name="connsiteX2" fmla="*/ 14939 w 1851337"/>
              <a:gd name="connsiteY2" fmla="*/ 1641 h 2783925"/>
              <a:gd name="connsiteX3" fmla="*/ 1183500 w 1851337"/>
              <a:gd name="connsiteY3" fmla="*/ 844736 h 2783925"/>
              <a:gd name="connsiteX4" fmla="*/ 1511630 w 1851337"/>
              <a:gd name="connsiteY4" fmla="*/ 1496240 h 2783925"/>
              <a:gd name="connsiteX5" fmla="*/ 1787639 w 1851337"/>
              <a:gd name="connsiteY5" fmla="*/ 1706305 h 2783925"/>
              <a:gd name="connsiteX6" fmla="*/ 1830639 w 1851337"/>
              <a:gd name="connsiteY6" fmla="*/ 1804060 h 2783925"/>
              <a:gd name="connsiteX7" fmla="*/ 1829971 w 1851337"/>
              <a:gd name="connsiteY7" fmla="*/ 1891627 h 2783925"/>
              <a:gd name="connsiteX8" fmla="*/ 1786942 w 1851337"/>
              <a:gd name="connsiteY8" fmla="*/ 2779370 h 2783925"/>
              <a:gd name="connsiteX9" fmla="*/ 1675174 w 1851337"/>
              <a:gd name="connsiteY9" fmla="*/ 2222811 h 2783925"/>
              <a:gd name="connsiteX10" fmla="*/ 977793 w 1851337"/>
              <a:gd name="connsiteY10" fmla="*/ 1903984 h 2783925"/>
              <a:gd name="connsiteX0" fmla="*/ 3120635 w 3994179"/>
              <a:gd name="connsiteY0" fmla="*/ 1721313 h 2601254"/>
              <a:gd name="connsiteX1" fmla="*/ 2694026 w 3994179"/>
              <a:gd name="connsiteY1" fmla="*/ 484234 h 2601254"/>
              <a:gd name="connsiteX2" fmla="*/ 3074 w 3994179"/>
              <a:gd name="connsiteY2" fmla="*/ 2978 h 2601254"/>
              <a:gd name="connsiteX3" fmla="*/ 3326342 w 3994179"/>
              <a:gd name="connsiteY3" fmla="*/ 662065 h 2601254"/>
              <a:gd name="connsiteX4" fmla="*/ 3654472 w 3994179"/>
              <a:gd name="connsiteY4" fmla="*/ 1313569 h 2601254"/>
              <a:gd name="connsiteX5" fmla="*/ 3930481 w 3994179"/>
              <a:gd name="connsiteY5" fmla="*/ 1523634 h 2601254"/>
              <a:gd name="connsiteX6" fmla="*/ 3973481 w 3994179"/>
              <a:gd name="connsiteY6" fmla="*/ 1621389 h 2601254"/>
              <a:gd name="connsiteX7" fmla="*/ 3972813 w 3994179"/>
              <a:gd name="connsiteY7" fmla="*/ 1708956 h 2601254"/>
              <a:gd name="connsiteX8" fmla="*/ 3929784 w 3994179"/>
              <a:gd name="connsiteY8" fmla="*/ 2596699 h 2601254"/>
              <a:gd name="connsiteX9" fmla="*/ 3818016 w 3994179"/>
              <a:gd name="connsiteY9" fmla="*/ 2040140 h 2601254"/>
              <a:gd name="connsiteX10" fmla="*/ 3120635 w 3994179"/>
              <a:gd name="connsiteY10" fmla="*/ 1721313 h 2601254"/>
              <a:gd name="connsiteX0" fmla="*/ 3127386 w 4000930"/>
              <a:gd name="connsiteY0" fmla="*/ 1720277 h 2600218"/>
              <a:gd name="connsiteX1" fmla="*/ 2269837 w 4000930"/>
              <a:gd name="connsiteY1" fmla="*/ 511508 h 2600218"/>
              <a:gd name="connsiteX2" fmla="*/ 9825 w 4000930"/>
              <a:gd name="connsiteY2" fmla="*/ 1942 h 2600218"/>
              <a:gd name="connsiteX3" fmla="*/ 3333093 w 4000930"/>
              <a:gd name="connsiteY3" fmla="*/ 661029 h 2600218"/>
              <a:gd name="connsiteX4" fmla="*/ 3661223 w 4000930"/>
              <a:gd name="connsiteY4" fmla="*/ 1312533 h 2600218"/>
              <a:gd name="connsiteX5" fmla="*/ 3937232 w 4000930"/>
              <a:gd name="connsiteY5" fmla="*/ 1522598 h 2600218"/>
              <a:gd name="connsiteX6" fmla="*/ 3980232 w 4000930"/>
              <a:gd name="connsiteY6" fmla="*/ 1620353 h 2600218"/>
              <a:gd name="connsiteX7" fmla="*/ 3979564 w 4000930"/>
              <a:gd name="connsiteY7" fmla="*/ 1707920 h 2600218"/>
              <a:gd name="connsiteX8" fmla="*/ 3936535 w 4000930"/>
              <a:gd name="connsiteY8" fmla="*/ 2595663 h 2600218"/>
              <a:gd name="connsiteX9" fmla="*/ 3824767 w 4000930"/>
              <a:gd name="connsiteY9" fmla="*/ 2039104 h 2600218"/>
              <a:gd name="connsiteX10" fmla="*/ 3127386 w 4000930"/>
              <a:gd name="connsiteY10" fmla="*/ 1720277 h 2600218"/>
              <a:gd name="connsiteX0" fmla="*/ 3147589 w 4021133"/>
              <a:gd name="connsiteY0" fmla="*/ 1720756 h 2600697"/>
              <a:gd name="connsiteX1" fmla="*/ 1674407 w 4021133"/>
              <a:gd name="connsiteY1" fmla="*/ 497832 h 2600697"/>
              <a:gd name="connsiteX2" fmla="*/ 30028 w 4021133"/>
              <a:gd name="connsiteY2" fmla="*/ 2421 h 2600697"/>
              <a:gd name="connsiteX3" fmla="*/ 3353296 w 4021133"/>
              <a:gd name="connsiteY3" fmla="*/ 661508 h 2600697"/>
              <a:gd name="connsiteX4" fmla="*/ 3681426 w 4021133"/>
              <a:gd name="connsiteY4" fmla="*/ 1313012 h 2600697"/>
              <a:gd name="connsiteX5" fmla="*/ 3957435 w 4021133"/>
              <a:gd name="connsiteY5" fmla="*/ 1523077 h 2600697"/>
              <a:gd name="connsiteX6" fmla="*/ 4000435 w 4021133"/>
              <a:gd name="connsiteY6" fmla="*/ 1620832 h 2600697"/>
              <a:gd name="connsiteX7" fmla="*/ 3999767 w 4021133"/>
              <a:gd name="connsiteY7" fmla="*/ 1708399 h 2600697"/>
              <a:gd name="connsiteX8" fmla="*/ 3956738 w 4021133"/>
              <a:gd name="connsiteY8" fmla="*/ 2596142 h 2600697"/>
              <a:gd name="connsiteX9" fmla="*/ 3844970 w 4021133"/>
              <a:gd name="connsiteY9" fmla="*/ 2039583 h 2600697"/>
              <a:gd name="connsiteX10" fmla="*/ 3147589 w 4021133"/>
              <a:gd name="connsiteY10" fmla="*/ 1720756 h 2600697"/>
              <a:gd name="connsiteX0" fmla="*/ 3132209 w 4005753"/>
              <a:gd name="connsiteY0" fmla="*/ 1720396 h 2600337"/>
              <a:gd name="connsiteX1" fmla="*/ 1659027 w 4005753"/>
              <a:gd name="connsiteY1" fmla="*/ 497472 h 2600337"/>
              <a:gd name="connsiteX2" fmla="*/ 14648 w 4005753"/>
              <a:gd name="connsiteY2" fmla="*/ 2061 h 2600337"/>
              <a:gd name="connsiteX3" fmla="*/ 2783854 w 4005753"/>
              <a:gd name="connsiteY3" fmla="*/ 646995 h 2600337"/>
              <a:gd name="connsiteX4" fmla="*/ 3666046 w 4005753"/>
              <a:gd name="connsiteY4" fmla="*/ 1312652 h 2600337"/>
              <a:gd name="connsiteX5" fmla="*/ 3942055 w 4005753"/>
              <a:gd name="connsiteY5" fmla="*/ 1522717 h 2600337"/>
              <a:gd name="connsiteX6" fmla="*/ 3985055 w 4005753"/>
              <a:gd name="connsiteY6" fmla="*/ 1620472 h 2600337"/>
              <a:gd name="connsiteX7" fmla="*/ 3984387 w 4005753"/>
              <a:gd name="connsiteY7" fmla="*/ 1708039 h 2600337"/>
              <a:gd name="connsiteX8" fmla="*/ 3941358 w 4005753"/>
              <a:gd name="connsiteY8" fmla="*/ 2595782 h 2600337"/>
              <a:gd name="connsiteX9" fmla="*/ 3829590 w 4005753"/>
              <a:gd name="connsiteY9" fmla="*/ 2039223 h 2600337"/>
              <a:gd name="connsiteX10" fmla="*/ 3132209 w 4005753"/>
              <a:gd name="connsiteY10" fmla="*/ 1720396 h 2600337"/>
              <a:gd name="connsiteX0" fmla="*/ 4296141 w 5169685"/>
              <a:gd name="connsiteY0" fmla="*/ 1636625 h 2516566"/>
              <a:gd name="connsiteX1" fmla="*/ 2822959 w 5169685"/>
              <a:gd name="connsiteY1" fmla="*/ 413701 h 2516566"/>
              <a:gd name="connsiteX2" fmla="*/ 8878 w 5169685"/>
              <a:gd name="connsiteY2" fmla="*/ 3216 h 2516566"/>
              <a:gd name="connsiteX3" fmla="*/ 3947786 w 5169685"/>
              <a:gd name="connsiteY3" fmla="*/ 563224 h 2516566"/>
              <a:gd name="connsiteX4" fmla="*/ 4829978 w 5169685"/>
              <a:gd name="connsiteY4" fmla="*/ 1228881 h 2516566"/>
              <a:gd name="connsiteX5" fmla="*/ 5105987 w 5169685"/>
              <a:gd name="connsiteY5" fmla="*/ 1438946 h 2516566"/>
              <a:gd name="connsiteX6" fmla="*/ 5148987 w 5169685"/>
              <a:gd name="connsiteY6" fmla="*/ 1536701 h 2516566"/>
              <a:gd name="connsiteX7" fmla="*/ 5148319 w 5169685"/>
              <a:gd name="connsiteY7" fmla="*/ 1624268 h 2516566"/>
              <a:gd name="connsiteX8" fmla="*/ 5105290 w 5169685"/>
              <a:gd name="connsiteY8" fmla="*/ 2512011 h 2516566"/>
              <a:gd name="connsiteX9" fmla="*/ 4993522 w 5169685"/>
              <a:gd name="connsiteY9" fmla="*/ 1955452 h 2516566"/>
              <a:gd name="connsiteX10" fmla="*/ 4296141 w 5169685"/>
              <a:gd name="connsiteY10" fmla="*/ 1636625 h 2516566"/>
              <a:gd name="connsiteX0" fmla="*/ 4310111 w 5183655"/>
              <a:gd name="connsiteY0" fmla="*/ 1634803 h 2514744"/>
              <a:gd name="connsiteX1" fmla="*/ 2282865 w 5183655"/>
              <a:gd name="connsiteY1" fmla="*/ 454342 h 2514744"/>
              <a:gd name="connsiteX2" fmla="*/ 22848 w 5183655"/>
              <a:gd name="connsiteY2" fmla="*/ 1394 h 2514744"/>
              <a:gd name="connsiteX3" fmla="*/ 3961756 w 5183655"/>
              <a:gd name="connsiteY3" fmla="*/ 561402 h 2514744"/>
              <a:gd name="connsiteX4" fmla="*/ 4843948 w 5183655"/>
              <a:gd name="connsiteY4" fmla="*/ 1227059 h 2514744"/>
              <a:gd name="connsiteX5" fmla="*/ 5119957 w 5183655"/>
              <a:gd name="connsiteY5" fmla="*/ 1437124 h 2514744"/>
              <a:gd name="connsiteX6" fmla="*/ 5162957 w 5183655"/>
              <a:gd name="connsiteY6" fmla="*/ 1534879 h 2514744"/>
              <a:gd name="connsiteX7" fmla="*/ 5162289 w 5183655"/>
              <a:gd name="connsiteY7" fmla="*/ 1622446 h 2514744"/>
              <a:gd name="connsiteX8" fmla="*/ 5119260 w 5183655"/>
              <a:gd name="connsiteY8" fmla="*/ 2510189 h 2514744"/>
              <a:gd name="connsiteX9" fmla="*/ 5007492 w 5183655"/>
              <a:gd name="connsiteY9" fmla="*/ 1953630 h 2514744"/>
              <a:gd name="connsiteX10" fmla="*/ 4310111 w 5183655"/>
              <a:gd name="connsiteY10" fmla="*/ 1634803 h 2514744"/>
              <a:gd name="connsiteX0" fmla="*/ 4298179 w 5171723"/>
              <a:gd name="connsiteY0" fmla="*/ 1635926 h 2515867"/>
              <a:gd name="connsiteX1" fmla="*/ 2270933 w 5171723"/>
              <a:gd name="connsiteY1" fmla="*/ 455465 h 2515867"/>
              <a:gd name="connsiteX2" fmla="*/ 10916 w 5171723"/>
              <a:gd name="connsiteY2" fmla="*/ 2517 h 2515867"/>
              <a:gd name="connsiteX3" fmla="*/ 3395760 w 5171723"/>
              <a:gd name="connsiteY3" fmla="*/ 604988 h 2515867"/>
              <a:gd name="connsiteX4" fmla="*/ 4832016 w 5171723"/>
              <a:gd name="connsiteY4" fmla="*/ 1228182 h 2515867"/>
              <a:gd name="connsiteX5" fmla="*/ 5108025 w 5171723"/>
              <a:gd name="connsiteY5" fmla="*/ 1438247 h 2515867"/>
              <a:gd name="connsiteX6" fmla="*/ 5151025 w 5171723"/>
              <a:gd name="connsiteY6" fmla="*/ 1536002 h 2515867"/>
              <a:gd name="connsiteX7" fmla="*/ 5150357 w 5171723"/>
              <a:gd name="connsiteY7" fmla="*/ 1623569 h 2515867"/>
              <a:gd name="connsiteX8" fmla="*/ 5107328 w 5171723"/>
              <a:gd name="connsiteY8" fmla="*/ 2511312 h 2515867"/>
              <a:gd name="connsiteX9" fmla="*/ 4995560 w 5171723"/>
              <a:gd name="connsiteY9" fmla="*/ 1954753 h 2515867"/>
              <a:gd name="connsiteX10" fmla="*/ 4298179 w 5171723"/>
              <a:gd name="connsiteY10" fmla="*/ 1635926 h 2515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171723" h="2515867">
                <a:moveTo>
                  <a:pt x="4298179" y="1635926"/>
                </a:moveTo>
                <a:cubicBezTo>
                  <a:pt x="3844075" y="1386045"/>
                  <a:pt x="2431409" y="772522"/>
                  <a:pt x="2270933" y="455465"/>
                </a:cubicBezTo>
                <a:cubicBezTo>
                  <a:pt x="2110457" y="138408"/>
                  <a:pt x="-176555" y="-22403"/>
                  <a:pt x="10916" y="2517"/>
                </a:cubicBezTo>
                <a:cubicBezTo>
                  <a:pt x="198387" y="27437"/>
                  <a:pt x="3152628" y="333458"/>
                  <a:pt x="3395760" y="604988"/>
                </a:cubicBezTo>
                <a:cubicBezTo>
                  <a:pt x="3638893" y="876518"/>
                  <a:pt x="4672367" y="1001458"/>
                  <a:pt x="4832016" y="1228182"/>
                </a:cubicBezTo>
                <a:cubicBezTo>
                  <a:pt x="4991666" y="1454906"/>
                  <a:pt x="5065848" y="1401360"/>
                  <a:pt x="5108025" y="1438247"/>
                </a:cubicBezTo>
                <a:cubicBezTo>
                  <a:pt x="5150202" y="1475134"/>
                  <a:pt x="5129553" y="1527769"/>
                  <a:pt x="5151025" y="1536002"/>
                </a:cubicBezTo>
                <a:cubicBezTo>
                  <a:pt x="5172497" y="1544235"/>
                  <a:pt x="5184413" y="1446601"/>
                  <a:pt x="5150357" y="1623569"/>
                </a:cubicBezTo>
                <a:cubicBezTo>
                  <a:pt x="5116301" y="1800537"/>
                  <a:pt x="5133128" y="2456115"/>
                  <a:pt x="5107328" y="2511312"/>
                </a:cubicBezTo>
                <a:cubicBezTo>
                  <a:pt x="5081529" y="2566509"/>
                  <a:pt x="5031564" y="2104770"/>
                  <a:pt x="4995560" y="1954753"/>
                </a:cubicBezTo>
                <a:cubicBezTo>
                  <a:pt x="4959556" y="1804736"/>
                  <a:pt x="4752283" y="1885807"/>
                  <a:pt x="4298179" y="1635926"/>
                </a:cubicBezTo>
                <a:close/>
              </a:path>
            </a:pathLst>
          </a:custGeom>
          <a:solidFill>
            <a:srgbClr val="33CC33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7"/>
          <p:cNvSpPr/>
          <p:nvPr/>
        </p:nvSpPr>
        <p:spPr>
          <a:xfrm rot="20040063">
            <a:off x="1484040" y="2884974"/>
            <a:ext cx="482429" cy="2430358"/>
          </a:xfrm>
          <a:custGeom>
            <a:avLst/>
            <a:gdLst>
              <a:gd name="connsiteX0" fmla="*/ 0 w 432048"/>
              <a:gd name="connsiteY0" fmla="*/ 900100 h 1800200"/>
              <a:gd name="connsiteX1" fmla="*/ 216024 w 432048"/>
              <a:gd name="connsiteY1" fmla="*/ 0 h 1800200"/>
              <a:gd name="connsiteX2" fmla="*/ 432048 w 432048"/>
              <a:gd name="connsiteY2" fmla="*/ 900100 h 1800200"/>
              <a:gd name="connsiteX3" fmla="*/ 216024 w 432048"/>
              <a:gd name="connsiteY3" fmla="*/ 1800200 h 1800200"/>
              <a:gd name="connsiteX4" fmla="*/ 0 w 432048"/>
              <a:gd name="connsiteY4" fmla="*/ 900100 h 1800200"/>
              <a:gd name="connsiteX0" fmla="*/ 113024 w 545072"/>
              <a:gd name="connsiteY0" fmla="*/ 900100 h 1802419"/>
              <a:gd name="connsiteX1" fmla="*/ 329048 w 545072"/>
              <a:gd name="connsiteY1" fmla="*/ 0 h 1802419"/>
              <a:gd name="connsiteX2" fmla="*/ 545072 w 545072"/>
              <a:gd name="connsiteY2" fmla="*/ 900100 h 1802419"/>
              <a:gd name="connsiteX3" fmla="*/ 329048 w 545072"/>
              <a:gd name="connsiteY3" fmla="*/ 1800200 h 1802419"/>
              <a:gd name="connsiteX4" fmla="*/ 8470 w 545072"/>
              <a:gd name="connsiteY4" fmla="*/ 1147265 h 1802419"/>
              <a:gd name="connsiteX5" fmla="*/ 113024 w 545072"/>
              <a:gd name="connsiteY5" fmla="*/ 900100 h 1802419"/>
              <a:gd name="connsiteX0" fmla="*/ 15582 w 632982"/>
              <a:gd name="connsiteY0" fmla="*/ 655352 h 1804806"/>
              <a:gd name="connsiteX1" fmla="*/ 416958 w 632982"/>
              <a:gd name="connsiteY1" fmla="*/ 2387 h 1804806"/>
              <a:gd name="connsiteX2" fmla="*/ 632982 w 632982"/>
              <a:gd name="connsiteY2" fmla="*/ 902487 h 1804806"/>
              <a:gd name="connsiteX3" fmla="*/ 416958 w 632982"/>
              <a:gd name="connsiteY3" fmla="*/ 1802587 h 1804806"/>
              <a:gd name="connsiteX4" fmla="*/ 96380 w 632982"/>
              <a:gd name="connsiteY4" fmla="*/ 1149652 h 1804806"/>
              <a:gd name="connsiteX5" fmla="*/ 15582 w 632982"/>
              <a:gd name="connsiteY5" fmla="*/ 655352 h 1804806"/>
              <a:gd name="connsiteX0" fmla="*/ 15582 w 793619"/>
              <a:gd name="connsiteY0" fmla="*/ 654023 h 1805135"/>
              <a:gd name="connsiteX1" fmla="*/ 416958 w 793619"/>
              <a:gd name="connsiteY1" fmla="*/ 1058 h 1805135"/>
              <a:gd name="connsiteX2" fmla="*/ 793619 w 793619"/>
              <a:gd name="connsiteY2" fmla="*/ 814661 h 1805135"/>
              <a:gd name="connsiteX3" fmla="*/ 416958 w 793619"/>
              <a:gd name="connsiteY3" fmla="*/ 1801258 h 1805135"/>
              <a:gd name="connsiteX4" fmla="*/ 96380 w 793619"/>
              <a:gd name="connsiteY4" fmla="*/ 1148323 h 1805135"/>
              <a:gd name="connsiteX5" fmla="*/ 15582 w 793619"/>
              <a:gd name="connsiteY5" fmla="*/ 654023 h 1805135"/>
              <a:gd name="connsiteX0" fmla="*/ 27314 w 805351"/>
              <a:gd name="connsiteY0" fmla="*/ 654027 h 1805493"/>
              <a:gd name="connsiteX1" fmla="*/ 428690 w 805351"/>
              <a:gd name="connsiteY1" fmla="*/ 1062 h 1805493"/>
              <a:gd name="connsiteX2" fmla="*/ 805351 w 805351"/>
              <a:gd name="connsiteY2" fmla="*/ 814665 h 1805493"/>
              <a:gd name="connsiteX3" fmla="*/ 428690 w 805351"/>
              <a:gd name="connsiteY3" fmla="*/ 1801262 h 1805493"/>
              <a:gd name="connsiteX4" fmla="*/ 58685 w 805351"/>
              <a:gd name="connsiteY4" fmla="*/ 1160684 h 1805493"/>
              <a:gd name="connsiteX5" fmla="*/ 27314 w 805351"/>
              <a:gd name="connsiteY5" fmla="*/ 654027 h 1805493"/>
              <a:gd name="connsiteX0" fmla="*/ 27314 w 805351"/>
              <a:gd name="connsiteY0" fmla="*/ 1098422 h 2249888"/>
              <a:gd name="connsiteX1" fmla="*/ 428690 w 805351"/>
              <a:gd name="connsiteY1" fmla="*/ 613 h 2249888"/>
              <a:gd name="connsiteX2" fmla="*/ 805351 w 805351"/>
              <a:gd name="connsiteY2" fmla="*/ 1259060 h 2249888"/>
              <a:gd name="connsiteX3" fmla="*/ 428690 w 805351"/>
              <a:gd name="connsiteY3" fmla="*/ 2245657 h 2249888"/>
              <a:gd name="connsiteX4" fmla="*/ 58685 w 805351"/>
              <a:gd name="connsiteY4" fmla="*/ 1605079 h 2249888"/>
              <a:gd name="connsiteX5" fmla="*/ 27314 w 805351"/>
              <a:gd name="connsiteY5" fmla="*/ 1098422 h 2249888"/>
              <a:gd name="connsiteX0" fmla="*/ 27314 w 813847"/>
              <a:gd name="connsiteY0" fmla="*/ 1098755 h 2250221"/>
              <a:gd name="connsiteX1" fmla="*/ 428690 w 813847"/>
              <a:gd name="connsiteY1" fmla="*/ 946 h 2250221"/>
              <a:gd name="connsiteX2" fmla="*/ 639452 w 813847"/>
              <a:gd name="connsiteY2" fmla="*/ 913433 h 2250221"/>
              <a:gd name="connsiteX3" fmla="*/ 805351 w 813847"/>
              <a:gd name="connsiteY3" fmla="*/ 1259393 h 2250221"/>
              <a:gd name="connsiteX4" fmla="*/ 428690 w 813847"/>
              <a:gd name="connsiteY4" fmla="*/ 2245990 h 2250221"/>
              <a:gd name="connsiteX5" fmla="*/ 58685 w 813847"/>
              <a:gd name="connsiteY5" fmla="*/ 1605412 h 2250221"/>
              <a:gd name="connsiteX6" fmla="*/ 27314 w 813847"/>
              <a:gd name="connsiteY6" fmla="*/ 1098755 h 2250221"/>
              <a:gd name="connsiteX0" fmla="*/ 27314 w 745198"/>
              <a:gd name="connsiteY0" fmla="*/ 1098755 h 2250221"/>
              <a:gd name="connsiteX1" fmla="*/ 428690 w 745198"/>
              <a:gd name="connsiteY1" fmla="*/ 946 h 2250221"/>
              <a:gd name="connsiteX2" fmla="*/ 639452 w 745198"/>
              <a:gd name="connsiteY2" fmla="*/ 913433 h 2250221"/>
              <a:gd name="connsiteX3" fmla="*/ 731211 w 745198"/>
              <a:gd name="connsiteY3" fmla="*/ 1259393 h 2250221"/>
              <a:gd name="connsiteX4" fmla="*/ 428690 w 745198"/>
              <a:gd name="connsiteY4" fmla="*/ 2245990 h 2250221"/>
              <a:gd name="connsiteX5" fmla="*/ 58685 w 745198"/>
              <a:gd name="connsiteY5" fmla="*/ 1605412 h 2250221"/>
              <a:gd name="connsiteX6" fmla="*/ 27314 w 745198"/>
              <a:gd name="connsiteY6" fmla="*/ 1098755 h 2250221"/>
              <a:gd name="connsiteX0" fmla="*/ 27314 w 745525"/>
              <a:gd name="connsiteY0" fmla="*/ 1098717 h 2250183"/>
              <a:gd name="connsiteX1" fmla="*/ 428690 w 745525"/>
              <a:gd name="connsiteY1" fmla="*/ 908 h 2250183"/>
              <a:gd name="connsiteX2" fmla="*/ 639452 w 745525"/>
              <a:gd name="connsiteY2" fmla="*/ 913395 h 2250183"/>
              <a:gd name="connsiteX3" fmla="*/ 664166 w 745525"/>
              <a:gd name="connsiteY3" fmla="*/ 1086391 h 2250183"/>
              <a:gd name="connsiteX4" fmla="*/ 731211 w 745525"/>
              <a:gd name="connsiteY4" fmla="*/ 1259355 h 2250183"/>
              <a:gd name="connsiteX5" fmla="*/ 428690 w 745525"/>
              <a:gd name="connsiteY5" fmla="*/ 2245952 h 2250183"/>
              <a:gd name="connsiteX6" fmla="*/ 58685 w 745525"/>
              <a:gd name="connsiteY6" fmla="*/ 1605374 h 2250183"/>
              <a:gd name="connsiteX7" fmla="*/ 27314 w 745525"/>
              <a:gd name="connsiteY7" fmla="*/ 1098717 h 2250183"/>
              <a:gd name="connsiteX0" fmla="*/ 27314 w 686343"/>
              <a:gd name="connsiteY0" fmla="*/ 1098717 h 2250183"/>
              <a:gd name="connsiteX1" fmla="*/ 428690 w 686343"/>
              <a:gd name="connsiteY1" fmla="*/ 908 h 2250183"/>
              <a:gd name="connsiteX2" fmla="*/ 639452 w 686343"/>
              <a:gd name="connsiteY2" fmla="*/ 913395 h 2250183"/>
              <a:gd name="connsiteX3" fmla="*/ 664166 w 686343"/>
              <a:gd name="connsiteY3" fmla="*/ 1086391 h 2250183"/>
              <a:gd name="connsiteX4" fmla="*/ 657070 w 686343"/>
              <a:gd name="connsiteY4" fmla="*/ 1259355 h 2250183"/>
              <a:gd name="connsiteX5" fmla="*/ 428690 w 686343"/>
              <a:gd name="connsiteY5" fmla="*/ 2245952 h 2250183"/>
              <a:gd name="connsiteX6" fmla="*/ 58685 w 686343"/>
              <a:gd name="connsiteY6" fmla="*/ 1605374 h 2250183"/>
              <a:gd name="connsiteX7" fmla="*/ 27314 w 686343"/>
              <a:gd name="connsiteY7" fmla="*/ 1098717 h 2250183"/>
              <a:gd name="connsiteX0" fmla="*/ 27314 w 676411"/>
              <a:gd name="connsiteY0" fmla="*/ 1098717 h 2250183"/>
              <a:gd name="connsiteX1" fmla="*/ 428690 w 676411"/>
              <a:gd name="connsiteY1" fmla="*/ 908 h 2250183"/>
              <a:gd name="connsiteX2" fmla="*/ 639452 w 676411"/>
              <a:gd name="connsiteY2" fmla="*/ 913395 h 2250183"/>
              <a:gd name="connsiteX3" fmla="*/ 627095 w 676411"/>
              <a:gd name="connsiteY3" fmla="*/ 1086391 h 2250183"/>
              <a:gd name="connsiteX4" fmla="*/ 657070 w 676411"/>
              <a:gd name="connsiteY4" fmla="*/ 1259355 h 2250183"/>
              <a:gd name="connsiteX5" fmla="*/ 428690 w 676411"/>
              <a:gd name="connsiteY5" fmla="*/ 2245952 h 2250183"/>
              <a:gd name="connsiteX6" fmla="*/ 58685 w 676411"/>
              <a:gd name="connsiteY6" fmla="*/ 1605374 h 2250183"/>
              <a:gd name="connsiteX7" fmla="*/ 27314 w 676411"/>
              <a:gd name="connsiteY7" fmla="*/ 1098717 h 2250183"/>
              <a:gd name="connsiteX0" fmla="*/ 27314 w 686343"/>
              <a:gd name="connsiteY0" fmla="*/ 1098717 h 2250183"/>
              <a:gd name="connsiteX1" fmla="*/ 428690 w 686343"/>
              <a:gd name="connsiteY1" fmla="*/ 908 h 2250183"/>
              <a:gd name="connsiteX2" fmla="*/ 639452 w 686343"/>
              <a:gd name="connsiteY2" fmla="*/ 913395 h 2250183"/>
              <a:gd name="connsiteX3" fmla="*/ 664165 w 686343"/>
              <a:gd name="connsiteY3" fmla="*/ 1074034 h 2250183"/>
              <a:gd name="connsiteX4" fmla="*/ 657070 w 686343"/>
              <a:gd name="connsiteY4" fmla="*/ 1259355 h 2250183"/>
              <a:gd name="connsiteX5" fmla="*/ 428690 w 686343"/>
              <a:gd name="connsiteY5" fmla="*/ 2245952 h 2250183"/>
              <a:gd name="connsiteX6" fmla="*/ 58685 w 686343"/>
              <a:gd name="connsiteY6" fmla="*/ 1605374 h 2250183"/>
              <a:gd name="connsiteX7" fmla="*/ 27314 w 686343"/>
              <a:gd name="connsiteY7" fmla="*/ 1098717 h 2250183"/>
              <a:gd name="connsiteX0" fmla="*/ 855591 w 1514620"/>
              <a:gd name="connsiteY0" fmla="*/ 1814976 h 2966442"/>
              <a:gd name="connsiteX1" fmla="*/ 8934 w 1514620"/>
              <a:gd name="connsiteY1" fmla="*/ 475 h 2966442"/>
              <a:gd name="connsiteX2" fmla="*/ 1467729 w 1514620"/>
              <a:gd name="connsiteY2" fmla="*/ 1629654 h 2966442"/>
              <a:gd name="connsiteX3" fmla="*/ 1492442 w 1514620"/>
              <a:gd name="connsiteY3" fmla="*/ 1790293 h 2966442"/>
              <a:gd name="connsiteX4" fmla="*/ 1485347 w 1514620"/>
              <a:gd name="connsiteY4" fmla="*/ 1975614 h 2966442"/>
              <a:gd name="connsiteX5" fmla="*/ 1256967 w 1514620"/>
              <a:gd name="connsiteY5" fmla="*/ 2962211 h 2966442"/>
              <a:gd name="connsiteX6" fmla="*/ 886962 w 1514620"/>
              <a:gd name="connsiteY6" fmla="*/ 2321633 h 2966442"/>
              <a:gd name="connsiteX7" fmla="*/ 855591 w 1514620"/>
              <a:gd name="connsiteY7" fmla="*/ 1814976 h 2966442"/>
              <a:gd name="connsiteX0" fmla="*/ 475888 w 1542690"/>
              <a:gd name="connsiteY0" fmla="*/ 2089104 h 2968721"/>
              <a:gd name="connsiteX1" fmla="*/ 37004 w 1542690"/>
              <a:gd name="connsiteY1" fmla="*/ 2754 h 2968721"/>
              <a:gd name="connsiteX2" fmla="*/ 1495799 w 1542690"/>
              <a:gd name="connsiteY2" fmla="*/ 1631933 h 2968721"/>
              <a:gd name="connsiteX3" fmla="*/ 1520512 w 1542690"/>
              <a:gd name="connsiteY3" fmla="*/ 1792572 h 2968721"/>
              <a:gd name="connsiteX4" fmla="*/ 1513417 w 1542690"/>
              <a:gd name="connsiteY4" fmla="*/ 1977893 h 2968721"/>
              <a:gd name="connsiteX5" fmla="*/ 1285037 w 1542690"/>
              <a:gd name="connsiteY5" fmla="*/ 2964490 h 2968721"/>
              <a:gd name="connsiteX6" fmla="*/ 915032 w 1542690"/>
              <a:gd name="connsiteY6" fmla="*/ 2323912 h 2968721"/>
              <a:gd name="connsiteX7" fmla="*/ 475888 w 1542690"/>
              <a:gd name="connsiteY7" fmla="*/ 2089104 h 2968721"/>
              <a:gd name="connsiteX0" fmla="*/ 476624 w 1543426"/>
              <a:gd name="connsiteY0" fmla="*/ 2089104 h 3000874"/>
              <a:gd name="connsiteX1" fmla="*/ 37740 w 1543426"/>
              <a:gd name="connsiteY1" fmla="*/ 2754 h 3000874"/>
              <a:gd name="connsiteX2" fmla="*/ 1496535 w 1543426"/>
              <a:gd name="connsiteY2" fmla="*/ 1631933 h 3000874"/>
              <a:gd name="connsiteX3" fmla="*/ 1521248 w 1543426"/>
              <a:gd name="connsiteY3" fmla="*/ 1792572 h 3000874"/>
              <a:gd name="connsiteX4" fmla="*/ 1514153 w 1543426"/>
              <a:gd name="connsiteY4" fmla="*/ 1977893 h 3000874"/>
              <a:gd name="connsiteX5" fmla="*/ 1285773 w 1543426"/>
              <a:gd name="connsiteY5" fmla="*/ 2964490 h 3000874"/>
              <a:gd name="connsiteX6" fmla="*/ 989908 w 1543426"/>
              <a:gd name="connsiteY6" fmla="*/ 2719328 h 3000874"/>
              <a:gd name="connsiteX7" fmla="*/ 476624 w 1543426"/>
              <a:gd name="connsiteY7" fmla="*/ 2089104 h 3000874"/>
              <a:gd name="connsiteX0" fmla="*/ 439195 w 1533245"/>
              <a:gd name="connsiteY0" fmla="*/ 2146467 h 3058237"/>
              <a:gd name="connsiteX1" fmla="*/ 311 w 1533245"/>
              <a:gd name="connsiteY1" fmla="*/ 60117 h 3058237"/>
              <a:gd name="connsiteX2" fmla="*/ 389997 w 1533245"/>
              <a:gd name="connsiteY2" fmla="*/ 662585 h 3058237"/>
              <a:gd name="connsiteX3" fmla="*/ 1459106 w 1533245"/>
              <a:gd name="connsiteY3" fmla="*/ 1689296 h 3058237"/>
              <a:gd name="connsiteX4" fmla="*/ 1483819 w 1533245"/>
              <a:gd name="connsiteY4" fmla="*/ 1849935 h 3058237"/>
              <a:gd name="connsiteX5" fmla="*/ 1476724 w 1533245"/>
              <a:gd name="connsiteY5" fmla="*/ 2035256 h 3058237"/>
              <a:gd name="connsiteX6" fmla="*/ 1248344 w 1533245"/>
              <a:gd name="connsiteY6" fmla="*/ 3021853 h 3058237"/>
              <a:gd name="connsiteX7" fmla="*/ 952479 w 1533245"/>
              <a:gd name="connsiteY7" fmla="*/ 2776691 h 3058237"/>
              <a:gd name="connsiteX8" fmla="*/ 439195 w 1533245"/>
              <a:gd name="connsiteY8" fmla="*/ 2146467 h 3058237"/>
              <a:gd name="connsiteX0" fmla="*/ 439195 w 1505997"/>
              <a:gd name="connsiteY0" fmla="*/ 2146467 h 3058237"/>
              <a:gd name="connsiteX1" fmla="*/ 311 w 1505997"/>
              <a:gd name="connsiteY1" fmla="*/ 60117 h 3058237"/>
              <a:gd name="connsiteX2" fmla="*/ 389997 w 1505997"/>
              <a:gd name="connsiteY2" fmla="*/ 662585 h 3058237"/>
              <a:gd name="connsiteX3" fmla="*/ 1199614 w 1505997"/>
              <a:gd name="connsiteY3" fmla="*/ 1738723 h 3058237"/>
              <a:gd name="connsiteX4" fmla="*/ 1483819 w 1505997"/>
              <a:gd name="connsiteY4" fmla="*/ 1849935 h 3058237"/>
              <a:gd name="connsiteX5" fmla="*/ 1476724 w 1505997"/>
              <a:gd name="connsiteY5" fmla="*/ 2035256 h 3058237"/>
              <a:gd name="connsiteX6" fmla="*/ 1248344 w 1505997"/>
              <a:gd name="connsiteY6" fmla="*/ 3021853 h 3058237"/>
              <a:gd name="connsiteX7" fmla="*/ 952479 w 1505997"/>
              <a:gd name="connsiteY7" fmla="*/ 2776691 h 3058237"/>
              <a:gd name="connsiteX8" fmla="*/ 439195 w 1505997"/>
              <a:gd name="connsiteY8" fmla="*/ 2146467 h 3058237"/>
              <a:gd name="connsiteX0" fmla="*/ 439195 w 1486675"/>
              <a:gd name="connsiteY0" fmla="*/ 2146467 h 3058237"/>
              <a:gd name="connsiteX1" fmla="*/ 311 w 1486675"/>
              <a:gd name="connsiteY1" fmla="*/ 60117 h 3058237"/>
              <a:gd name="connsiteX2" fmla="*/ 389997 w 1486675"/>
              <a:gd name="connsiteY2" fmla="*/ 662585 h 3058237"/>
              <a:gd name="connsiteX3" fmla="*/ 1199614 w 1486675"/>
              <a:gd name="connsiteY3" fmla="*/ 1738723 h 3058237"/>
              <a:gd name="connsiteX4" fmla="*/ 1347895 w 1486675"/>
              <a:gd name="connsiteY4" fmla="*/ 1985859 h 3058237"/>
              <a:gd name="connsiteX5" fmla="*/ 1476724 w 1486675"/>
              <a:gd name="connsiteY5" fmla="*/ 2035256 h 3058237"/>
              <a:gd name="connsiteX6" fmla="*/ 1248344 w 1486675"/>
              <a:gd name="connsiteY6" fmla="*/ 3021853 h 3058237"/>
              <a:gd name="connsiteX7" fmla="*/ 952479 w 1486675"/>
              <a:gd name="connsiteY7" fmla="*/ 2776691 h 3058237"/>
              <a:gd name="connsiteX8" fmla="*/ 439195 w 1486675"/>
              <a:gd name="connsiteY8" fmla="*/ 2146467 h 3058237"/>
              <a:gd name="connsiteX0" fmla="*/ 439195 w 1480664"/>
              <a:gd name="connsiteY0" fmla="*/ 2146467 h 3058237"/>
              <a:gd name="connsiteX1" fmla="*/ 311 w 1480664"/>
              <a:gd name="connsiteY1" fmla="*/ 60117 h 3058237"/>
              <a:gd name="connsiteX2" fmla="*/ 389997 w 1480664"/>
              <a:gd name="connsiteY2" fmla="*/ 662585 h 3058237"/>
              <a:gd name="connsiteX3" fmla="*/ 1199614 w 1480664"/>
              <a:gd name="connsiteY3" fmla="*/ 1738723 h 3058237"/>
              <a:gd name="connsiteX4" fmla="*/ 1347895 w 1480664"/>
              <a:gd name="connsiteY4" fmla="*/ 1985859 h 3058237"/>
              <a:gd name="connsiteX5" fmla="*/ 1292041 w 1480664"/>
              <a:gd name="connsiteY5" fmla="*/ 2046543 h 3058237"/>
              <a:gd name="connsiteX6" fmla="*/ 1476724 w 1480664"/>
              <a:gd name="connsiteY6" fmla="*/ 2035256 h 3058237"/>
              <a:gd name="connsiteX7" fmla="*/ 1248344 w 1480664"/>
              <a:gd name="connsiteY7" fmla="*/ 3021853 h 3058237"/>
              <a:gd name="connsiteX8" fmla="*/ 952479 w 1480664"/>
              <a:gd name="connsiteY8" fmla="*/ 2776691 h 3058237"/>
              <a:gd name="connsiteX9" fmla="*/ 439195 w 1480664"/>
              <a:gd name="connsiteY9" fmla="*/ 2146467 h 3058237"/>
              <a:gd name="connsiteX0" fmla="*/ 439195 w 1356984"/>
              <a:gd name="connsiteY0" fmla="*/ 2146467 h 3051897"/>
              <a:gd name="connsiteX1" fmla="*/ 311 w 1356984"/>
              <a:gd name="connsiteY1" fmla="*/ 60117 h 3051897"/>
              <a:gd name="connsiteX2" fmla="*/ 389997 w 1356984"/>
              <a:gd name="connsiteY2" fmla="*/ 662585 h 3051897"/>
              <a:gd name="connsiteX3" fmla="*/ 1199614 w 1356984"/>
              <a:gd name="connsiteY3" fmla="*/ 1738723 h 3051897"/>
              <a:gd name="connsiteX4" fmla="*/ 1347895 w 1356984"/>
              <a:gd name="connsiteY4" fmla="*/ 1985859 h 3051897"/>
              <a:gd name="connsiteX5" fmla="*/ 1292041 w 1356984"/>
              <a:gd name="connsiteY5" fmla="*/ 2046543 h 3051897"/>
              <a:gd name="connsiteX6" fmla="*/ 1291373 w 1356984"/>
              <a:gd name="connsiteY6" fmla="*/ 2134110 h 3051897"/>
              <a:gd name="connsiteX7" fmla="*/ 1248344 w 1356984"/>
              <a:gd name="connsiteY7" fmla="*/ 3021853 h 3051897"/>
              <a:gd name="connsiteX8" fmla="*/ 952479 w 1356984"/>
              <a:gd name="connsiteY8" fmla="*/ 2776691 h 3051897"/>
              <a:gd name="connsiteX9" fmla="*/ 439195 w 1356984"/>
              <a:gd name="connsiteY9" fmla="*/ 2146467 h 3051897"/>
              <a:gd name="connsiteX0" fmla="*/ 439195 w 1312739"/>
              <a:gd name="connsiteY0" fmla="*/ 2146467 h 3051897"/>
              <a:gd name="connsiteX1" fmla="*/ 311 w 1312739"/>
              <a:gd name="connsiteY1" fmla="*/ 60117 h 3051897"/>
              <a:gd name="connsiteX2" fmla="*/ 389997 w 1312739"/>
              <a:gd name="connsiteY2" fmla="*/ 662585 h 3051897"/>
              <a:gd name="connsiteX3" fmla="*/ 1199614 w 1312739"/>
              <a:gd name="connsiteY3" fmla="*/ 1738723 h 3051897"/>
              <a:gd name="connsiteX4" fmla="*/ 1249041 w 1312739"/>
              <a:gd name="connsiteY4" fmla="*/ 1948788 h 3051897"/>
              <a:gd name="connsiteX5" fmla="*/ 1292041 w 1312739"/>
              <a:gd name="connsiteY5" fmla="*/ 2046543 h 3051897"/>
              <a:gd name="connsiteX6" fmla="*/ 1291373 w 1312739"/>
              <a:gd name="connsiteY6" fmla="*/ 2134110 h 3051897"/>
              <a:gd name="connsiteX7" fmla="*/ 1248344 w 1312739"/>
              <a:gd name="connsiteY7" fmla="*/ 3021853 h 3051897"/>
              <a:gd name="connsiteX8" fmla="*/ 952479 w 1312739"/>
              <a:gd name="connsiteY8" fmla="*/ 2776691 h 3051897"/>
              <a:gd name="connsiteX9" fmla="*/ 439195 w 1312739"/>
              <a:gd name="connsiteY9" fmla="*/ 2146467 h 3051897"/>
              <a:gd name="connsiteX0" fmla="*/ 934608 w 1808152"/>
              <a:gd name="connsiteY0" fmla="*/ 1651037 h 2556467"/>
              <a:gd name="connsiteX1" fmla="*/ 76 w 1808152"/>
              <a:gd name="connsiteY1" fmla="*/ 229945 h 2556467"/>
              <a:gd name="connsiteX2" fmla="*/ 885410 w 1808152"/>
              <a:gd name="connsiteY2" fmla="*/ 167155 h 2556467"/>
              <a:gd name="connsiteX3" fmla="*/ 1695027 w 1808152"/>
              <a:gd name="connsiteY3" fmla="*/ 1243293 h 2556467"/>
              <a:gd name="connsiteX4" fmla="*/ 1744454 w 1808152"/>
              <a:gd name="connsiteY4" fmla="*/ 1453358 h 2556467"/>
              <a:gd name="connsiteX5" fmla="*/ 1787454 w 1808152"/>
              <a:gd name="connsiteY5" fmla="*/ 1551113 h 2556467"/>
              <a:gd name="connsiteX6" fmla="*/ 1786786 w 1808152"/>
              <a:gd name="connsiteY6" fmla="*/ 1638680 h 2556467"/>
              <a:gd name="connsiteX7" fmla="*/ 1743757 w 1808152"/>
              <a:gd name="connsiteY7" fmla="*/ 2526423 h 2556467"/>
              <a:gd name="connsiteX8" fmla="*/ 1447892 w 1808152"/>
              <a:gd name="connsiteY8" fmla="*/ 2281261 h 2556467"/>
              <a:gd name="connsiteX9" fmla="*/ 934608 w 1808152"/>
              <a:gd name="connsiteY9" fmla="*/ 1651037 h 2556467"/>
              <a:gd name="connsiteX0" fmla="*/ 939053 w 1812597"/>
              <a:gd name="connsiteY0" fmla="*/ 1504893 h 2410323"/>
              <a:gd name="connsiteX1" fmla="*/ 4521 w 1812597"/>
              <a:gd name="connsiteY1" fmla="*/ 83801 h 2410323"/>
              <a:gd name="connsiteX2" fmla="*/ 620790 w 1812597"/>
              <a:gd name="connsiteY2" fmla="*/ 332409 h 2410323"/>
              <a:gd name="connsiteX3" fmla="*/ 1699472 w 1812597"/>
              <a:gd name="connsiteY3" fmla="*/ 1097149 h 2410323"/>
              <a:gd name="connsiteX4" fmla="*/ 1748899 w 1812597"/>
              <a:gd name="connsiteY4" fmla="*/ 1307214 h 2410323"/>
              <a:gd name="connsiteX5" fmla="*/ 1791899 w 1812597"/>
              <a:gd name="connsiteY5" fmla="*/ 1404969 h 2410323"/>
              <a:gd name="connsiteX6" fmla="*/ 1791231 w 1812597"/>
              <a:gd name="connsiteY6" fmla="*/ 1492536 h 2410323"/>
              <a:gd name="connsiteX7" fmla="*/ 1748202 w 1812597"/>
              <a:gd name="connsiteY7" fmla="*/ 2380279 h 2410323"/>
              <a:gd name="connsiteX8" fmla="*/ 1452337 w 1812597"/>
              <a:gd name="connsiteY8" fmla="*/ 2135117 h 2410323"/>
              <a:gd name="connsiteX9" fmla="*/ 939053 w 1812597"/>
              <a:gd name="connsiteY9" fmla="*/ 1504893 h 2410323"/>
              <a:gd name="connsiteX0" fmla="*/ 939054 w 1812598"/>
              <a:gd name="connsiteY0" fmla="*/ 1504893 h 2410323"/>
              <a:gd name="connsiteX1" fmla="*/ 4522 w 1812598"/>
              <a:gd name="connsiteY1" fmla="*/ 83801 h 2410323"/>
              <a:gd name="connsiteX2" fmla="*/ 620791 w 1812598"/>
              <a:gd name="connsiteY2" fmla="*/ 332409 h 2410323"/>
              <a:gd name="connsiteX3" fmla="*/ 1402085 w 1812598"/>
              <a:gd name="connsiteY3" fmla="*/ 1167921 h 2410323"/>
              <a:gd name="connsiteX4" fmla="*/ 1748900 w 1812598"/>
              <a:gd name="connsiteY4" fmla="*/ 1307214 h 2410323"/>
              <a:gd name="connsiteX5" fmla="*/ 1791900 w 1812598"/>
              <a:gd name="connsiteY5" fmla="*/ 1404969 h 2410323"/>
              <a:gd name="connsiteX6" fmla="*/ 1791232 w 1812598"/>
              <a:gd name="connsiteY6" fmla="*/ 1492536 h 2410323"/>
              <a:gd name="connsiteX7" fmla="*/ 1748203 w 1812598"/>
              <a:gd name="connsiteY7" fmla="*/ 2380279 h 2410323"/>
              <a:gd name="connsiteX8" fmla="*/ 1452338 w 1812598"/>
              <a:gd name="connsiteY8" fmla="*/ 2135117 h 2410323"/>
              <a:gd name="connsiteX9" fmla="*/ 939054 w 1812598"/>
              <a:gd name="connsiteY9" fmla="*/ 1504893 h 2410323"/>
              <a:gd name="connsiteX0" fmla="*/ 771638 w 1645182"/>
              <a:gd name="connsiteY0" fmla="*/ 1924710 h 2830140"/>
              <a:gd name="connsiteX1" fmla="*/ 7042 w 1645182"/>
              <a:gd name="connsiteY1" fmla="*/ 36522 h 2830140"/>
              <a:gd name="connsiteX2" fmla="*/ 453375 w 1645182"/>
              <a:gd name="connsiteY2" fmla="*/ 752226 h 2830140"/>
              <a:gd name="connsiteX3" fmla="*/ 1234669 w 1645182"/>
              <a:gd name="connsiteY3" fmla="*/ 1587738 h 2830140"/>
              <a:gd name="connsiteX4" fmla="*/ 1581484 w 1645182"/>
              <a:gd name="connsiteY4" fmla="*/ 1727031 h 2830140"/>
              <a:gd name="connsiteX5" fmla="*/ 1624484 w 1645182"/>
              <a:gd name="connsiteY5" fmla="*/ 1824786 h 2830140"/>
              <a:gd name="connsiteX6" fmla="*/ 1623816 w 1645182"/>
              <a:gd name="connsiteY6" fmla="*/ 1912353 h 2830140"/>
              <a:gd name="connsiteX7" fmla="*/ 1580787 w 1645182"/>
              <a:gd name="connsiteY7" fmla="*/ 2800096 h 2830140"/>
              <a:gd name="connsiteX8" fmla="*/ 1284922 w 1645182"/>
              <a:gd name="connsiteY8" fmla="*/ 2554934 h 2830140"/>
              <a:gd name="connsiteX9" fmla="*/ 771638 w 1645182"/>
              <a:gd name="connsiteY9" fmla="*/ 1924710 h 2830140"/>
              <a:gd name="connsiteX0" fmla="*/ 764865 w 1638409"/>
              <a:gd name="connsiteY0" fmla="*/ 1927476 h 2832906"/>
              <a:gd name="connsiteX1" fmla="*/ 269 w 1638409"/>
              <a:gd name="connsiteY1" fmla="*/ 39288 h 2832906"/>
              <a:gd name="connsiteX2" fmla="*/ 687345 w 1638409"/>
              <a:gd name="connsiteY2" fmla="*/ 726683 h 2832906"/>
              <a:gd name="connsiteX3" fmla="*/ 1227896 w 1638409"/>
              <a:gd name="connsiteY3" fmla="*/ 1590504 h 2832906"/>
              <a:gd name="connsiteX4" fmla="*/ 1574711 w 1638409"/>
              <a:gd name="connsiteY4" fmla="*/ 1729797 h 2832906"/>
              <a:gd name="connsiteX5" fmla="*/ 1617711 w 1638409"/>
              <a:gd name="connsiteY5" fmla="*/ 1827552 h 2832906"/>
              <a:gd name="connsiteX6" fmla="*/ 1617043 w 1638409"/>
              <a:gd name="connsiteY6" fmla="*/ 1915119 h 2832906"/>
              <a:gd name="connsiteX7" fmla="*/ 1574014 w 1638409"/>
              <a:gd name="connsiteY7" fmla="*/ 2802862 h 2832906"/>
              <a:gd name="connsiteX8" fmla="*/ 1278149 w 1638409"/>
              <a:gd name="connsiteY8" fmla="*/ 2557700 h 2832906"/>
              <a:gd name="connsiteX9" fmla="*/ 764865 w 1638409"/>
              <a:gd name="connsiteY9" fmla="*/ 1927476 h 2832906"/>
              <a:gd name="connsiteX0" fmla="*/ 764865 w 1638409"/>
              <a:gd name="connsiteY0" fmla="*/ 1927476 h 2832906"/>
              <a:gd name="connsiteX1" fmla="*/ 269 w 1638409"/>
              <a:gd name="connsiteY1" fmla="*/ 39288 h 2832906"/>
              <a:gd name="connsiteX2" fmla="*/ 687345 w 1638409"/>
              <a:gd name="connsiteY2" fmla="*/ 726683 h 2832906"/>
              <a:gd name="connsiteX3" fmla="*/ 1298702 w 1638409"/>
              <a:gd name="connsiteY3" fmla="*/ 1519732 h 2832906"/>
              <a:gd name="connsiteX4" fmla="*/ 1574711 w 1638409"/>
              <a:gd name="connsiteY4" fmla="*/ 1729797 h 2832906"/>
              <a:gd name="connsiteX5" fmla="*/ 1617711 w 1638409"/>
              <a:gd name="connsiteY5" fmla="*/ 1827552 h 2832906"/>
              <a:gd name="connsiteX6" fmla="*/ 1617043 w 1638409"/>
              <a:gd name="connsiteY6" fmla="*/ 1915119 h 2832906"/>
              <a:gd name="connsiteX7" fmla="*/ 1574014 w 1638409"/>
              <a:gd name="connsiteY7" fmla="*/ 2802862 h 2832906"/>
              <a:gd name="connsiteX8" fmla="*/ 1278149 w 1638409"/>
              <a:gd name="connsiteY8" fmla="*/ 2557700 h 2832906"/>
              <a:gd name="connsiteX9" fmla="*/ 764865 w 1638409"/>
              <a:gd name="connsiteY9" fmla="*/ 1927476 h 2832906"/>
              <a:gd name="connsiteX0" fmla="*/ 766039 w 1639583"/>
              <a:gd name="connsiteY0" fmla="*/ 1915274 h 2820704"/>
              <a:gd name="connsiteX1" fmla="*/ 1443 w 1639583"/>
              <a:gd name="connsiteY1" fmla="*/ 27086 h 2820704"/>
              <a:gd name="connsiteX2" fmla="*/ 971746 w 1639583"/>
              <a:gd name="connsiteY2" fmla="*/ 856026 h 2820704"/>
              <a:gd name="connsiteX3" fmla="*/ 1299876 w 1639583"/>
              <a:gd name="connsiteY3" fmla="*/ 1507530 h 2820704"/>
              <a:gd name="connsiteX4" fmla="*/ 1575885 w 1639583"/>
              <a:gd name="connsiteY4" fmla="*/ 1717595 h 2820704"/>
              <a:gd name="connsiteX5" fmla="*/ 1618885 w 1639583"/>
              <a:gd name="connsiteY5" fmla="*/ 1815350 h 2820704"/>
              <a:gd name="connsiteX6" fmla="*/ 1618217 w 1639583"/>
              <a:gd name="connsiteY6" fmla="*/ 1902917 h 2820704"/>
              <a:gd name="connsiteX7" fmla="*/ 1575188 w 1639583"/>
              <a:gd name="connsiteY7" fmla="*/ 2790660 h 2820704"/>
              <a:gd name="connsiteX8" fmla="*/ 1279323 w 1639583"/>
              <a:gd name="connsiteY8" fmla="*/ 2545498 h 2820704"/>
              <a:gd name="connsiteX9" fmla="*/ 766039 w 1639583"/>
              <a:gd name="connsiteY9" fmla="*/ 1915274 h 2820704"/>
              <a:gd name="connsiteX0" fmla="*/ 963990 w 1837534"/>
              <a:gd name="connsiteY0" fmla="*/ 1928997 h 2834427"/>
              <a:gd name="connsiteX1" fmla="*/ 1136 w 1837534"/>
              <a:gd name="connsiteY1" fmla="*/ 26654 h 2834427"/>
              <a:gd name="connsiteX2" fmla="*/ 1169697 w 1837534"/>
              <a:gd name="connsiteY2" fmla="*/ 869749 h 2834427"/>
              <a:gd name="connsiteX3" fmla="*/ 1497827 w 1837534"/>
              <a:gd name="connsiteY3" fmla="*/ 1521253 h 2834427"/>
              <a:gd name="connsiteX4" fmla="*/ 1773836 w 1837534"/>
              <a:gd name="connsiteY4" fmla="*/ 1731318 h 2834427"/>
              <a:gd name="connsiteX5" fmla="*/ 1816836 w 1837534"/>
              <a:gd name="connsiteY5" fmla="*/ 1829073 h 2834427"/>
              <a:gd name="connsiteX6" fmla="*/ 1816168 w 1837534"/>
              <a:gd name="connsiteY6" fmla="*/ 1916640 h 2834427"/>
              <a:gd name="connsiteX7" fmla="*/ 1773139 w 1837534"/>
              <a:gd name="connsiteY7" fmla="*/ 2804383 h 2834427"/>
              <a:gd name="connsiteX8" fmla="*/ 1477274 w 1837534"/>
              <a:gd name="connsiteY8" fmla="*/ 2559221 h 2834427"/>
              <a:gd name="connsiteX9" fmla="*/ 963990 w 1837534"/>
              <a:gd name="connsiteY9" fmla="*/ 1928997 h 2834427"/>
              <a:gd name="connsiteX0" fmla="*/ 977793 w 1851337"/>
              <a:gd name="connsiteY0" fmla="*/ 1903984 h 2809414"/>
              <a:gd name="connsiteX1" fmla="*/ 551184 w 1851337"/>
              <a:gd name="connsiteY1" fmla="*/ 666905 h 2809414"/>
              <a:gd name="connsiteX2" fmla="*/ 14939 w 1851337"/>
              <a:gd name="connsiteY2" fmla="*/ 1641 h 2809414"/>
              <a:gd name="connsiteX3" fmla="*/ 1183500 w 1851337"/>
              <a:gd name="connsiteY3" fmla="*/ 844736 h 2809414"/>
              <a:gd name="connsiteX4" fmla="*/ 1511630 w 1851337"/>
              <a:gd name="connsiteY4" fmla="*/ 1496240 h 2809414"/>
              <a:gd name="connsiteX5" fmla="*/ 1787639 w 1851337"/>
              <a:gd name="connsiteY5" fmla="*/ 1706305 h 2809414"/>
              <a:gd name="connsiteX6" fmla="*/ 1830639 w 1851337"/>
              <a:gd name="connsiteY6" fmla="*/ 1804060 h 2809414"/>
              <a:gd name="connsiteX7" fmla="*/ 1829971 w 1851337"/>
              <a:gd name="connsiteY7" fmla="*/ 1891627 h 2809414"/>
              <a:gd name="connsiteX8" fmla="*/ 1786942 w 1851337"/>
              <a:gd name="connsiteY8" fmla="*/ 2779370 h 2809414"/>
              <a:gd name="connsiteX9" fmla="*/ 1491077 w 1851337"/>
              <a:gd name="connsiteY9" fmla="*/ 2534208 h 2809414"/>
              <a:gd name="connsiteX10" fmla="*/ 977793 w 1851337"/>
              <a:gd name="connsiteY10" fmla="*/ 1903984 h 2809414"/>
              <a:gd name="connsiteX0" fmla="*/ 977793 w 1851337"/>
              <a:gd name="connsiteY0" fmla="*/ 1903984 h 2783925"/>
              <a:gd name="connsiteX1" fmla="*/ 551184 w 1851337"/>
              <a:gd name="connsiteY1" fmla="*/ 666905 h 2783925"/>
              <a:gd name="connsiteX2" fmla="*/ 14939 w 1851337"/>
              <a:gd name="connsiteY2" fmla="*/ 1641 h 2783925"/>
              <a:gd name="connsiteX3" fmla="*/ 1183500 w 1851337"/>
              <a:gd name="connsiteY3" fmla="*/ 844736 h 2783925"/>
              <a:gd name="connsiteX4" fmla="*/ 1511630 w 1851337"/>
              <a:gd name="connsiteY4" fmla="*/ 1496240 h 2783925"/>
              <a:gd name="connsiteX5" fmla="*/ 1787639 w 1851337"/>
              <a:gd name="connsiteY5" fmla="*/ 1706305 h 2783925"/>
              <a:gd name="connsiteX6" fmla="*/ 1830639 w 1851337"/>
              <a:gd name="connsiteY6" fmla="*/ 1804060 h 2783925"/>
              <a:gd name="connsiteX7" fmla="*/ 1829971 w 1851337"/>
              <a:gd name="connsiteY7" fmla="*/ 1891627 h 2783925"/>
              <a:gd name="connsiteX8" fmla="*/ 1786942 w 1851337"/>
              <a:gd name="connsiteY8" fmla="*/ 2779370 h 2783925"/>
              <a:gd name="connsiteX9" fmla="*/ 1675174 w 1851337"/>
              <a:gd name="connsiteY9" fmla="*/ 2222811 h 2783925"/>
              <a:gd name="connsiteX10" fmla="*/ 977793 w 1851337"/>
              <a:gd name="connsiteY10" fmla="*/ 1903984 h 2783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51337" h="2783925">
                <a:moveTo>
                  <a:pt x="977793" y="1903984"/>
                </a:moveTo>
                <a:cubicBezTo>
                  <a:pt x="790461" y="1644666"/>
                  <a:pt x="711660" y="983962"/>
                  <a:pt x="551184" y="666905"/>
                </a:cubicBezTo>
                <a:cubicBezTo>
                  <a:pt x="390708" y="349848"/>
                  <a:pt x="-90447" y="-27997"/>
                  <a:pt x="14939" y="1641"/>
                </a:cubicBezTo>
                <a:cubicBezTo>
                  <a:pt x="120325" y="31279"/>
                  <a:pt x="940368" y="573206"/>
                  <a:pt x="1183500" y="844736"/>
                </a:cubicBezTo>
                <a:cubicBezTo>
                  <a:pt x="1426633" y="1116266"/>
                  <a:pt x="1351981" y="1269516"/>
                  <a:pt x="1511630" y="1496240"/>
                </a:cubicBezTo>
                <a:cubicBezTo>
                  <a:pt x="1671280" y="1722964"/>
                  <a:pt x="1745462" y="1669418"/>
                  <a:pt x="1787639" y="1706305"/>
                </a:cubicBezTo>
                <a:cubicBezTo>
                  <a:pt x="1829816" y="1743192"/>
                  <a:pt x="1809167" y="1795827"/>
                  <a:pt x="1830639" y="1804060"/>
                </a:cubicBezTo>
                <a:cubicBezTo>
                  <a:pt x="1852111" y="1812293"/>
                  <a:pt x="1864027" y="1714659"/>
                  <a:pt x="1829971" y="1891627"/>
                </a:cubicBezTo>
                <a:cubicBezTo>
                  <a:pt x="1795915" y="2068595"/>
                  <a:pt x="1812742" y="2724173"/>
                  <a:pt x="1786942" y="2779370"/>
                </a:cubicBezTo>
                <a:cubicBezTo>
                  <a:pt x="1761143" y="2834567"/>
                  <a:pt x="1711178" y="2372828"/>
                  <a:pt x="1675174" y="2222811"/>
                </a:cubicBezTo>
                <a:cubicBezTo>
                  <a:pt x="1639170" y="2072794"/>
                  <a:pt x="1165125" y="2163302"/>
                  <a:pt x="977793" y="1903984"/>
                </a:cubicBezTo>
                <a:close/>
              </a:path>
            </a:pathLst>
          </a:custGeom>
          <a:solidFill>
            <a:srgbClr val="33CC33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7"/>
          <p:cNvSpPr/>
          <p:nvPr/>
        </p:nvSpPr>
        <p:spPr>
          <a:xfrm rot="490635" flipH="1">
            <a:off x="2510961" y="2078873"/>
            <a:ext cx="701535" cy="3622127"/>
          </a:xfrm>
          <a:custGeom>
            <a:avLst/>
            <a:gdLst>
              <a:gd name="connsiteX0" fmla="*/ 0 w 432048"/>
              <a:gd name="connsiteY0" fmla="*/ 900100 h 1800200"/>
              <a:gd name="connsiteX1" fmla="*/ 216024 w 432048"/>
              <a:gd name="connsiteY1" fmla="*/ 0 h 1800200"/>
              <a:gd name="connsiteX2" fmla="*/ 432048 w 432048"/>
              <a:gd name="connsiteY2" fmla="*/ 900100 h 1800200"/>
              <a:gd name="connsiteX3" fmla="*/ 216024 w 432048"/>
              <a:gd name="connsiteY3" fmla="*/ 1800200 h 1800200"/>
              <a:gd name="connsiteX4" fmla="*/ 0 w 432048"/>
              <a:gd name="connsiteY4" fmla="*/ 900100 h 1800200"/>
              <a:gd name="connsiteX0" fmla="*/ 113024 w 545072"/>
              <a:gd name="connsiteY0" fmla="*/ 900100 h 1802419"/>
              <a:gd name="connsiteX1" fmla="*/ 329048 w 545072"/>
              <a:gd name="connsiteY1" fmla="*/ 0 h 1802419"/>
              <a:gd name="connsiteX2" fmla="*/ 545072 w 545072"/>
              <a:gd name="connsiteY2" fmla="*/ 900100 h 1802419"/>
              <a:gd name="connsiteX3" fmla="*/ 329048 w 545072"/>
              <a:gd name="connsiteY3" fmla="*/ 1800200 h 1802419"/>
              <a:gd name="connsiteX4" fmla="*/ 8470 w 545072"/>
              <a:gd name="connsiteY4" fmla="*/ 1147265 h 1802419"/>
              <a:gd name="connsiteX5" fmla="*/ 113024 w 545072"/>
              <a:gd name="connsiteY5" fmla="*/ 900100 h 1802419"/>
              <a:gd name="connsiteX0" fmla="*/ 15582 w 632982"/>
              <a:gd name="connsiteY0" fmla="*/ 655352 h 1804806"/>
              <a:gd name="connsiteX1" fmla="*/ 416958 w 632982"/>
              <a:gd name="connsiteY1" fmla="*/ 2387 h 1804806"/>
              <a:gd name="connsiteX2" fmla="*/ 632982 w 632982"/>
              <a:gd name="connsiteY2" fmla="*/ 902487 h 1804806"/>
              <a:gd name="connsiteX3" fmla="*/ 416958 w 632982"/>
              <a:gd name="connsiteY3" fmla="*/ 1802587 h 1804806"/>
              <a:gd name="connsiteX4" fmla="*/ 96380 w 632982"/>
              <a:gd name="connsiteY4" fmla="*/ 1149652 h 1804806"/>
              <a:gd name="connsiteX5" fmla="*/ 15582 w 632982"/>
              <a:gd name="connsiteY5" fmla="*/ 655352 h 1804806"/>
              <a:gd name="connsiteX0" fmla="*/ 15582 w 793619"/>
              <a:gd name="connsiteY0" fmla="*/ 654023 h 1805135"/>
              <a:gd name="connsiteX1" fmla="*/ 416958 w 793619"/>
              <a:gd name="connsiteY1" fmla="*/ 1058 h 1805135"/>
              <a:gd name="connsiteX2" fmla="*/ 793619 w 793619"/>
              <a:gd name="connsiteY2" fmla="*/ 814661 h 1805135"/>
              <a:gd name="connsiteX3" fmla="*/ 416958 w 793619"/>
              <a:gd name="connsiteY3" fmla="*/ 1801258 h 1805135"/>
              <a:gd name="connsiteX4" fmla="*/ 96380 w 793619"/>
              <a:gd name="connsiteY4" fmla="*/ 1148323 h 1805135"/>
              <a:gd name="connsiteX5" fmla="*/ 15582 w 793619"/>
              <a:gd name="connsiteY5" fmla="*/ 654023 h 1805135"/>
              <a:gd name="connsiteX0" fmla="*/ 27314 w 805351"/>
              <a:gd name="connsiteY0" fmla="*/ 654027 h 1805493"/>
              <a:gd name="connsiteX1" fmla="*/ 428690 w 805351"/>
              <a:gd name="connsiteY1" fmla="*/ 1062 h 1805493"/>
              <a:gd name="connsiteX2" fmla="*/ 805351 w 805351"/>
              <a:gd name="connsiteY2" fmla="*/ 814665 h 1805493"/>
              <a:gd name="connsiteX3" fmla="*/ 428690 w 805351"/>
              <a:gd name="connsiteY3" fmla="*/ 1801262 h 1805493"/>
              <a:gd name="connsiteX4" fmla="*/ 58685 w 805351"/>
              <a:gd name="connsiteY4" fmla="*/ 1160684 h 1805493"/>
              <a:gd name="connsiteX5" fmla="*/ 27314 w 805351"/>
              <a:gd name="connsiteY5" fmla="*/ 654027 h 1805493"/>
              <a:gd name="connsiteX0" fmla="*/ 27314 w 805351"/>
              <a:gd name="connsiteY0" fmla="*/ 1098422 h 2249888"/>
              <a:gd name="connsiteX1" fmla="*/ 428690 w 805351"/>
              <a:gd name="connsiteY1" fmla="*/ 613 h 2249888"/>
              <a:gd name="connsiteX2" fmla="*/ 805351 w 805351"/>
              <a:gd name="connsiteY2" fmla="*/ 1259060 h 2249888"/>
              <a:gd name="connsiteX3" fmla="*/ 428690 w 805351"/>
              <a:gd name="connsiteY3" fmla="*/ 2245657 h 2249888"/>
              <a:gd name="connsiteX4" fmla="*/ 58685 w 805351"/>
              <a:gd name="connsiteY4" fmla="*/ 1605079 h 2249888"/>
              <a:gd name="connsiteX5" fmla="*/ 27314 w 805351"/>
              <a:gd name="connsiteY5" fmla="*/ 1098422 h 2249888"/>
              <a:gd name="connsiteX0" fmla="*/ 27314 w 813847"/>
              <a:gd name="connsiteY0" fmla="*/ 1098755 h 2250221"/>
              <a:gd name="connsiteX1" fmla="*/ 428690 w 813847"/>
              <a:gd name="connsiteY1" fmla="*/ 946 h 2250221"/>
              <a:gd name="connsiteX2" fmla="*/ 639452 w 813847"/>
              <a:gd name="connsiteY2" fmla="*/ 913433 h 2250221"/>
              <a:gd name="connsiteX3" fmla="*/ 805351 w 813847"/>
              <a:gd name="connsiteY3" fmla="*/ 1259393 h 2250221"/>
              <a:gd name="connsiteX4" fmla="*/ 428690 w 813847"/>
              <a:gd name="connsiteY4" fmla="*/ 2245990 h 2250221"/>
              <a:gd name="connsiteX5" fmla="*/ 58685 w 813847"/>
              <a:gd name="connsiteY5" fmla="*/ 1605412 h 2250221"/>
              <a:gd name="connsiteX6" fmla="*/ 27314 w 813847"/>
              <a:gd name="connsiteY6" fmla="*/ 1098755 h 2250221"/>
              <a:gd name="connsiteX0" fmla="*/ 27314 w 745198"/>
              <a:gd name="connsiteY0" fmla="*/ 1098755 h 2250221"/>
              <a:gd name="connsiteX1" fmla="*/ 428690 w 745198"/>
              <a:gd name="connsiteY1" fmla="*/ 946 h 2250221"/>
              <a:gd name="connsiteX2" fmla="*/ 639452 w 745198"/>
              <a:gd name="connsiteY2" fmla="*/ 913433 h 2250221"/>
              <a:gd name="connsiteX3" fmla="*/ 731211 w 745198"/>
              <a:gd name="connsiteY3" fmla="*/ 1259393 h 2250221"/>
              <a:gd name="connsiteX4" fmla="*/ 428690 w 745198"/>
              <a:gd name="connsiteY4" fmla="*/ 2245990 h 2250221"/>
              <a:gd name="connsiteX5" fmla="*/ 58685 w 745198"/>
              <a:gd name="connsiteY5" fmla="*/ 1605412 h 2250221"/>
              <a:gd name="connsiteX6" fmla="*/ 27314 w 745198"/>
              <a:gd name="connsiteY6" fmla="*/ 1098755 h 2250221"/>
              <a:gd name="connsiteX0" fmla="*/ 27314 w 745525"/>
              <a:gd name="connsiteY0" fmla="*/ 1098717 h 2250183"/>
              <a:gd name="connsiteX1" fmla="*/ 428690 w 745525"/>
              <a:gd name="connsiteY1" fmla="*/ 908 h 2250183"/>
              <a:gd name="connsiteX2" fmla="*/ 639452 w 745525"/>
              <a:gd name="connsiteY2" fmla="*/ 913395 h 2250183"/>
              <a:gd name="connsiteX3" fmla="*/ 664166 w 745525"/>
              <a:gd name="connsiteY3" fmla="*/ 1086391 h 2250183"/>
              <a:gd name="connsiteX4" fmla="*/ 731211 w 745525"/>
              <a:gd name="connsiteY4" fmla="*/ 1259355 h 2250183"/>
              <a:gd name="connsiteX5" fmla="*/ 428690 w 745525"/>
              <a:gd name="connsiteY5" fmla="*/ 2245952 h 2250183"/>
              <a:gd name="connsiteX6" fmla="*/ 58685 w 745525"/>
              <a:gd name="connsiteY6" fmla="*/ 1605374 h 2250183"/>
              <a:gd name="connsiteX7" fmla="*/ 27314 w 745525"/>
              <a:gd name="connsiteY7" fmla="*/ 1098717 h 2250183"/>
              <a:gd name="connsiteX0" fmla="*/ 27314 w 686343"/>
              <a:gd name="connsiteY0" fmla="*/ 1098717 h 2250183"/>
              <a:gd name="connsiteX1" fmla="*/ 428690 w 686343"/>
              <a:gd name="connsiteY1" fmla="*/ 908 h 2250183"/>
              <a:gd name="connsiteX2" fmla="*/ 639452 w 686343"/>
              <a:gd name="connsiteY2" fmla="*/ 913395 h 2250183"/>
              <a:gd name="connsiteX3" fmla="*/ 664166 w 686343"/>
              <a:gd name="connsiteY3" fmla="*/ 1086391 h 2250183"/>
              <a:gd name="connsiteX4" fmla="*/ 657070 w 686343"/>
              <a:gd name="connsiteY4" fmla="*/ 1259355 h 2250183"/>
              <a:gd name="connsiteX5" fmla="*/ 428690 w 686343"/>
              <a:gd name="connsiteY5" fmla="*/ 2245952 h 2250183"/>
              <a:gd name="connsiteX6" fmla="*/ 58685 w 686343"/>
              <a:gd name="connsiteY6" fmla="*/ 1605374 h 2250183"/>
              <a:gd name="connsiteX7" fmla="*/ 27314 w 686343"/>
              <a:gd name="connsiteY7" fmla="*/ 1098717 h 2250183"/>
              <a:gd name="connsiteX0" fmla="*/ 27314 w 676411"/>
              <a:gd name="connsiteY0" fmla="*/ 1098717 h 2250183"/>
              <a:gd name="connsiteX1" fmla="*/ 428690 w 676411"/>
              <a:gd name="connsiteY1" fmla="*/ 908 h 2250183"/>
              <a:gd name="connsiteX2" fmla="*/ 639452 w 676411"/>
              <a:gd name="connsiteY2" fmla="*/ 913395 h 2250183"/>
              <a:gd name="connsiteX3" fmla="*/ 627095 w 676411"/>
              <a:gd name="connsiteY3" fmla="*/ 1086391 h 2250183"/>
              <a:gd name="connsiteX4" fmla="*/ 657070 w 676411"/>
              <a:gd name="connsiteY4" fmla="*/ 1259355 h 2250183"/>
              <a:gd name="connsiteX5" fmla="*/ 428690 w 676411"/>
              <a:gd name="connsiteY5" fmla="*/ 2245952 h 2250183"/>
              <a:gd name="connsiteX6" fmla="*/ 58685 w 676411"/>
              <a:gd name="connsiteY6" fmla="*/ 1605374 h 2250183"/>
              <a:gd name="connsiteX7" fmla="*/ 27314 w 676411"/>
              <a:gd name="connsiteY7" fmla="*/ 1098717 h 2250183"/>
              <a:gd name="connsiteX0" fmla="*/ 27314 w 686343"/>
              <a:gd name="connsiteY0" fmla="*/ 1098717 h 2250183"/>
              <a:gd name="connsiteX1" fmla="*/ 428690 w 686343"/>
              <a:gd name="connsiteY1" fmla="*/ 908 h 2250183"/>
              <a:gd name="connsiteX2" fmla="*/ 639452 w 686343"/>
              <a:gd name="connsiteY2" fmla="*/ 913395 h 2250183"/>
              <a:gd name="connsiteX3" fmla="*/ 664165 w 686343"/>
              <a:gd name="connsiteY3" fmla="*/ 1074034 h 2250183"/>
              <a:gd name="connsiteX4" fmla="*/ 657070 w 686343"/>
              <a:gd name="connsiteY4" fmla="*/ 1259355 h 2250183"/>
              <a:gd name="connsiteX5" fmla="*/ 428690 w 686343"/>
              <a:gd name="connsiteY5" fmla="*/ 2245952 h 2250183"/>
              <a:gd name="connsiteX6" fmla="*/ 58685 w 686343"/>
              <a:gd name="connsiteY6" fmla="*/ 1605374 h 2250183"/>
              <a:gd name="connsiteX7" fmla="*/ 27314 w 686343"/>
              <a:gd name="connsiteY7" fmla="*/ 1098717 h 2250183"/>
              <a:gd name="connsiteX0" fmla="*/ 855591 w 1514620"/>
              <a:gd name="connsiteY0" fmla="*/ 1814976 h 2966442"/>
              <a:gd name="connsiteX1" fmla="*/ 8934 w 1514620"/>
              <a:gd name="connsiteY1" fmla="*/ 475 h 2966442"/>
              <a:gd name="connsiteX2" fmla="*/ 1467729 w 1514620"/>
              <a:gd name="connsiteY2" fmla="*/ 1629654 h 2966442"/>
              <a:gd name="connsiteX3" fmla="*/ 1492442 w 1514620"/>
              <a:gd name="connsiteY3" fmla="*/ 1790293 h 2966442"/>
              <a:gd name="connsiteX4" fmla="*/ 1485347 w 1514620"/>
              <a:gd name="connsiteY4" fmla="*/ 1975614 h 2966442"/>
              <a:gd name="connsiteX5" fmla="*/ 1256967 w 1514620"/>
              <a:gd name="connsiteY5" fmla="*/ 2962211 h 2966442"/>
              <a:gd name="connsiteX6" fmla="*/ 886962 w 1514620"/>
              <a:gd name="connsiteY6" fmla="*/ 2321633 h 2966442"/>
              <a:gd name="connsiteX7" fmla="*/ 855591 w 1514620"/>
              <a:gd name="connsiteY7" fmla="*/ 1814976 h 2966442"/>
              <a:gd name="connsiteX0" fmla="*/ 475888 w 1542690"/>
              <a:gd name="connsiteY0" fmla="*/ 2089104 h 2968721"/>
              <a:gd name="connsiteX1" fmla="*/ 37004 w 1542690"/>
              <a:gd name="connsiteY1" fmla="*/ 2754 h 2968721"/>
              <a:gd name="connsiteX2" fmla="*/ 1495799 w 1542690"/>
              <a:gd name="connsiteY2" fmla="*/ 1631933 h 2968721"/>
              <a:gd name="connsiteX3" fmla="*/ 1520512 w 1542690"/>
              <a:gd name="connsiteY3" fmla="*/ 1792572 h 2968721"/>
              <a:gd name="connsiteX4" fmla="*/ 1513417 w 1542690"/>
              <a:gd name="connsiteY4" fmla="*/ 1977893 h 2968721"/>
              <a:gd name="connsiteX5" fmla="*/ 1285037 w 1542690"/>
              <a:gd name="connsiteY5" fmla="*/ 2964490 h 2968721"/>
              <a:gd name="connsiteX6" fmla="*/ 915032 w 1542690"/>
              <a:gd name="connsiteY6" fmla="*/ 2323912 h 2968721"/>
              <a:gd name="connsiteX7" fmla="*/ 475888 w 1542690"/>
              <a:gd name="connsiteY7" fmla="*/ 2089104 h 2968721"/>
              <a:gd name="connsiteX0" fmla="*/ 476624 w 1543426"/>
              <a:gd name="connsiteY0" fmla="*/ 2089104 h 3000874"/>
              <a:gd name="connsiteX1" fmla="*/ 37740 w 1543426"/>
              <a:gd name="connsiteY1" fmla="*/ 2754 h 3000874"/>
              <a:gd name="connsiteX2" fmla="*/ 1496535 w 1543426"/>
              <a:gd name="connsiteY2" fmla="*/ 1631933 h 3000874"/>
              <a:gd name="connsiteX3" fmla="*/ 1521248 w 1543426"/>
              <a:gd name="connsiteY3" fmla="*/ 1792572 h 3000874"/>
              <a:gd name="connsiteX4" fmla="*/ 1514153 w 1543426"/>
              <a:gd name="connsiteY4" fmla="*/ 1977893 h 3000874"/>
              <a:gd name="connsiteX5" fmla="*/ 1285773 w 1543426"/>
              <a:gd name="connsiteY5" fmla="*/ 2964490 h 3000874"/>
              <a:gd name="connsiteX6" fmla="*/ 989908 w 1543426"/>
              <a:gd name="connsiteY6" fmla="*/ 2719328 h 3000874"/>
              <a:gd name="connsiteX7" fmla="*/ 476624 w 1543426"/>
              <a:gd name="connsiteY7" fmla="*/ 2089104 h 3000874"/>
              <a:gd name="connsiteX0" fmla="*/ 439195 w 1533245"/>
              <a:gd name="connsiteY0" fmla="*/ 2146467 h 3058237"/>
              <a:gd name="connsiteX1" fmla="*/ 311 w 1533245"/>
              <a:gd name="connsiteY1" fmla="*/ 60117 h 3058237"/>
              <a:gd name="connsiteX2" fmla="*/ 389997 w 1533245"/>
              <a:gd name="connsiteY2" fmla="*/ 662585 h 3058237"/>
              <a:gd name="connsiteX3" fmla="*/ 1459106 w 1533245"/>
              <a:gd name="connsiteY3" fmla="*/ 1689296 h 3058237"/>
              <a:gd name="connsiteX4" fmla="*/ 1483819 w 1533245"/>
              <a:gd name="connsiteY4" fmla="*/ 1849935 h 3058237"/>
              <a:gd name="connsiteX5" fmla="*/ 1476724 w 1533245"/>
              <a:gd name="connsiteY5" fmla="*/ 2035256 h 3058237"/>
              <a:gd name="connsiteX6" fmla="*/ 1248344 w 1533245"/>
              <a:gd name="connsiteY6" fmla="*/ 3021853 h 3058237"/>
              <a:gd name="connsiteX7" fmla="*/ 952479 w 1533245"/>
              <a:gd name="connsiteY7" fmla="*/ 2776691 h 3058237"/>
              <a:gd name="connsiteX8" fmla="*/ 439195 w 1533245"/>
              <a:gd name="connsiteY8" fmla="*/ 2146467 h 3058237"/>
              <a:gd name="connsiteX0" fmla="*/ 439195 w 1505997"/>
              <a:gd name="connsiteY0" fmla="*/ 2146467 h 3058237"/>
              <a:gd name="connsiteX1" fmla="*/ 311 w 1505997"/>
              <a:gd name="connsiteY1" fmla="*/ 60117 h 3058237"/>
              <a:gd name="connsiteX2" fmla="*/ 389997 w 1505997"/>
              <a:gd name="connsiteY2" fmla="*/ 662585 h 3058237"/>
              <a:gd name="connsiteX3" fmla="*/ 1199614 w 1505997"/>
              <a:gd name="connsiteY3" fmla="*/ 1738723 h 3058237"/>
              <a:gd name="connsiteX4" fmla="*/ 1483819 w 1505997"/>
              <a:gd name="connsiteY4" fmla="*/ 1849935 h 3058237"/>
              <a:gd name="connsiteX5" fmla="*/ 1476724 w 1505997"/>
              <a:gd name="connsiteY5" fmla="*/ 2035256 h 3058237"/>
              <a:gd name="connsiteX6" fmla="*/ 1248344 w 1505997"/>
              <a:gd name="connsiteY6" fmla="*/ 3021853 h 3058237"/>
              <a:gd name="connsiteX7" fmla="*/ 952479 w 1505997"/>
              <a:gd name="connsiteY7" fmla="*/ 2776691 h 3058237"/>
              <a:gd name="connsiteX8" fmla="*/ 439195 w 1505997"/>
              <a:gd name="connsiteY8" fmla="*/ 2146467 h 3058237"/>
              <a:gd name="connsiteX0" fmla="*/ 439195 w 1486675"/>
              <a:gd name="connsiteY0" fmla="*/ 2146467 h 3058237"/>
              <a:gd name="connsiteX1" fmla="*/ 311 w 1486675"/>
              <a:gd name="connsiteY1" fmla="*/ 60117 h 3058237"/>
              <a:gd name="connsiteX2" fmla="*/ 389997 w 1486675"/>
              <a:gd name="connsiteY2" fmla="*/ 662585 h 3058237"/>
              <a:gd name="connsiteX3" fmla="*/ 1199614 w 1486675"/>
              <a:gd name="connsiteY3" fmla="*/ 1738723 h 3058237"/>
              <a:gd name="connsiteX4" fmla="*/ 1347895 w 1486675"/>
              <a:gd name="connsiteY4" fmla="*/ 1985859 h 3058237"/>
              <a:gd name="connsiteX5" fmla="*/ 1476724 w 1486675"/>
              <a:gd name="connsiteY5" fmla="*/ 2035256 h 3058237"/>
              <a:gd name="connsiteX6" fmla="*/ 1248344 w 1486675"/>
              <a:gd name="connsiteY6" fmla="*/ 3021853 h 3058237"/>
              <a:gd name="connsiteX7" fmla="*/ 952479 w 1486675"/>
              <a:gd name="connsiteY7" fmla="*/ 2776691 h 3058237"/>
              <a:gd name="connsiteX8" fmla="*/ 439195 w 1486675"/>
              <a:gd name="connsiteY8" fmla="*/ 2146467 h 3058237"/>
              <a:gd name="connsiteX0" fmla="*/ 439195 w 1480664"/>
              <a:gd name="connsiteY0" fmla="*/ 2146467 h 3058237"/>
              <a:gd name="connsiteX1" fmla="*/ 311 w 1480664"/>
              <a:gd name="connsiteY1" fmla="*/ 60117 h 3058237"/>
              <a:gd name="connsiteX2" fmla="*/ 389997 w 1480664"/>
              <a:gd name="connsiteY2" fmla="*/ 662585 h 3058237"/>
              <a:gd name="connsiteX3" fmla="*/ 1199614 w 1480664"/>
              <a:gd name="connsiteY3" fmla="*/ 1738723 h 3058237"/>
              <a:gd name="connsiteX4" fmla="*/ 1347895 w 1480664"/>
              <a:gd name="connsiteY4" fmla="*/ 1985859 h 3058237"/>
              <a:gd name="connsiteX5" fmla="*/ 1292041 w 1480664"/>
              <a:gd name="connsiteY5" fmla="*/ 2046543 h 3058237"/>
              <a:gd name="connsiteX6" fmla="*/ 1476724 w 1480664"/>
              <a:gd name="connsiteY6" fmla="*/ 2035256 h 3058237"/>
              <a:gd name="connsiteX7" fmla="*/ 1248344 w 1480664"/>
              <a:gd name="connsiteY7" fmla="*/ 3021853 h 3058237"/>
              <a:gd name="connsiteX8" fmla="*/ 952479 w 1480664"/>
              <a:gd name="connsiteY8" fmla="*/ 2776691 h 3058237"/>
              <a:gd name="connsiteX9" fmla="*/ 439195 w 1480664"/>
              <a:gd name="connsiteY9" fmla="*/ 2146467 h 3058237"/>
              <a:gd name="connsiteX0" fmla="*/ 439195 w 1356984"/>
              <a:gd name="connsiteY0" fmla="*/ 2146467 h 3051897"/>
              <a:gd name="connsiteX1" fmla="*/ 311 w 1356984"/>
              <a:gd name="connsiteY1" fmla="*/ 60117 h 3051897"/>
              <a:gd name="connsiteX2" fmla="*/ 389997 w 1356984"/>
              <a:gd name="connsiteY2" fmla="*/ 662585 h 3051897"/>
              <a:gd name="connsiteX3" fmla="*/ 1199614 w 1356984"/>
              <a:gd name="connsiteY3" fmla="*/ 1738723 h 3051897"/>
              <a:gd name="connsiteX4" fmla="*/ 1347895 w 1356984"/>
              <a:gd name="connsiteY4" fmla="*/ 1985859 h 3051897"/>
              <a:gd name="connsiteX5" fmla="*/ 1292041 w 1356984"/>
              <a:gd name="connsiteY5" fmla="*/ 2046543 h 3051897"/>
              <a:gd name="connsiteX6" fmla="*/ 1291373 w 1356984"/>
              <a:gd name="connsiteY6" fmla="*/ 2134110 h 3051897"/>
              <a:gd name="connsiteX7" fmla="*/ 1248344 w 1356984"/>
              <a:gd name="connsiteY7" fmla="*/ 3021853 h 3051897"/>
              <a:gd name="connsiteX8" fmla="*/ 952479 w 1356984"/>
              <a:gd name="connsiteY8" fmla="*/ 2776691 h 3051897"/>
              <a:gd name="connsiteX9" fmla="*/ 439195 w 1356984"/>
              <a:gd name="connsiteY9" fmla="*/ 2146467 h 3051897"/>
              <a:gd name="connsiteX0" fmla="*/ 439195 w 1312739"/>
              <a:gd name="connsiteY0" fmla="*/ 2146467 h 3051897"/>
              <a:gd name="connsiteX1" fmla="*/ 311 w 1312739"/>
              <a:gd name="connsiteY1" fmla="*/ 60117 h 3051897"/>
              <a:gd name="connsiteX2" fmla="*/ 389997 w 1312739"/>
              <a:gd name="connsiteY2" fmla="*/ 662585 h 3051897"/>
              <a:gd name="connsiteX3" fmla="*/ 1199614 w 1312739"/>
              <a:gd name="connsiteY3" fmla="*/ 1738723 h 3051897"/>
              <a:gd name="connsiteX4" fmla="*/ 1249041 w 1312739"/>
              <a:gd name="connsiteY4" fmla="*/ 1948788 h 3051897"/>
              <a:gd name="connsiteX5" fmla="*/ 1292041 w 1312739"/>
              <a:gd name="connsiteY5" fmla="*/ 2046543 h 3051897"/>
              <a:gd name="connsiteX6" fmla="*/ 1291373 w 1312739"/>
              <a:gd name="connsiteY6" fmla="*/ 2134110 h 3051897"/>
              <a:gd name="connsiteX7" fmla="*/ 1248344 w 1312739"/>
              <a:gd name="connsiteY7" fmla="*/ 3021853 h 3051897"/>
              <a:gd name="connsiteX8" fmla="*/ 952479 w 1312739"/>
              <a:gd name="connsiteY8" fmla="*/ 2776691 h 3051897"/>
              <a:gd name="connsiteX9" fmla="*/ 439195 w 1312739"/>
              <a:gd name="connsiteY9" fmla="*/ 2146467 h 3051897"/>
              <a:gd name="connsiteX0" fmla="*/ 934608 w 1808152"/>
              <a:gd name="connsiteY0" fmla="*/ 1651037 h 2556467"/>
              <a:gd name="connsiteX1" fmla="*/ 76 w 1808152"/>
              <a:gd name="connsiteY1" fmla="*/ 229945 h 2556467"/>
              <a:gd name="connsiteX2" fmla="*/ 885410 w 1808152"/>
              <a:gd name="connsiteY2" fmla="*/ 167155 h 2556467"/>
              <a:gd name="connsiteX3" fmla="*/ 1695027 w 1808152"/>
              <a:gd name="connsiteY3" fmla="*/ 1243293 h 2556467"/>
              <a:gd name="connsiteX4" fmla="*/ 1744454 w 1808152"/>
              <a:gd name="connsiteY4" fmla="*/ 1453358 h 2556467"/>
              <a:gd name="connsiteX5" fmla="*/ 1787454 w 1808152"/>
              <a:gd name="connsiteY5" fmla="*/ 1551113 h 2556467"/>
              <a:gd name="connsiteX6" fmla="*/ 1786786 w 1808152"/>
              <a:gd name="connsiteY6" fmla="*/ 1638680 h 2556467"/>
              <a:gd name="connsiteX7" fmla="*/ 1743757 w 1808152"/>
              <a:gd name="connsiteY7" fmla="*/ 2526423 h 2556467"/>
              <a:gd name="connsiteX8" fmla="*/ 1447892 w 1808152"/>
              <a:gd name="connsiteY8" fmla="*/ 2281261 h 2556467"/>
              <a:gd name="connsiteX9" fmla="*/ 934608 w 1808152"/>
              <a:gd name="connsiteY9" fmla="*/ 1651037 h 2556467"/>
              <a:gd name="connsiteX0" fmla="*/ 939053 w 1812597"/>
              <a:gd name="connsiteY0" fmla="*/ 1504893 h 2410323"/>
              <a:gd name="connsiteX1" fmla="*/ 4521 w 1812597"/>
              <a:gd name="connsiteY1" fmla="*/ 83801 h 2410323"/>
              <a:gd name="connsiteX2" fmla="*/ 620790 w 1812597"/>
              <a:gd name="connsiteY2" fmla="*/ 332409 h 2410323"/>
              <a:gd name="connsiteX3" fmla="*/ 1699472 w 1812597"/>
              <a:gd name="connsiteY3" fmla="*/ 1097149 h 2410323"/>
              <a:gd name="connsiteX4" fmla="*/ 1748899 w 1812597"/>
              <a:gd name="connsiteY4" fmla="*/ 1307214 h 2410323"/>
              <a:gd name="connsiteX5" fmla="*/ 1791899 w 1812597"/>
              <a:gd name="connsiteY5" fmla="*/ 1404969 h 2410323"/>
              <a:gd name="connsiteX6" fmla="*/ 1791231 w 1812597"/>
              <a:gd name="connsiteY6" fmla="*/ 1492536 h 2410323"/>
              <a:gd name="connsiteX7" fmla="*/ 1748202 w 1812597"/>
              <a:gd name="connsiteY7" fmla="*/ 2380279 h 2410323"/>
              <a:gd name="connsiteX8" fmla="*/ 1452337 w 1812597"/>
              <a:gd name="connsiteY8" fmla="*/ 2135117 h 2410323"/>
              <a:gd name="connsiteX9" fmla="*/ 939053 w 1812597"/>
              <a:gd name="connsiteY9" fmla="*/ 1504893 h 2410323"/>
              <a:gd name="connsiteX0" fmla="*/ 939054 w 1812598"/>
              <a:gd name="connsiteY0" fmla="*/ 1504893 h 2410323"/>
              <a:gd name="connsiteX1" fmla="*/ 4522 w 1812598"/>
              <a:gd name="connsiteY1" fmla="*/ 83801 h 2410323"/>
              <a:gd name="connsiteX2" fmla="*/ 620791 w 1812598"/>
              <a:gd name="connsiteY2" fmla="*/ 332409 h 2410323"/>
              <a:gd name="connsiteX3" fmla="*/ 1402085 w 1812598"/>
              <a:gd name="connsiteY3" fmla="*/ 1167921 h 2410323"/>
              <a:gd name="connsiteX4" fmla="*/ 1748900 w 1812598"/>
              <a:gd name="connsiteY4" fmla="*/ 1307214 h 2410323"/>
              <a:gd name="connsiteX5" fmla="*/ 1791900 w 1812598"/>
              <a:gd name="connsiteY5" fmla="*/ 1404969 h 2410323"/>
              <a:gd name="connsiteX6" fmla="*/ 1791232 w 1812598"/>
              <a:gd name="connsiteY6" fmla="*/ 1492536 h 2410323"/>
              <a:gd name="connsiteX7" fmla="*/ 1748203 w 1812598"/>
              <a:gd name="connsiteY7" fmla="*/ 2380279 h 2410323"/>
              <a:gd name="connsiteX8" fmla="*/ 1452338 w 1812598"/>
              <a:gd name="connsiteY8" fmla="*/ 2135117 h 2410323"/>
              <a:gd name="connsiteX9" fmla="*/ 939054 w 1812598"/>
              <a:gd name="connsiteY9" fmla="*/ 1504893 h 2410323"/>
              <a:gd name="connsiteX0" fmla="*/ 771638 w 1645182"/>
              <a:gd name="connsiteY0" fmla="*/ 1924710 h 2830140"/>
              <a:gd name="connsiteX1" fmla="*/ 7042 w 1645182"/>
              <a:gd name="connsiteY1" fmla="*/ 36522 h 2830140"/>
              <a:gd name="connsiteX2" fmla="*/ 453375 w 1645182"/>
              <a:gd name="connsiteY2" fmla="*/ 752226 h 2830140"/>
              <a:gd name="connsiteX3" fmla="*/ 1234669 w 1645182"/>
              <a:gd name="connsiteY3" fmla="*/ 1587738 h 2830140"/>
              <a:gd name="connsiteX4" fmla="*/ 1581484 w 1645182"/>
              <a:gd name="connsiteY4" fmla="*/ 1727031 h 2830140"/>
              <a:gd name="connsiteX5" fmla="*/ 1624484 w 1645182"/>
              <a:gd name="connsiteY5" fmla="*/ 1824786 h 2830140"/>
              <a:gd name="connsiteX6" fmla="*/ 1623816 w 1645182"/>
              <a:gd name="connsiteY6" fmla="*/ 1912353 h 2830140"/>
              <a:gd name="connsiteX7" fmla="*/ 1580787 w 1645182"/>
              <a:gd name="connsiteY7" fmla="*/ 2800096 h 2830140"/>
              <a:gd name="connsiteX8" fmla="*/ 1284922 w 1645182"/>
              <a:gd name="connsiteY8" fmla="*/ 2554934 h 2830140"/>
              <a:gd name="connsiteX9" fmla="*/ 771638 w 1645182"/>
              <a:gd name="connsiteY9" fmla="*/ 1924710 h 2830140"/>
              <a:gd name="connsiteX0" fmla="*/ 764865 w 1638409"/>
              <a:gd name="connsiteY0" fmla="*/ 1927476 h 2832906"/>
              <a:gd name="connsiteX1" fmla="*/ 269 w 1638409"/>
              <a:gd name="connsiteY1" fmla="*/ 39288 h 2832906"/>
              <a:gd name="connsiteX2" fmla="*/ 687345 w 1638409"/>
              <a:gd name="connsiteY2" fmla="*/ 726683 h 2832906"/>
              <a:gd name="connsiteX3" fmla="*/ 1227896 w 1638409"/>
              <a:gd name="connsiteY3" fmla="*/ 1590504 h 2832906"/>
              <a:gd name="connsiteX4" fmla="*/ 1574711 w 1638409"/>
              <a:gd name="connsiteY4" fmla="*/ 1729797 h 2832906"/>
              <a:gd name="connsiteX5" fmla="*/ 1617711 w 1638409"/>
              <a:gd name="connsiteY5" fmla="*/ 1827552 h 2832906"/>
              <a:gd name="connsiteX6" fmla="*/ 1617043 w 1638409"/>
              <a:gd name="connsiteY6" fmla="*/ 1915119 h 2832906"/>
              <a:gd name="connsiteX7" fmla="*/ 1574014 w 1638409"/>
              <a:gd name="connsiteY7" fmla="*/ 2802862 h 2832906"/>
              <a:gd name="connsiteX8" fmla="*/ 1278149 w 1638409"/>
              <a:gd name="connsiteY8" fmla="*/ 2557700 h 2832906"/>
              <a:gd name="connsiteX9" fmla="*/ 764865 w 1638409"/>
              <a:gd name="connsiteY9" fmla="*/ 1927476 h 2832906"/>
              <a:gd name="connsiteX0" fmla="*/ 764865 w 1638409"/>
              <a:gd name="connsiteY0" fmla="*/ 1927476 h 2832906"/>
              <a:gd name="connsiteX1" fmla="*/ 269 w 1638409"/>
              <a:gd name="connsiteY1" fmla="*/ 39288 h 2832906"/>
              <a:gd name="connsiteX2" fmla="*/ 687345 w 1638409"/>
              <a:gd name="connsiteY2" fmla="*/ 726683 h 2832906"/>
              <a:gd name="connsiteX3" fmla="*/ 1298702 w 1638409"/>
              <a:gd name="connsiteY3" fmla="*/ 1519732 h 2832906"/>
              <a:gd name="connsiteX4" fmla="*/ 1574711 w 1638409"/>
              <a:gd name="connsiteY4" fmla="*/ 1729797 h 2832906"/>
              <a:gd name="connsiteX5" fmla="*/ 1617711 w 1638409"/>
              <a:gd name="connsiteY5" fmla="*/ 1827552 h 2832906"/>
              <a:gd name="connsiteX6" fmla="*/ 1617043 w 1638409"/>
              <a:gd name="connsiteY6" fmla="*/ 1915119 h 2832906"/>
              <a:gd name="connsiteX7" fmla="*/ 1574014 w 1638409"/>
              <a:gd name="connsiteY7" fmla="*/ 2802862 h 2832906"/>
              <a:gd name="connsiteX8" fmla="*/ 1278149 w 1638409"/>
              <a:gd name="connsiteY8" fmla="*/ 2557700 h 2832906"/>
              <a:gd name="connsiteX9" fmla="*/ 764865 w 1638409"/>
              <a:gd name="connsiteY9" fmla="*/ 1927476 h 2832906"/>
              <a:gd name="connsiteX0" fmla="*/ 766039 w 1639583"/>
              <a:gd name="connsiteY0" fmla="*/ 1915274 h 2820704"/>
              <a:gd name="connsiteX1" fmla="*/ 1443 w 1639583"/>
              <a:gd name="connsiteY1" fmla="*/ 27086 h 2820704"/>
              <a:gd name="connsiteX2" fmla="*/ 971746 w 1639583"/>
              <a:gd name="connsiteY2" fmla="*/ 856026 h 2820704"/>
              <a:gd name="connsiteX3" fmla="*/ 1299876 w 1639583"/>
              <a:gd name="connsiteY3" fmla="*/ 1507530 h 2820704"/>
              <a:gd name="connsiteX4" fmla="*/ 1575885 w 1639583"/>
              <a:gd name="connsiteY4" fmla="*/ 1717595 h 2820704"/>
              <a:gd name="connsiteX5" fmla="*/ 1618885 w 1639583"/>
              <a:gd name="connsiteY5" fmla="*/ 1815350 h 2820704"/>
              <a:gd name="connsiteX6" fmla="*/ 1618217 w 1639583"/>
              <a:gd name="connsiteY6" fmla="*/ 1902917 h 2820704"/>
              <a:gd name="connsiteX7" fmla="*/ 1575188 w 1639583"/>
              <a:gd name="connsiteY7" fmla="*/ 2790660 h 2820704"/>
              <a:gd name="connsiteX8" fmla="*/ 1279323 w 1639583"/>
              <a:gd name="connsiteY8" fmla="*/ 2545498 h 2820704"/>
              <a:gd name="connsiteX9" fmla="*/ 766039 w 1639583"/>
              <a:gd name="connsiteY9" fmla="*/ 1915274 h 2820704"/>
              <a:gd name="connsiteX0" fmla="*/ 963990 w 1837534"/>
              <a:gd name="connsiteY0" fmla="*/ 1928997 h 2834427"/>
              <a:gd name="connsiteX1" fmla="*/ 1136 w 1837534"/>
              <a:gd name="connsiteY1" fmla="*/ 26654 h 2834427"/>
              <a:gd name="connsiteX2" fmla="*/ 1169697 w 1837534"/>
              <a:gd name="connsiteY2" fmla="*/ 869749 h 2834427"/>
              <a:gd name="connsiteX3" fmla="*/ 1497827 w 1837534"/>
              <a:gd name="connsiteY3" fmla="*/ 1521253 h 2834427"/>
              <a:gd name="connsiteX4" fmla="*/ 1773836 w 1837534"/>
              <a:gd name="connsiteY4" fmla="*/ 1731318 h 2834427"/>
              <a:gd name="connsiteX5" fmla="*/ 1816836 w 1837534"/>
              <a:gd name="connsiteY5" fmla="*/ 1829073 h 2834427"/>
              <a:gd name="connsiteX6" fmla="*/ 1816168 w 1837534"/>
              <a:gd name="connsiteY6" fmla="*/ 1916640 h 2834427"/>
              <a:gd name="connsiteX7" fmla="*/ 1773139 w 1837534"/>
              <a:gd name="connsiteY7" fmla="*/ 2804383 h 2834427"/>
              <a:gd name="connsiteX8" fmla="*/ 1477274 w 1837534"/>
              <a:gd name="connsiteY8" fmla="*/ 2559221 h 2834427"/>
              <a:gd name="connsiteX9" fmla="*/ 963990 w 1837534"/>
              <a:gd name="connsiteY9" fmla="*/ 1928997 h 2834427"/>
              <a:gd name="connsiteX0" fmla="*/ 977793 w 1851337"/>
              <a:gd name="connsiteY0" fmla="*/ 1903984 h 2809414"/>
              <a:gd name="connsiteX1" fmla="*/ 551184 w 1851337"/>
              <a:gd name="connsiteY1" fmla="*/ 666905 h 2809414"/>
              <a:gd name="connsiteX2" fmla="*/ 14939 w 1851337"/>
              <a:gd name="connsiteY2" fmla="*/ 1641 h 2809414"/>
              <a:gd name="connsiteX3" fmla="*/ 1183500 w 1851337"/>
              <a:gd name="connsiteY3" fmla="*/ 844736 h 2809414"/>
              <a:gd name="connsiteX4" fmla="*/ 1511630 w 1851337"/>
              <a:gd name="connsiteY4" fmla="*/ 1496240 h 2809414"/>
              <a:gd name="connsiteX5" fmla="*/ 1787639 w 1851337"/>
              <a:gd name="connsiteY5" fmla="*/ 1706305 h 2809414"/>
              <a:gd name="connsiteX6" fmla="*/ 1830639 w 1851337"/>
              <a:gd name="connsiteY6" fmla="*/ 1804060 h 2809414"/>
              <a:gd name="connsiteX7" fmla="*/ 1829971 w 1851337"/>
              <a:gd name="connsiteY7" fmla="*/ 1891627 h 2809414"/>
              <a:gd name="connsiteX8" fmla="*/ 1786942 w 1851337"/>
              <a:gd name="connsiteY8" fmla="*/ 2779370 h 2809414"/>
              <a:gd name="connsiteX9" fmla="*/ 1491077 w 1851337"/>
              <a:gd name="connsiteY9" fmla="*/ 2534208 h 2809414"/>
              <a:gd name="connsiteX10" fmla="*/ 977793 w 1851337"/>
              <a:gd name="connsiteY10" fmla="*/ 1903984 h 2809414"/>
              <a:gd name="connsiteX0" fmla="*/ 977793 w 1851337"/>
              <a:gd name="connsiteY0" fmla="*/ 1903984 h 2783925"/>
              <a:gd name="connsiteX1" fmla="*/ 551184 w 1851337"/>
              <a:gd name="connsiteY1" fmla="*/ 666905 h 2783925"/>
              <a:gd name="connsiteX2" fmla="*/ 14939 w 1851337"/>
              <a:gd name="connsiteY2" fmla="*/ 1641 h 2783925"/>
              <a:gd name="connsiteX3" fmla="*/ 1183500 w 1851337"/>
              <a:gd name="connsiteY3" fmla="*/ 844736 h 2783925"/>
              <a:gd name="connsiteX4" fmla="*/ 1511630 w 1851337"/>
              <a:gd name="connsiteY4" fmla="*/ 1496240 h 2783925"/>
              <a:gd name="connsiteX5" fmla="*/ 1787639 w 1851337"/>
              <a:gd name="connsiteY5" fmla="*/ 1706305 h 2783925"/>
              <a:gd name="connsiteX6" fmla="*/ 1830639 w 1851337"/>
              <a:gd name="connsiteY6" fmla="*/ 1804060 h 2783925"/>
              <a:gd name="connsiteX7" fmla="*/ 1829971 w 1851337"/>
              <a:gd name="connsiteY7" fmla="*/ 1891627 h 2783925"/>
              <a:gd name="connsiteX8" fmla="*/ 1786942 w 1851337"/>
              <a:gd name="connsiteY8" fmla="*/ 2779370 h 2783925"/>
              <a:gd name="connsiteX9" fmla="*/ 1675174 w 1851337"/>
              <a:gd name="connsiteY9" fmla="*/ 2222811 h 2783925"/>
              <a:gd name="connsiteX10" fmla="*/ 977793 w 1851337"/>
              <a:gd name="connsiteY10" fmla="*/ 1903984 h 2783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51337" h="2783925">
                <a:moveTo>
                  <a:pt x="977793" y="1903984"/>
                </a:moveTo>
                <a:cubicBezTo>
                  <a:pt x="790461" y="1644666"/>
                  <a:pt x="711660" y="983962"/>
                  <a:pt x="551184" y="666905"/>
                </a:cubicBezTo>
                <a:cubicBezTo>
                  <a:pt x="390708" y="349848"/>
                  <a:pt x="-90447" y="-27997"/>
                  <a:pt x="14939" y="1641"/>
                </a:cubicBezTo>
                <a:cubicBezTo>
                  <a:pt x="120325" y="31279"/>
                  <a:pt x="940368" y="573206"/>
                  <a:pt x="1183500" y="844736"/>
                </a:cubicBezTo>
                <a:cubicBezTo>
                  <a:pt x="1426633" y="1116266"/>
                  <a:pt x="1351981" y="1269516"/>
                  <a:pt x="1511630" y="1496240"/>
                </a:cubicBezTo>
                <a:cubicBezTo>
                  <a:pt x="1671280" y="1722964"/>
                  <a:pt x="1745462" y="1669418"/>
                  <a:pt x="1787639" y="1706305"/>
                </a:cubicBezTo>
                <a:cubicBezTo>
                  <a:pt x="1829816" y="1743192"/>
                  <a:pt x="1809167" y="1795827"/>
                  <a:pt x="1830639" y="1804060"/>
                </a:cubicBezTo>
                <a:cubicBezTo>
                  <a:pt x="1852111" y="1812293"/>
                  <a:pt x="1864027" y="1714659"/>
                  <a:pt x="1829971" y="1891627"/>
                </a:cubicBezTo>
                <a:cubicBezTo>
                  <a:pt x="1795915" y="2068595"/>
                  <a:pt x="1812742" y="2724173"/>
                  <a:pt x="1786942" y="2779370"/>
                </a:cubicBezTo>
                <a:cubicBezTo>
                  <a:pt x="1761143" y="2834567"/>
                  <a:pt x="1711178" y="2372828"/>
                  <a:pt x="1675174" y="2222811"/>
                </a:cubicBezTo>
                <a:cubicBezTo>
                  <a:pt x="1639170" y="2072794"/>
                  <a:pt x="1165125" y="2163302"/>
                  <a:pt x="977793" y="1903984"/>
                </a:cubicBezTo>
                <a:close/>
              </a:path>
            </a:pathLst>
          </a:custGeom>
          <a:solidFill>
            <a:srgbClr val="33CC33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412962" y="2762838"/>
            <a:ext cx="734637" cy="2430358"/>
          </a:xfrm>
          <a:custGeom>
            <a:avLst/>
            <a:gdLst>
              <a:gd name="connsiteX0" fmla="*/ 0 w 432048"/>
              <a:gd name="connsiteY0" fmla="*/ 900100 h 1800200"/>
              <a:gd name="connsiteX1" fmla="*/ 216024 w 432048"/>
              <a:gd name="connsiteY1" fmla="*/ 0 h 1800200"/>
              <a:gd name="connsiteX2" fmla="*/ 432048 w 432048"/>
              <a:gd name="connsiteY2" fmla="*/ 900100 h 1800200"/>
              <a:gd name="connsiteX3" fmla="*/ 216024 w 432048"/>
              <a:gd name="connsiteY3" fmla="*/ 1800200 h 1800200"/>
              <a:gd name="connsiteX4" fmla="*/ 0 w 432048"/>
              <a:gd name="connsiteY4" fmla="*/ 900100 h 1800200"/>
              <a:gd name="connsiteX0" fmla="*/ 113024 w 545072"/>
              <a:gd name="connsiteY0" fmla="*/ 900100 h 1802419"/>
              <a:gd name="connsiteX1" fmla="*/ 329048 w 545072"/>
              <a:gd name="connsiteY1" fmla="*/ 0 h 1802419"/>
              <a:gd name="connsiteX2" fmla="*/ 545072 w 545072"/>
              <a:gd name="connsiteY2" fmla="*/ 900100 h 1802419"/>
              <a:gd name="connsiteX3" fmla="*/ 329048 w 545072"/>
              <a:gd name="connsiteY3" fmla="*/ 1800200 h 1802419"/>
              <a:gd name="connsiteX4" fmla="*/ 8470 w 545072"/>
              <a:gd name="connsiteY4" fmla="*/ 1147265 h 1802419"/>
              <a:gd name="connsiteX5" fmla="*/ 113024 w 545072"/>
              <a:gd name="connsiteY5" fmla="*/ 900100 h 1802419"/>
              <a:gd name="connsiteX0" fmla="*/ 15582 w 632982"/>
              <a:gd name="connsiteY0" fmla="*/ 655352 h 1804806"/>
              <a:gd name="connsiteX1" fmla="*/ 416958 w 632982"/>
              <a:gd name="connsiteY1" fmla="*/ 2387 h 1804806"/>
              <a:gd name="connsiteX2" fmla="*/ 632982 w 632982"/>
              <a:gd name="connsiteY2" fmla="*/ 902487 h 1804806"/>
              <a:gd name="connsiteX3" fmla="*/ 416958 w 632982"/>
              <a:gd name="connsiteY3" fmla="*/ 1802587 h 1804806"/>
              <a:gd name="connsiteX4" fmla="*/ 96380 w 632982"/>
              <a:gd name="connsiteY4" fmla="*/ 1149652 h 1804806"/>
              <a:gd name="connsiteX5" fmla="*/ 15582 w 632982"/>
              <a:gd name="connsiteY5" fmla="*/ 655352 h 1804806"/>
              <a:gd name="connsiteX0" fmla="*/ 15582 w 793619"/>
              <a:gd name="connsiteY0" fmla="*/ 654023 h 1805135"/>
              <a:gd name="connsiteX1" fmla="*/ 416958 w 793619"/>
              <a:gd name="connsiteY1" fmla="*/ 1058 h 1805135"/>
              <a:gd name="connsiteX2" fmla="*/ 793619 w 793619"/>
              <a:gd name="connsiteY2" fmla="*/ 814661 h 1805135"/>
              <a:gd name="connsiteX3" fmla="*/ 416958 w 793619"/>
              <a:gd name="connsiteY3" fmla="*/ 1801258 h 1805135"/>
              <a:gd name="connsiteX4" fmla="*/ 96380 w 793619"/>
              <a:gd name="connsiteY4" fmla="*/ 1148323 h 1805135"/>
              <a:gd name="connsiteX5" fmla="*/ 15582 w 793619"/>
              <a:gd name="connsiteY5" fmla="*/ 654023 h 1805135"/>
              <a:gd name="connsiteX0" fmla="*/ 27314 w 805351"/>
              <a:gd name="connsiteY0" fmla="*/ 654027 h 1805493"/>
              <a:gd name="connsiteX1" fmla="*/ 428690 w 805351"/>
              <a:gd name="connsiteY1" fmla="*/ 1062 h 1805493"/>
              <a:gd name="connsiteX2" fmla="*/ 805351 w 805351"/>
              <a:gd name="connsiteY2" fmla="*/ 814665 h 1805493"/>
              <a:gd name="connsiteX3" fmla="*/ 428690 w 805351"/>
              <a:gd name="connsiteY3" fmla="*/ 1801262 h 1805493"/>
              <a:gd name="connsiteX4" fmla="*/ 58685 w 805351"/>
              <a:gd name="connsiteY4" fmla="*/ 1160684 h 1805493"/>
              <a:gd name="connsiteX5" fmla="*/ 27314 w 805351"/>
              <a:gd name="connsiteY5" fmla="*/ 654027 h 1805493"/>
              <a:gd name="connsiteX0" fmla="*/ 27314 w 805351"/>
              <a:gd name="connsiteY0" fmla="*/ 1098422 h 2249888"/>
              <a:gd name="connsiteX1" fmla="*/ 428690 w 805351"/>
              <a:gd name="connsiteY1" fmla="*/ 613 h 2249888"/>
              <a:gd name="connsiteX2" fmla="*/ 805351 w 805351"/>
              <a:gd name="connsiteY2" fmla="*/ 1259060 h 2249888"/>
              <a:gd name="connsiteX3" fmla="*/ 428690 w 805351"/>
              <a:gd name="connsiteY3" fmla="*/ 2245657 h 2249888"/>
              <a:gd name="connsiteX4" fmla="*/ 58685 w 805351"/>
              <a:gd name="connsiteY4" fmla="*/ 1605079 h 2249888"/>
              <a:gd name="connsiteX5" fmla="*/ 27314 w 805351"/>
              <a:gd name="connsiteY5" fmla="*/ 1098422 h 2249888"/>
              <a:gd name="connsiteX0" fmla="*/ 27314 w 813847"/>
              <a:gd name="connsiteY0" fmla="*/ 1098755 h 2250221"/>
              <a:gd name="connsiteX1" fmla="*/ 428690 w 813847"/>
              <a:gd name="connsiteY1" fmla="*/ 946 h 2250221"/>
              <a:gd name="connsiteX2" fmla="*/ 639452 w 813847"/>
              <a:gd name="connsiteY2" fmla="*/ 913433 h 2250221"/>
              <a:gd name="connsiteX3" fmla="*/ 805351 w 813847"/>
              <a:gd name="connsiteY3" fmla="*/ 1259393 h 2250221"/>
              <a:gd name="connsiteX4" fmla="*/ 428690 w 813847"/>
              <a:gd name="connsiteY4" fmla="*/ 2245990 h 2250221"/>
              <a:gd name="connsiteX5" fmla="*/ 58685 w 813847"/>
              <a:gd name="connsiteY5" fmla="*/ 1605412 h 2250221"/>
              <a:gd name="connsiteX6" fmla="*/ 27314 w 813847"/>
              <a:gd name="connsiteY6" fmla="*/ 1098755 h 2250221"/>
              <a:gd name="connsiteX0" fmla="*/ 27314 w 745198"/>
              <a:gd name="connsiteY0" fmla="*/ 1098755 h 2250221"/>
              <a:gd name="connsiteX1" fmla="*/ 428690 w 745198"/>
              <a:gd name="connsiteY1" fmla="*/ 946 h 2250221"/>
              <a:gd name="connsiteX2" fmla="*/ 639452 w 745198"/>
              <a:gd name="connsiteY2" fmla="*/ 913433 h 2250221"/>
              <a:gd name="connsiteX3" fmla="*/ 731211 w 745198"/>
              <a:gd name="connsiteY3" fmla="*/ 1259393 h 2250221"/>
              <a:gd name="connsiteX4" fmla="*/ 428690 w 745198"/>
              <a:gd name="connsiteY4" fmla="*/ 2245990 h 2250221"/>
              <a:gd name="connsiteX5" fmla="*/ 58685 w 745198"/>
              <a:gd name="connsiteY5" fmla="*/ 1605412 h 2250221"/>
              <a:gd name="connsiteX6" fmla="*/ 27314 w 745198"/>
              <a:gd name="connsiteY6" fmla="*/ 1098755 h 2250221"/>
              <a:gd name="connsiteX0" fmla="*/ 27314 w 745525"/>
              <a:gd name="connsiteY0" fmla="*/ 1098717 h 2250183"/>
              <a:gd name="connsiteX1" fmla="*/ 428690 w 745525"/>
              <a:gd name="connsiteY1" fmla="*/ 908 h 2250183"/>
              <a:gd name="connsiteX2" fmla="*/ 639452 w 745525"/>
              <a:gd name="connsiteY2" fmla="*/ 913395 h 2250183"/>
              <a:gd name="connsiteX3" fmla="*/ 664166 w 745525"/>
              <a:gd name="connsiteY3" fmla="*/ 1086391 h 2250183"/>
              <a:gd name="connsiteX4" fmla="*/ 731211 w 745525"/>
              <a:gd name="connsiteY4" fmla="*/ 1259355 h 2250183"/>
              <a:gd name="connsiteX5" fmla="*/ 428690 w 745525"/>
              <a:gd name="connsiteY5" fmla="*/ 2245952 h 2250183"/>
              <a:gd name="connsiteX6" fmla="*/ 58685 w 745525"/>
              <a:gd name="connsiteY6" fmla="*/ 1605374 h 2250183"/>
              <a:gd name="connsiteX7" fmla="*/ 27314 w 745525"/>
              <a:gd name="connsiteY7" fmla="*/ 1098717 h 2250183"/>
              <a:gd name="connsiteX0" fmla="*/ 27314 w 686343"/>
              <a:gd name="connsiteY0" fmla="*/ 1098717 h 2250183"/>
              <a:gd name="connsiteX1" fmla="*/ 428690 w 686343"/>
              <a:gd name="connsiteY1" fmla="*/ 908 h 2250183"/>
              <a:gd name="connsiteX2" fmla="*/ 639452 w 686343"/>
              <a:gd name="connsiteY2" fmla="*/ 913395 h 2250183"/>
              <a:gd name="connsiteX3" fmla="*/ 664166 w 686343"/>
              <a:gd name="connsiteY3" fmla="*/ 1086391 h 2250183"/>
              <a:gd name="connsiteX4" fmla="*/ 657070 w 686343"/>
              <a:gd name="connsiteY4" fmla="*/ 1259355 h 2250183"/>
              <a:gd name="connsiteX5" fmla="*/ 428690 w 686343"/>
              <a:gd name="connsiteY5" fmla="*/ 2245952 h 2250183"/>
              <a:gd name="connsiteX6" fmla="*/ 58685 w 686343"/>
              <a:gd name="connsiteY6" fmla="*/ 1605374 h 2250183"/>
              <a:gd name="connsiteX7" fmla="*/ 27314 w 686343"/>
              <a:gd name="connsiteY7" fmla="*/ 1098717 h 2250183"/>
              <a:gd name="connsiteX0" fmla="*/ 27314 w 676411"/>
              <a:gd name="connsiteY0" fmla="*/ 1098717 h 2250183"/>
              <a:gd name="connsiteX1" fmla="*/ 428690 w 676411"/>
              <a:gd name="connsiteY1" fmla="*/ 908 h 2250183"/>
              <a:gd name="connsiteX2" fmla="*/ 639452 w 676411"/>
              <a:gd name="connsiteY2" fmla="*/ 913395 h 2250183"/>
              <a:gd name="connsiteX3" fmla="*/ 627095 w 676411"/>
              <a:gd name="connsiteY3" fmla="*/ 1086391 h 2250183"/>
              <a:gd name="connsiteX4" fmla="*/ 657070 w 676411"/>
              <a:gd name="connsiteY4" fmla="*/ 1259355 h 2250183"/>
              <a:gd name="connsiteX5" fmla="*/ 428690 w 676411"/>
              <a:gd name="connsiteY5" fmla="*/ 2245952 h 2250183"/>
              <a:gd name="connsiteX6" fmla="*/ 58685 w 676411"/>
              <a:gd name="connsiteY6" fmla="*/ 1605374 h 2250183"/>
              <a:gd name="connsiteX7" fmla="*/ 27314 w 676411"/>
              <a:gd name="connsiteY7" fmla="*/ 1098717 h 2250183"/>
              <a:gd name="connsiteX0" fmla="*/ 27314 w 686343"/>
              <a:gd name="connsiteY0" fmla="*/ 1098717 h 2250183"/>
              <a:gd name="connsiteX1" fmla="*/ 428690 w 686343"/>
              <a:gd name="connsiteY1" fmla="*/ 908 h 2250183"/>
              <a:gd name="connsiteX2" fmla="*/ 639452 w 686343"/>
              <a:gd name="connsiteY2" fmla="*/ 913395 h 2250183"/>
              <a:gd name="connsiteX3" fmla="*/ 664165 w 686343"/>
              <a:gd name="connsiteY3" fmla="*/ 1074034 h 2250183"/>
              <a:gd name="connsiteX4" fmla="*/ 657070 w 686343"/>
              <a:gd name="connsiteY4" fmla="*/ 1259355 h 2250183"/>
              <a:gd name="connsiteX5" fmla="*/ 428690 w 686343"/>
              <a:gd name="connsiteY5" fmla="*/ 2245952 h 2250183"/>
              <a:gd name="connsiteX6" fmla="*/ 58685 w 686343"/>
              <a:gd name="connsiteY6" fmla="*/ 1605374 h 2250183"/>
              <a:gd name="connsiteX7" fmla="*/ 27314 w 686343"/>
              <a:gd name="connsiteY7" fmla="*/ 1098717 h 2250183"/>
              <a:gd name="connsiteX0" fmla="*/ 855591 w 1514620"/>
              <a:gd name="connsiteY0" fmla="*/ 1814976 h 2966442"/>
              <a:gd name="connsiteX1" fmla="*/ 8934 w 1514620"/>
              <a:gd name="connsiteY1" fmla="*/ 475 h 2966442"/>
              <a:gd name="connsiteX2" fmla="*/ 1467729 w 1514620"/>
              <a:gd name="connsiteY2" fmla="*/ 1629654 h 2966442"/>
              <a:gd name="connsiteX3" fmla="*/ 1492442 w 1514620"/>
              <a:gd name="connsiteY3" fmla="*/ 1790293 h 2966442"/>
              <a:gd name="connsiteX4" fmla="*/ 1485347 w 1514620"/>
              <a:gd name="connsiteY4" fmla="*/ 1975614 h 2966442"/>
              <a:gd name="connsiteX5" fmla="*/ 1256967 w 1514620"/>
              <a:gd name="connsiteY5" fmla="*/ 2962211 h 2966442"/>
              <a:gd name="connsiteX6" fmla="*/ 886962 w 1514620"/>
              <a:gd name="connsiteY6" fmla="*/ 2321633 h 2966442"/>
              <a:gd name="connsiteX7" fmla="*/ 855591 w 1514620"/>
              <a:gd name="connsiteY7" fmla="*/ 1814976 h 2966442"/>
              <a:gd name="connsiteX0" fmla="*/ 475888 w 1542690"/>
              <a:gd name="connsiteY0" fmla="*/ 2089104 h 2968721"/>
              <a:gd name="connsiteX1" fmla="*/ 37004 w 1542690"/>
              <a:gd name="connsiteY1" fmla="*/ 2754 h 2968721"/>
              <a:gd name="connsiteX2" fmla="*/ 1495799 w 1542690"/>
              <a:gd name="connsiteY2" fmla="*/ 1631933 h 2968721"/>
              <a:gd name="connsiteX3" fmla="*/ 1520512 w 1542690"/>
              <a:gd name="connsiteY3" fmla="*/ 1792572 h 2968721"/>
              <a:gd name="connsiteX4" fmla="*/ 1513417 w 1542690"/>
              <a:gd name="connsiteY4" fmla="*/ 1977893 h 2968721"/>
              <a:gd name="connsiteX5" fmla="*/ 1285037 w 1542690"/>
              <a:gd name="connsiteY5" fmla="*/ 2964490 h 2968721"/>
              <a:gd name="connsiteX6" fmla="*/ 915032 w 1542690"/>
              <a:gd name="connsiteY6" fmla="*/ 2323912 h 2968721"/>
              <a:gd name="connsiteX7" fmla="*/ 475888 w 1542690"/>
              <a:gd name="connsiteY7" fmla="*/ 2089104 h 2968721"/>
              <a:gd name="connsiteX0" fmla="*/ 476624 w 1543426"/>
              <a:gd name="connsiteY0" fmla="*/ 2089104 h 3000874"/>
              <a:gd name="connsiteX1" fmla="*/ 37740 w 1543426"/>
              <a:gd name="connsiteY1" fmla="*/ 2754 h 3000874"/>
              <a:gd name="connsiteX2" fmla="*/ 1496535 w 1543426"/>
              <a:gd name="connsiteY2" fmla="*/ 1631933 h 3000874"/>
              <a:gd name="connsiteX3" fmla="*/ 1521248 w 1543426"/>
              <a:gd name="connsiteY3" fmla="*/ 1792572 h 3000874"/>
              <a:gd name="connsiteX4" fmla="*/ 1514153 w 1543426"/>
              <a:gd name="connsiteY4" fmla="*/ 1977893 h 3000874"/>
              <a:gd name="connsiteX5" fmla="*/ 1285773 w 1543426"/>
              <a:gd name="connsiteY5" fmla="*/ 2964490 h 3000874"/>
              <a:gd name="connsiteX6" fmla="*/ 989908 w 1543426"/>
              <a:gd name="connsiteY6" fmla="*/ 2719328 h 3000874"/>
              <a:gd name="connsiteX7" fmla="*/ 476624 w 1543426"/>
              <a:gd name="connsiteY7" fmla="*/ 2089104 h 3000874"/>
              <a:gd name="connsiteX0" fmla="*/ 439195 w 1533245"/>
              <a:gd name="connsiteY0" fmla="*/ 2146467 h 3058237"/>
              <a:gd name="connsiteX1" fmla="*/ 311 w 1533245"/>
              <a:gd name="connsiteY1" fmla="*/ 60117 h 3058237"/>
              <a:gd name="connsiteX2" fmla="*/ 389997 w 1533245"/>
              <a:gd name="connsiteY2" fmla="*/ 662585 h 3058237"/>
              <a:gd name="connsiteX3" fmla="*/ 1459106 w 1533245"/>
              <a:gd name="connsiteY3" fmla="*/ 1689296 h 3058237"/>
              <a:gd name="connsiteX4" fmla="*/ 1483819 w 1533245"/>
              <a:gd name="connsiteY4" fmla="*/ 1849935 h 3058237"/>
              <a:gd name="connsiteX5" fmla="*/ 1476724 w 1533245"/>
              <a:gd name="connsiteY5" fmla="*/ 2035256 h 3058237"/>
              <a:gd name="connsiteX6" fmla="*/ 1248344 w 1533245"/>
              <a:gd name="connsiteY6" fmla="*/ 3021853 h 3058237"/>
              <a:gd name="connsiteX7" fmla="*/ 952479 w 1533245"/>
              <a:gd name="connsiteY7" fmla="*/ 2776691 h 3058237"/>
              <a:gd name="connsiteX8" fmla="*/ 439195 w 1533245"/>
              <a:gd name="connsiteY8" fmla="*/ 2146467 h 3058237"/>
              <a:gd name="connsiteX0" fmla="*/ 439195 w 1505997"/>
              <a:gd name="connsiteY0" fmla="*/ 2146467 h 3058237"/>
              <a:gd name="connsiteX1" fmla="*/ 311 w 1505997"/>
              <a:gd name="connsiteY1" fmla="*/ 60117 h 3058237"/>
              <a:gd name="connsiteX2" fmla="*/ 389997 w 1505997"/>
              <a:gd name="connsiteY2" fmla="*/ 662585 h 3058237"/>
              <a:gd name="connsiteX3" fmla="*/ 1199614 w 1505997"/>
              <a:gd name="connsiteY3" fmla="*/ 1738723 h 3058237"/>
              <a:gd name="connsiteX4" fmla="*/ 1483819 w 1505997"/>
              <a:gd name="connsiteY4" fmla="*/ 1849935 h 3058237"/>
              <a:gd name="connsiteX5" fmla="*/ 1476724 w 1505997"/>
              <a:gd name="connsiteY5" fmla="*/ 2035256 h 3058237"/>
              <a:gd name="connsiteX6" fmla="*/ 1248344 w 1505997"/>
              <a:gd name="connsiteY6" fmla="*/ 3021853 h 3058237"/>
              <a:gd name="connsiteX7" fmla="*/ 952479 w 1505997"/>
              <a:gd name="connsiteY7" fmla="*/ 2776691 h 3058237"/>
              <a:gd name="connsiteX8" fmla="*/ 439195 w 1505997"/>
              <a:gd name="connsiteY8" fmla="*/ 2146467 h 3058237"/>
              <a:gd name="connsiteX0" fmla="*/ 439195 w 1486675"/>
              <a:gd name="connsiteY0" fmla="*/ 2146467 h 3058237"/>
              <a:gd name="connsiteX1" fmla="*/ 311 w 1486675"/>
              <a:gd name="connsiteY1" fmla="*/ 60117 h 3058237"/>
              <a:gd name="connsiteX2" fmla="*/ 389997 w 1486675"/>
              <a:gd name="connsiteY2" fmla="*/ 662585 h 3058237"/>
              <a:gd name="connsiteX3" fmla="*/ 1199614 w 1486675"/>
              <a:gd name="connsiteY3" fmla="*/ 1738723 h 3058237"/>
              <a:gd name="connsiteX4" fmla="*/ 1347895 w 1486675"/>
              <a:gd name="connsiteY4" fmla="*/ 1985859 h 3058237"/>
              <a:gd name="connsiteX5" fmla="*/ 1476724 w 1486675"/>
              <a:gd name="connsiteY5" fmla="*/ 2035256 h 3058237"/>
              <a:gd name="connsiteX6" fmla="*/ 1248344 w 1486675"/>
              <a:gd name="connsiteY6" fmla="*/ 3021853 h 3058237"/>
              <a:gd name="connsiteX7" fmla="*/ 952479 w 1486675"/>
              <a:gd name="connsiteY7" fmla="*/ 2776691 h 3058237"/>
              <a:gd name="connsiteX8" fmla="*/ 439195 w 1486675"/>
              <a:gd name="connsiteY8" fmla="*/ 2146467 h 3058237"/>
              <a:gd name="connsiteX0" fmla="*/ 439195 w 1480664"/>
              <a:gd name="connsiteY0" fmla="*/ 2146467 h 3058237"/>
              <a:gd name="connsiteX1" fmla="*/ 311 w 1480664"/>
              <a:gd name="connsiteY1" fmla="*/ 60117 h 3058237"/>
              <a:gd name="connsiteX2" fmla="*/ 389997 w 1480664"/>
              <a:gd name="connsiteY2" fmla="*/ 662585 h 3058237"/>
              <a:gd name="connsiteX3" fmla="*/ 1199614 w 1480664"/>
              <a:gd name="connsiteY3" fmla="*/ 1738723 h 3058237"/>
              <a:gd name="connsiteX4" fmla="*/ 1347895 w 1480664"/>
              <a:gd name="connsiteY4" fmla="*/ 1985859 h 3058237"/>
              <a:gd name="connsiteX5" fmla="*/ 1292041 w 1480664"/>
              <a:gd name="connsiteY5" fmla="*/ 2046543 h 3058237"/>
              <a:gd name="connsiteX6" fmla="*/ 1476724 w 1480664"/>
              <a:gd name="connsiteY6" fmla="*/ 2035256 h 3058237"/>
              <a:gd name="connsiteX7" fmla="*/ 1248344 w 1480664"/>
              <a:gd name="connsiteY7" fmla="*/ 3021853 h 3058237"/>
              <a:gd name="connsiteX8" fmla="*/ 952479 w 1480664"/>
              <a:gd name="connsiteY8" fmla="*/ 2776691 h 3058237"/>
              <a:gd name="connsiteX9" fmla="*/ 439195 w 1480664"/>
              <a:gd name="connsiteY9" fmla="*/ 2146467 h 3058237"/>
              <a:gd name="connsiteX0" fmla="*/ 439195 w 1356984"/>
              <a:gd name="connsiteY0" fmla="*/ 2146467 h 3051897"/>
              <a:gd name="connsiteX1" fmla="*/ 311 w 1356984"/>
              <a:gd name="connsiteY1" fmla="*/ 60117 h 3051897"/>
              <a:gd name="connsiteX2" fmla="*/ 389997 w 1356984"/>
              <a:gd name="connsiteY2" fmla="*/ 662585 h 3051897"/>
              <a:gd name="connsiteX3" fmla="*/ 1199614 w 1356984"/>
              <a:gd name="connsiteY3" fmla="*/ 1738723 h 3051897"/>
              <a:gd name="connsiteX4" fmla="*/ 1347895 w 1356984"/>
              <a:gd name="connsiteY4" fmla="*/ 1985859 h 3051897"/>
              <a:gd name="connsiteX5" fmla="*/ 1292041 w 1356984"/>
              <a:gd name="connsiteY5" fmla="*/ 2046543 h 3051897"/>
              <a:gd name="connsiteX6" fmla="*/ 1291373 w 1356984"/>
              <a:gd name="connsiteY6" fmla="*/ 2134110 h 3051897"/>
              <a:gd name="connsiteX7" fmla="*/ 1248344 w 1356984"/>
              <a:gd name="connsiteY7" fmla="*/ 3021853 h 3051897"/>
              <a:gd name="connsiteX8" fmla="*/ 952479 w 1356984"/>
              <a:gd name="connsiteY8" fmla="*/ 2776691 h 3051897"/>
              <a:gd name="connsiteX9" fmla="*/ 439195 w 1356984"/>
              <a:gd name="connsiteY9" fmla="*/ 2146467 h 3051897"/>
              <a:gd name="connsiteX0" fmla="*/ 439195 w 1312739"/>
              <a:gd name="connsiteY0" fmla="*/ 2146467 h 3051897"/>
              <a:gd name="connsiteX1" fmla="*/ 311 w 1312739"/>
              <a:gd name="connsiteY1" fmla="*/ 60117 h 3051897"/>
              <a:gd name="connsiteX2" fmla="*/ 389997 w 1312739"/>
              <a:gd name="connsiteY2" fmla="*/ 662585 h 3051897"/>
              <a:gd name="connsiteX3" fmla="*/ 1199614 w 1312739"/>
              <a:gd name="connsiteY3" fmla="*/ 1738723 h 3051897"/>
              <a:gd name="connsiteX4" fmla="*/ 1249041 w 1312739"/>
              <a:gd name="connsiteY4" fmla="*/ 1948788 h 3051897"/>
              <a:gd name="connsiteX5" fmla="*/ 1292041 w 1312739"/>
              <a:gd name="connsiteY5" fmla="*/ 2046543 h 3051897"/>
              <a:gd name="connsiteX6" fmla="*/ 1291373 w 1312739"/>
              <a:gd name="connsiteY6" fmla="*/ 2134110 h 3051897"/>
              <a:gd name="connsiteX7" fmla="*/ 1248344 w 1312739"/>
              <a:gd name="connsiteY7" fmla="*/ 3021853 h 3051897"/>
              <a:gd name="connsiteX8" fmla="*/ 952479 w 1312739"/>
              <a:gd name="connsiteY8" fmla="*/ 2776691 h 3051897"/>
              <a:gd name="connsiteX9" fmla="*/ 439195 w 1312739"/>
              <a:gd name="connsiteY9" fmla="*/ 2146467 h 3051897"/>
              <a:gd name="connsiteX0" fmla="*/ 934608 w 1808152"/>
              <a:gd name="connsiteY0" fmla="*/ 1651037 h 2556467"/>
              <a:gd name="connsiteX1" fmla="*/ 76 w 1808152"/>
              <a:gd name="connsiteY1" fmla="*/ 229945 h 2556467"/>
              <a:gd name="connsiteX2" fmla="*/ 885410 w 1808152"/>
              <a:gd name="connsiteY2" fmla="*/ 167155 h 2556467"/>
              <a:gd name="connsiteX3" fmla="*/ 1695027 w 1808152"/>
              <a:gd name="connsiteY3" fmla="*/ 1243293 h 2556467"/>
              <a:gd name="connsiteX4" fmla="*/ 1744454 w 1808152"/>
              <a:gd name="connsiteY4" fmla="*/ 1453358 h 2556467"/>
              <a:gd name="connsiteX5" fmla="*/ 1787454 w 1808152"/>
              <a:gd name="connsiteY5" fmla="*/ 1551113 h 2556467"/>
              <a:gd name="connsiteX6" fmla="*/ 1786786 w 1808152"/>
              <a:gd name="connsiteY6" fmla="*/ 1638680 h 2556467"/>
              <a:gd name="connsiteX7" fmla="*/ 1743757 w 1808152"/>
              <a:gd name="connsiteY7" fmla="*/ 2526423 h 2556467"/>
              <a:gd name="connsiteX8" fmla="*/ 1447892 w 1808152"/>
              <a:gd name="connsiteY8" fmla="*/ 2281261 h 2556467"/>
              <a:gd name="connsiteX9" fmla="*/ 934608 w 1808152"/>
              <a:gd name="connsiteY9" fmla="*/ 1651037 h 2556467"/>
              <a:gd name="connsiteX0" fmla="*/ 939053 w 1812597"/>
              <a:gd name="connsiteY0" fmla="*/ 1504893 h 2410323"/>
              <a:gd name="connsiteX1" fmla="*/ 4521 w 1812597"/>
              <a:gd name="connsiteY1" fmla="*/ 83801 h 2410323"/>
              <a:gd name="connsiteX2" fmla="*/ 620790 w 1812597"/>
              <a:gd name="connsiteY2" fmla="*/ 332409 h 2410323"/>
              <a:gd name="connsiteX3" fmla="*/ 1699472 w 1812597"/>
              <a:gd name="connsiteY3" fmla="*/ 1097149 h 2410323"/>
              <a:gd name="connsiteX4" fmla="*/ 1748899 w 1812597"/>
              <a:gd name="connsiteY4" fmla="*/ 1307214 h 2410323"/>
              <a:gd name="connsiteX5" fmla="*/ 1791899 w 1812597"/>
              <a:gd name="connsiteY5" fmla="*/ 1404969 h 2410323"/>
              <a:gd name="connsiteX6" fmla="*/ 1791231 w 1812597"/>
              <a:gd name="connsiteY6" fmla="*/ 1492536 h 2410323"/>
              <a:gd name="connsiteX7" fmla="*/ 1748202 w 1812597"/>
              <a:gd name="connsiteY7" fmla="*/ 2380279 h 2410323"/>
              <a:gd name="connsiteX8" fmla="*/ 1452337 w 1812597"/>
              <a:gd name="connsiteY8" fmla="*/ 2135117 h 2410323"/>
              <a:gd name="connsiteX9" fmla="*/ 939053 w 1812597"/>
              <a:gd name="connsiteY9" fmla="*/ 1504893 h 2410323"/>
              <a:gd name="connsiteX0" fmla="*/ 939054 w 1812598"/>
              <a:gd name="connsiteY0" fmla="*/ 1504893 h 2410323"/>
              <a:gd name="connsiteX1" fmla="*/ 4522 w 1812598"/>
              <a:gd name="connsiteY1" fmla="*/ 83801 h 2410323"/>
              <a:gd name="connsiteX2" fmla="*/ 620791 w 1812598"/>
              <a:gd name="connsiteY2" fmla="*/ 332409 h 2410323"/>
              <a:gd name="connsiteX3" fmla="*/ 1402085 w 1812598"/>
              <a:gd name="connsiteY3" fmla="*/ 1167921 h 2410323"/>
              <a:gd name="connsiteX4" fmla="*/ 1748900 w 1812598"/>
              <a:gd name="connsiteY4" fmla="*/ 1307214 h 2410323"/>
              <a:gd name="connsiteX5" fmla="*/ 1791900 w 1812598"/>
              <a:gd name="connsiteY5" fmla="*/ 1404969 h 2410323"/>
              <a:gd name="connsiteX6" fmla="*/ 1791232 w 1812598"/>
              <a:gd name="connsiteY6" fmla="*/ 1492536 h 2410323"/>
              <a:gd name="connsiteX7" fmla="*/ 1748203 w 1812598"/>
              <a:gd name="connsiteY7" fmla="*/ 2380279 h 2410323"/>
              <a:gd name="connsiteX8" fmla="*/ 1452338 w 1812598"/>
              <a:gd name="connsiteY8" fmla="*/ 2135117 h 2410323"/>
              <a:gd name="connsiteX9" fmla="*/ 939054 w 1812598"/>
              <a:gd name="connsiteY9" fmla="*/ 1504893 h 2410323"/>
              <a:gd name="connsiteX0" fmla="*/ 771638 w 1645182"/>
              <a:gd name="connsiteY0" fmla="*/ 1924710 h 2830140"/>
              <a:gd name="connsiteX1" fmla="*/ 7042 w 1645182"/>
              <a:gd name="connsiteY1" fmla="*/ 36522 h 2830140"/>
              <a:gd name="connsiteX2" fmla="*/ 453375 w 1645182"/>
              <a:gd name="connsiteY2" fmla="*/ 752226 h 2830140"/>
              <a:gd name="connsiteX3" fmla="*/ 1234669 w 1645182"/>
              <a:gd name="connsiteY3" fmla="*/ 1587738 h 2830140"/>
              <a:gd name="connsiteX4" fmla="*/ 1581484 w 1645182"/>
              <a:gd name="connsiteY4" fmla="*/ 1727031 h 2830140"/>
              <a:gd name="connsiteX5" fmla="*/ 1624484 w 1645182"/>
              <a:gd name="connsiteY5" fmla="*/ 1824786 h 2830140"/>
              <a:gd name="connsiteX6" fmla="*/ 1623816 w 1645182"/>
              <a:gd name="connsiteY6" fmla="*/ 1912353 h 2830140"/>
              <a:gd name="connsiteX7" fmla="*/ 1580787 w 1645182"/>
              <a:gd name="connsiteY7" fmla="*/ 2800096 h 2830140"/>
              <a:gd name="connsiteX8" fmla="*/ 1284922 w 1645182"/>
              <a:gd name="connsiteY8" fmla="*/ 2554934 h 2830140"/>
              <a:gd name="connsiteX9" fmla="*/ 771638 w 1645182"/>
              <a:gd name="connsiteY9" fmla="*/ 1924710 h 2830140"/>
              <a:gd name="connsiteX0" fmla="*/ 764865 w 1638409"/>
              <a:gd name="connsiteY0" fmla="*/ 1927476 h 2832906"/>
              <a:gd name="connsiteX1" fmla="*/ 269 w 1638409"/>
              <a:gd name="connsiteY1" fmla="*/ 39288 h 2832906"/>
              <a:gd name="connsiteX2" fmla="*/ 687345 w 1638409"/>
              <a:gd name="connsiteY2" fmla="*/ 726683 h 2832906"/>
              <a:gd name="connsiteX3" fmla="*/ 1227896 w 1638409"/>
              <a:gd name="connsiteY3" fmla="*/ 1590504 h 2832906"/>
              <a:gd name="connsiteX4" fmla="*/ 1574711 w 1638409"/>
              <a:gd name="connsiteY4" fmla="*/ 1729797 h 2832906"/>
              <a:gd name="connsiteX5" fmla="*/ 1617711 w 1638409"/>
              <a:gd name="connsiteY5" fmla="*/ 1827552 h 2832906"/>
              <a:gd name="connsiteX6" fmla="*/ 1617043 w 1638409"/>
              <a:gd name="connsiteY6" fmla="*/ 1915119 h 2832906"/>
              <a:gd name="connsiteX7" fmla="*/ 1574014 w 1638409"/>
              <a:gd name="connsiteY7" fmla="*/ 2802862 h 2832906"/>
              <a:gd name="connsiteX8" fmla="*/ 1278149 w 1638409"/>
              <a:gd name="connsiteY8" fmla="*/ 2557700 h 2832906"/>
              <a:gd name="connsiteX9" fmla="*/ 764865 w 1638409"/>
              <a:gd name="connsiteY9" fmla="*/ 1927476 h 2832906"/>
              <a:gd name="connsiteX0" fmla="*/ 764865 w 1638409"/>
              <a:gd name="connsiteY0" fmla="*/ 1927476 h 2832906"/>
              <a:gd name="connsiteX1" fmla="*/ 269 w 1638409"/>
              <a:gd name="connsiteY1" fmla="*/ 39288 h 2832906"/>
              <a:gd name="connsiteX2" fmla="*/ 687345 w 1638409"/>
              <a:gd name="connsiteY2" fmla="*/ 726683 h 2832906"/>
              <a:gd name="connsiteX3" fmla="*/ 1298702 w 1638409"/>
              <a:gd name="connsiteY3" fmla="*/ 1519732 h 2832906"/>
              <a:gd name="connsiteX4" fmla="*/ 1574711 w 1638409"/>
              <a:gd name="connsiteY4" fmla="*/ 1729797 h 2832906"/>
              <a:gd name="connsiteX5" fmla="*/ 1617711 w 1638409"/>
              <a:gd name="connsiteY5" fmla="*/ 1827552 h 2832906"/>
              <a:gd name="connsiteX6" fmla="*/ 1617043 w 1638409"/>
              <a:gd name="connsiteY6" fmla="*/ 1915119 h 2832906"/>
              <a:gd name="connsiteX7" fmla="*/ 1574014 w 1638409"/>
              <a:gd name="connsiteY7" fmla="*/ 2802862 h 2832906"/>
              <a:gd name="connsiteX8" fmla="*/ 1278149 w 1638409"/>
              <a:gd name="connsiteY8" fmla="*/ 2557700 h 2832906"/>
              <a:gd name="connsiteX9" fmla="*/ 764865 w 1638409"/>
              <a:gd name="connsiteY9" fmla="*/ 1927476 h 2832906"/>
              <a:gd name="connsiteX0" fmla="*/ 766039 w 1639583"/>
              <a:gd name="connsiteY0" fmla="*/ 1915274 h 2820704"/>
              <a:gd name="connsiteX1" fmla="*/ 1443 w 1639583"/>
              <a:gd name="connsiteY1" fmla="*/ 27086 h 2820704"/>
              <a:gd name="connsiteX2" fmla="*/ 971746 w 1639583"/>
              <a:gd name="connsiteY2" fmla="*/ 856026 h 2820704"/>
              <a:gd name="connsiteX3" fmla="*/ 1299876 w 1639583"/>
              <a:gd name="connsiteY3" fmla="*/ 1507530 h 2820704"/>
              <a:gd name="connsiteX4" fmla="*/ 1575885 w 1639583"/>
              <a:gd name="connsiteY4" fmla="*/ 1717595 h 2820704"/>
              <a:gd name="connsiteX5" fmla="*/ 1618885 w 1639583"/>
              <a:gd name="connsiteY5" fmla="*/ 1815350 h 2820704"/>
              <a:gd name="connsiteX6" fmla="*/ 1618217 w 1639583"/>
              <a:gd name="connsiteY6" fmla="*/ 1902917 h 2820704"/>
              <a:gd name="connsiteX7" fmla="*/ 1575188 w 1639583"/>
              <a:gd name="connsiteY7" fmla="*/ 2790660 h 2820704"/>
              <a:gd name="connsiteX8" fmla="*/ 1279323 w 1639583"/>
              <a:gd name="connsiteY8" fmla="*/ 2545498 h 2820704"/>
              <a:gd name="connsiteX9" fmla="*/ 766039 w 1639583"/>
              <a:gd name="connsiteY9" fmla="*/ 1915274 h 2820704"/>
              <a:gd name="connsiteX0" fmla="*/ 963990 w 1837534"/>
              <a:gd name="connsiteY0" fmla="*/ 1928997 h 2834427"/>
              <a:gd name="connsiteX1" fmla="*/ 1136 w 1837534"/>
              <a:gd name="connsiteY1" fmla="*/ 26654 h 2834427"/>
              <a:gd name="connsiteX2" fmla="*/ 1169697 w 1837534"/>
              <a:gd name="connsiteY2" fmla="*/ 869749 h 2834427"/>
              <a:gd name="connsiteX3" fmla="*/ 1497827 w 1837534"/>
              <a:gd name="connsiteY3" fmla="*/ 1521253 h 2834427"/>
              <a:gd name="connsiteX4" fmla="*/ 1773836 w 1837534"/>
              <a:gd name="connsiteY4" fmla="*/ 1731318 h 2834427"/>
              <a:gd name="connsiteX5" fmla="*/ 1816836 w 1837534"/>
              <a:gd name="connsiteY5" fmla="*/ 1829073 h 2834427"/>
              <a:gd name="connsiteX6" fmla="*/ 1816168 w 1837534"/>
              <a:gd name="connsiteY6" fmla="*/ 1916640 h 2834427"/>
              <a:gd name="connsiteX7" fmla="*/ 1773139 w 1837534"/>
              <a:gd name="connsiteY7" fmla="*/ 2804383 h 2834427"/>
              <a:gd name="connsiteX8" fmla="*/ 1477274 w 1837534"/>
              <a:gd name="connsiteY8" fmla="*/ 2559221 h 2834427"/>
              <a:gd name="connsiteX9" fmla="*/ 963990 w 1837534"/>
              <a:gd name="connsiteY9" fmla="*/ 1928997 h 2834427"/>
              <a:gd name="connsiteX0" fmla="*/ 977793 w 1851337"/>
              <a:gd name="connsiteY0" fmla="*/ 1903984 h 2809414"/>
              <a:gd name="connsiteX1" fmla="*/ 551184 w 1851337"/>
              <a:gd name="connsiteY1" fmla="*/ 666905 h 2809414"/>
              <a:gd name="connsiteX2" fmla="*/ 14939 w 1851337"/>
              <a:gd name="connsiteY2" fmla="*/ 1641 h 2809414"/>
              <a:gd name="connsiteX3" fmla="*/ 1183500 w 1851337"/>
              <a:gd name="connsiteY3" fmla="*/ 844736 h 2809414"/>
              <a:gd name="connsiteX4" fmla="*/ 1511630 w 1851337"/>
              <a:gd name="connsiteY4" fmla="*/ 1496240 h 2809414"/>
              <a:gd name="connsiteX5" fmla="*/ 1787639 w 1851337"/>
              <a:gd name="connsiteY5" fmla="*/ 1706305 h 2809414"/>
              <a:gd name="connsiteX6" fmla="*/ 1830639 w 1851337"/>
              <a:gd name="connsiteY6" fmla="*/ 1804060 h 2809414"/>
              <a:gd name="connsiteX7" fmla="*/ 1829971 w 1851337"/>
              <a:gd name="connsiteY7" fmla="*/ 1891627 h 2809414"/>
              <a:gd name="connsiteX8" fmla="*/ 1786942 w 1851337"/>
              <a:gd name="connsiteY8" fmla="*/ 2779370 h 2809414"/>
              <a:gd name="connsiteX9" fmla="*/ 1491077 w 1851337"/>
              <a:gd name="connsiteY9" fmla="*/ 2534208 h 2809414"/>
              <a:gd name="connsiteX10" fmla="*/ 977793 w 1851337"/>
              <a:gd name="connsiteY10" fmla="*/ 1903984 h 2809414"/>
              <a:gd name="connsiteX0" fmla="*/ 977793 w 1851337"/>
              <a:gd name="connsiteY0" fmla="*/ 1903984 h 2783925"/>
              <a:gd name="connsiteX1" fmla="*/ 551184 w 1851337"/>
              <a:gd name="connsiteY1" fmla="*/ 666905 h 2783925"/>
              <a:gd name="connsiteX2" fmla="*/ 14939 w 1851337"/>
              <a:gd name="connsiteY2" fmla="*/ 1641 h 2783925"/>
              <a:gd name="connsiteX3" fmla="*/ 1183500 w 1851337"/>
              <a:gd name="connsiteY3" fmla="*/ 844736 h 2783925"/>
              <a:gd name="connsiteX4" fmla="*/ 1511630 w 1851337"/>
              <a:gd name="connsiteY4" fmla="*/ 1496240 h 2783925"/>
              <a:gd name="connsiteX5" fmla="*/ 1787639 w 1851337"/>
              <a:gd name="connsiteY5" fmla="*/ 1706305 h 2783925"/>
              <a:gd name="connsiteX6" fmla="*/ 1830639 w 1851337"/>
              <a:gd name="connsiteY6" fmla="*/ 1804060 h 2783925"/>
              <a:gd name="connsiteX7" fmla="*/ 1829971 w 1851337"/>
              <a:gd name="connsiteY7" fmla="*/ 1891627 h 2783925"/>
              <a:gd name="connsiteX8" fmla="*/ 1786942 w 1851337"/>
              <a:gd name="connsiteY8" fmla="*/ 2779370 h 2783925"/>
              <a:gd name="connsiteX9" fmla="*/ 1675174 w 1851337"/>
              <a:gd name="connsiteY9" fmla="*/ 2222811 h 2783925"/>
              <a:gd name="connsiteX10" fmla="*/ 977793 w 1851337"/>
              <a:gd name="connsiteY10" fmla="*/ 1903984 h 2783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51337" h="2783925">
                <a:moveTo>
                  <a:pt x="977793" y="1903984"/>
                </a:moveTo>
                <a:cubicBezTo>
                  <a:pt x="790461" y="1644666"/>
                  <a:pt x="711660" y="983962"/>
                  <a:pt x="551184" y="666905"/>
                </a:cubicBezTo>
                <a:cubicBezTo>
                  <a:pt x="390708" y="349848"/>
                  <a:pt x="-90447" y="-27997"/>
                  <a:pt x="14939" y="1641"/>
                </a:cubicBezTo>
                <a:cubicBezTo>
                  <a:pt x="120325" y="31279"/>
                  <a:pt x="940368" y="573206"/>
                  <a:pt x="1183500" y="844736"/>
                </a:cubicBezTo>
                <a:cubicBezTo>
                  <a:pt x="1426633" y="1116266"/>
                  <a:pt x="1351981" y="1269516"/>
                  <a:pt x="1511630" y="1496240"/>
                </a:cubicBezTo>
                <a:cubicBezTo>
                  <a:pt x="1671280" y="1722964"/>
                  <a:pt x="1745462" y="1669418"/>
                  <a:pt x="1787639" y="1706305"/>
                </a:cubicBezTo>
                <a:cubicBezTo>
                  <a:pt x="1829816" y="1743192"/>
                  <a:pt x="1809167" y="1795827"/>
                  <a:pt x="1830639" y="1804060"/>
                </a:cubicBezTo>
                <a:cubicBezTo>
                  <a:pt x="1852111" y="1812293"/>
                  <a:pt x="1864027" y="1714659"/>
                  <a:pt x="1829971" y="1891627"/>
                </a:cubicBezTo>
                <a:cubicBezTo>
                  <a:pt x="1795915" y="2068595"/>
                  <a:pt x="1812742" y="2724173"/>
                  <a:pt x="1786942" y="2779370"/>
                </a:cubicBezTo>
                <a:cubicBezTo>
                  <a:pt x="1761143" y="2834567"/>
                  <a:pt x="1711178" y="2372828"/>
                  <a:pt x="1675174" y="2222811"/>
                </a:cubicBezTo>
                <a:cubicBezTo>
                  <a:pt x="1639170" y="2072794"/>
                  <a:pt x="1165125" y="2163302"/>
                  <a:pt x="977793" y="1903984"/>
                </a:cubicBezTo>
                <a:close/>
              </a:path>
            </a:pathLst>
          </a:custGeom>
          <a:solidFill>
            <a:srgbClr val="33CC33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2738031" y="3775726"/>
            <a:ext cx="1069866" cy="1387206"/>
          </a:xfrm>
          <a:custGeom>
            <a:avLst/>
            <a:gdLst>
              <a:gd name="connsiteX0" fmla="*/ 0 w 1062681"/>
              <a:gd name="connsiteY0" fmla="*/ 1462569 h 1462569"/>
              <a:gd name="connsiteX1" fmla="*/ 444843 w 1062681"/>
              <a:gd name="connsiteY1" fmla="*/ 16829 h 1462569"/>
              <a:gd name="connsiteX2" fmla="*/ 1050324 w 1062681"/>
              <a:gd name="connsiteY2" fmla="*/ 634667 h 1462569"/>
              <a:gd name="connsiteX3" fmla="*/ 1050324 w 1062681"/>
              <a:gd name="connsiteY3" fmla="*/ 634667 h 1462569"/>
              <a:gd name="connsiteX4" fmla="*/ 1050324 w 1062681"/>
              <a:gd name="connsiteY4" fmla="*/ 634667 h 1462569"/>
              <a:gd name="connsiteX5" fmla="*/ 1050324 w 1062681"/>
              <a:gd name="connsiteY5" fmla="*/ 634667 h 1462569"/>
              <a:gd name="connsiteX6" fmla="*/ 1062681 w 1062681"/>
              <a:gd name="connsiteY6" fmla="*/ 622310 h 1462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2681" h="1462569">
                <a:moveTo>
                  <a:pt x="0" y="1462569"/>
                </a:moveTo>
                <a:cubicBezTo>
                  <a:pt x="134894" y="808691"/>
                  <a:pt x="269789" y="154813"/>
                  <a:pt x="444843" y="16829"/>
                </a:cubicBezTo>
                <a:cubicBezTo>
                  <a:pt x="619897" y="-121155"/>
                  <a:pt x="1050324" y="634667"/>
                  <a:pt x="1050324" y="634667"/>
                </a:cubicBezTo>
                <a:lnTo>
                  <a:pt x="1050324" y="634667"/>
                </a:lnTo>
                <a:lnTo>
                  <a:pt x="1050324" y="634667"/>
                </a:lnTo>
                <a:lnTo>
                  <a:pt x="1050324" y="634667"/>
                </a:lnTo>
                <a:lnTo>
                  <a:pt x="1062681" y="622310"/>
                </a:lnTo>
              </a:path>
            </a:pathLst>
          </a:cu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331640" y="4293096"/>
            <a:ext cx="2232248" cy="1800200"/>
          </a:xfrm>
          <a:custGeom>
            <a:avLst/>
            <a:gdLst>
              <a:gd name="connsiteX0" fmla="*/ 0 w 2376264"/>
              <a:gd name="connsiteY0" fmla="*/ 1944216 h 3888432"/>
              <a:gd name="connsiteX1" fmla="*/ 1188132 w 2376264"/>
              <a:gd name="connsiteY1" fmla="*/ 0 h 3888432"/>
              <a:gd name="connsiteX2" fmla="*/ 2376264 w 2376264"/>
              <a:gd name="connsiteY2" fmla="*/ 1944216 h 3888432"/>
              <a:gd name="connsiteX3" fmla="*/ 1188132 w 2376264"/>
              <a:gd name="connsiteY3" fmla="*/ 3888432 h 3888432"/>
              <a:gd name="connsiteX4" fmla="*/ 0 w 2376264"/>
              <a:gd name="connsiteY4" fmla="*/ 1944216 h 3888432"/>
              <a:gd name="connsiteX0" fmla="*/ 13506 w 2389770"/>
              <a:gd name="connsiteY0" fmla="*/ 1946363 h 3890579"/>
              <a:gd name="connsiteX1" fmla="*/ 598339 w 2389770"/>
              <a:gd name="connsiteY1" fmla="*/ 1572870 h 3890579"/>
              <a:gd name="connsiteX2" fmla="*/ 1201638 w 2389770"/>
              <a:gd name="connsiteY2" fmla="*/ 2147 h 3890579"/>
              <a:gd name="connsiteX3" fmla="*/ 2389770 w 2389770"/>
              <a:gd name="connsiteY3" fmla="*/ 1946363 h 3890579"/>
              <a:gd name="connsiteX4" fmla="*/ 1201638 w 2389770"/>
              <a:gd name="connsiteY4" fmla="*/ 3890579 h 3890579"/>
              <a:gd name="connsiteX5" fmla="*/ 13506 w 2389770"/>
              <a:gd name="connsiteY5" fmla="*/ 1946363 h 3890579"/>
              <a:gd name="connsiteX0" fmla="*/ 13506 w 2423948"/>
              <a:gd name="connsiteY0" fmla="*/ 1944249 h 3888465"/>
              <a:gd name="connsiteX1" fmla="*/ 598339 w 2423948"/>
              <a:gd name="connsiteY1" fmla="*/ 1570756 h 3888465"/>
              <a:gd name="connsiteX2" fmla="*/ 1201638 w 2423948"/>
              <a:gd name="connsiteY2" fmla="*/ 33 h 3888465"/>
              <a:gd name="connsiteX3" fmla="*/ 1778210 w 2423948"/>
              <a:gd name="connsiteY3" fmla="*/ 1615002 h 3888465"/>
              <a:gd name="connsiteX4" fmla="*/ 2389770 w 2423948"/>
              <a:gd name="connsiteY4" fmla="*/ 1944249 h 3888465"/>
              <a:gd name="connsiteX5" fmla="*/ 1201638 w 2423948"/>
              <a:gd name="connsiteY5" fmla="*/ 3888465 h 3888465"/>
              <a:gd name="connsiteX6" fmla="*/ 13506 w 2423948"/>
              <a:gd name="connsiteY6" fmla="*/ 1944249 h 3888465"/>
              <a:gd name="connsiteX0" fmla="*/ 629556 w 3039998"/>
              <a:gd name="connsiteY0" fmla="*/ 1944444 h 3888660"/>
              <a:gd name="connsiteX1" fmla="*/ 1214389 w 3039998"/>
              <a:gd name="connsiteY1" fmla="*/ 1570951 h 3888660"/>
              <a:gd name="connsiteX2" fmla="*/ 5021 w 3039998"/>
              <a:gd name="connsiteY2" fmla="*/ 1497210 h 3888660"/>
              <a:gd name="connsiteX3" fmla="*/ 1817688 w 3039998"/>
              <a:gd name="connsiteY3" fmla="*/ 228 h 3888660"/>
              <a:gd name="connsiteX4" fmla="*/ 2394260 w 3039998"/>
              <a:gd name="connsiteY4" fmla="*/ 1615197 h 3888660"/>
              <a:gd name="connsiteX5" fmla="*/ 3005820 w 3039998"/>
              <a:gd name="connsiteY5" fmla="*/ 1944444 h 3888660"/>
              <a:gd name="connsiteX6" fmla="*/ 1817688 w 3039998"/>
              <a:gd name="connsiteY6" fmla="*/ 3888660 h 3888660"/>
              <a:gd name="connsiteX7" fmla="*/ 629556 w 3039998"/>
              <a:gd name="connsiteY7" fmla="*/ 1944444 h 3888660"/>
              <a:gd name="connsiteX0" fmla="*/ 629556 w 3637668"/>
              <a:gd name="connsiteY0" fmla="*/ 1944251 h 3888467"/>
              <a:gd name="connsiteX1" fmla="*/ 1214389 w 3637668"/>
              <a:gd name="connsiteY1" fmla="*/ 1570758 h 3888467"/>
              <a:gd name="connsiteX2" fmla="*/ 5021 w 3637668"/>
              <a:gd name="connsiteY2" fmla="*/ 1497017 h 3888467"/>
              <a:gd name="connsiteX3" fmla="*/ 1817688 w 3637668"/>
              <a:gd name="connsiteY3" fmla="*/ 35 h 3888467"/>
              <a:gd name="connsiteX4" fmla="*/ 3633125 w 3637668"/>
              <a:gd name="connsiteY4" fmla="*/ 1452772 h 3888467"/>
              <a:gd name="connsiteX5" fmla="*/ 2394260 w 3637668"/>
              <a:gd name="connsiteY5" fmla="*/ 1615004 h 3888467"/>
              <a:gd name="connsiteX6" fmla="*/ 3005820 w 3637668"/>
              <a:gd name="connsiteY6" fmla="*/ 1944251 h 3888467"/>
              <a:gd name="connsiteX7" fmla="*/ 1817688 w 3637668"/>
              <a:gd name="connsiteY7" fmla="*/ 3888467 h 3888467"/>
              <a:gd name="connsiteX8" fmla="*/ 629556 w 3637668"/>
              <a:gd name="connsiteY8" fmla="*/ 1944251 h 3888467"/>
              <a:gd name="connsiteX0" fmla="*/ 629556 w 3637668"/>
              <a:gd name="connsiteY0" fmla="*/ 618930 h 2563146"/>
              <a:gd name="connsiteX1" fmla="*/ 1214389 w 3637668"/>
              <a:gd name="connsiteY1" fmla="*/ 245437 h 2563146"/>
              <a:gd name="connsiteX2" fmla="*/ 5021 w 3637668"/>
              <a:gd name="connsiteY2" fmla="*/ 171696 h 2563146"/>
              <a:gd name="connsiteX3" fmla="*/ 1832437 w 3637668"/>
              <a:gd name="connsiteY3" fmla="*/ 105307 h 2563146"/>
              <a:gd name="connsiteX4" fmla="*/ 3633125 w 3637668"/>
              <a:gd name="connsiteY4" fmla="*/ 127451 h 2563146"/>
              <a:gd name="connsiteX5" fmla="*/ 2394260 w 3637668"/>
              <a:gd name="connsiteY5" fmla="*/ 289683 h 2563146"/>
              <a:gd name="connsiteX6" fmla="*/ 3005820 w 3637668"/>
              <a:gd name="connsiteY6" fmla="*/ 618930 h 2563146"/>
              <a:gd name="connsiteX7" fmla="*/ 1817688 w 3637668"/>
              <a:gd name="connsiteY7" fmla="*/ 2563146 h 2563146"/>
              <a:gd name="connsiteX8" fmla="*/ 629556 w 3637668"/>
              <a:gd name="connsiteY8" fmla="*/ 618930 h 2563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37668" h="2563146">
                <a:moveTo>
                  <a:pt x="629556" y="618930"/>
                </a:moveTo>
                <a:cubicBezTo>
                  <a:pt x="529006" y="232645"/>
                  <a:pt x="1016367" y="569473"/>
                  <a:pt x="1214389" y="245437"/>
                </a:cubicBezTo>
                <a:cubicBezTo>
                  <a:pt x="1348732" y="75034"/>
                  <a:pt x="-95529" y="433483"/>
                  <a:pt x="5021" y="171696"/>
                </a:cubicBezTo>
                <a:cubicBezTo>
                  <a:pt x="105571" y="-90091"/>
                  <a:pt x="1227753" y="112681"/>
                  <a:pt x="1832437" y="105307"/>
                </a:cubicBezTo>
                <a:cubicBezTo>
                  <a:pt x="2437121" y="97933"/>
                  <a:pt x="3537030" y="-141710"/>
                  <a:pt x="3633125" y="127451"/>
                </a:cubicBezTo>
                <a:cubicBezTo>
                  <a:pt x="3729220" y="396612"/>
                  <a:pt x="2267753" y="138944"/>
                  <a:pt x="2394260" y="289683"/>
                </a:cubicBezTo>
                <a:cubicBezTo>
                  <a:pt x="2520767" y="440422"/>
                  <a:pt x="3187948" y="205607"/>
                  <a:pt x="3005820" y="618930"/>
                </a:cubicBezTo>
                <a:cubicBezTo>
                  <a:pt x="2823692" y="1032253"/>
                  <a:pt x="2473875" y="2563146"/>
                  <a:pt x="1817688" y="2563146"/>
                </a:cubicBezTo>
                <a:cubicBezTo>
                  <a:pt x="1161501" y="2563146"/>
                  <a:pt x="730106" y="1005215"/>
                  <a:pt x="629556" y="618930"/>
                </a:cubicBezTo>
                <a:close/>
              </a:path>
            </a:pathLst>
          </a:custGeom>
          <a:solidFill>
            <a:srgbClr val="7030A0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 rot="20782011">
            <a:off x="1219826" y="3774638"/>
            <a:ext cx="1368150" cy="1111992"/>
          </a:xfrm>
          <a:custGeom>
            <a:avLst/>
            <a:gdLst>
              <a:gd name="connsiteX0" fmla="*/ 2 w 2088232"/>
              <a:gd name="connsiteY0" fmla="*/ 632604 h 1656184"/>
              <a:gd name="connsiteX1" fmla="*/ 797638 w 2088232"/>
              <a:gd name="connsiteY1" fmla="*/ 632609 h 1656184"/>
              <a:gd name="connsiteX2" fmla="*/ 1044116 w 2088232"/>
              <a:gd name="connsiteY2" fmla="*/ 0 h 1656184"/>
              <a:gd name="connsiteX3" fmla="*/ 1290594 w 2088232"/>
              <a:gd name="connsiteY3" fmla="*/ 632609 h 1656184"/>
              <a:gd name="connsiteX4" fmla="*/ 2088230 w 2088232"/>
              <a:gd name="connsiteY4" fmla="*/ 632604 h 1656184"/>
              <a:gd name="connsiteX5" fmla="*/ 1442926 w 2088232"/>
              <a:gd name="connsiteY5" fmla="*/ 1023574 h 1656184"/>
              <a:gd name="connsiteX6" fmla="*/ 1689414 w 2088232"/>
              <a:gd name="connsiteY6" fmla="*/ 1656180 h 1656184"/>
              <a:gd name="connsiteX7" fmla="*/ 1044116 w 2088232"/>
              <a:gd name="connsiteY7" fmla="*/ 1265203 h 1656184"/>
              <a:gd name="connsiteX8" fmla="*/ 398818 w 2088232"/>
              <a:gd name="connsiteY8" fmla="*/ 1656180 h 1656184"/>
              <a:gd name="connsiteX9" fmla="*/ 645306 w 2088232"/>
              <a:gd name="connsiteY9" fmla="*/ 1023574 h 1656184"/>
              <a:gd name="connsiteX10" fmla="*/ 2 w 2088232"/>
              <a:gd name="connsiteY10" fmla="*/ 632604 h 1656184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1044114 w 2088228"/>
              <a:gd name="connsiteY3" fmla="*/ 0 h 1656180"/>
              <a:gd name="connsiteX4" fmla="*/ 1290592 w 2088228"/>
              <a:gd name="connsiteY4" fmla="*/ 632609 h 1656180"/>
              <a:gd name="connsiteX5" fmla="*/ 2088228 w 2088228"/>
              <a:gd name="connsiteY5" fmla="*/ 632604 h 1656180"/>
              <a:gd name="connsiteX6" fmla="*/ 1442924 w 2088228"/>
              <a:gd name="connsiteY6" fmla="*/ 1023574 h 1656180"/>
              <a:gd name="connsiteX7" fmla="*/ 1689412 w 2088228"/>
              <a:gd name="connsiteY7" fmla="*/ 1656180 h 1656180"/>
              <a:gd name="connsiteX8" fmla="*/ 1044114 w 2088228"/>
              <a:gd name="connsiteY8" fmla="*/ 1265203 h 1656180"/>
              <a:gd name="connsiteX9" fmla="*/ 398816 w 2088228"/>
              <a:gd name="connsiteY9" fmla="*/ 1656180 h 1656180"/>
              <a:gd name="connsiteX10" fmla="*/ 645304 w 2088228"/>
              <a:gd name="connsiteY10" fmla="*/ 1023574 h 1656180"/>
              <a:gd name="connsiteX11" fmla="*/ 0 w 2088228"/>
              <a:gd name="connsiteY11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1044114 w 2088228"/>
              <a:gd name="connsiteY3" fmla="*/ 0 h 1656180"/>
              <a:gd name="connsiteX4" fmla="*/ 1290592 w 2088228"/>
              <a:gd name="connsiteY4" fmla="*/ 632609 h 1656180"/>
              <a:gd name="connsiteX5" fmla="*/ 2088228 w 2088228"/>
              <a:gd name="connsiteY5" fmla="*/ 632604 h 1656180"/>
              <a:gd name="connsiteX6" fmla="*/ 1442924 w 2088228"/>
              <a:gd name="connsiteY6" fmla="*/ 1023574 h 1656180"/>
              <a:gd name="connsiteX7" fmla="*/ 1689412 w 2088228"/>
              <a:gd name="connsiteY7" fmla="*/ 1656180 h 1656180"/>
              <a:gd name="connsiteX8" fmla="*/ 1044114 w 2088228"/>
              <a:gd name="connsiteY8" fmla="*/ 1265203 h 1656180"/>
              <a:gd name="connsiteX9" fmla="*/ 398816 w 2088228"/>
              <a:gd name="connsiteY9" fmla="*/ 1656180 h 1656180"/>
              <a:gd name="connsiteX10" fmla="*/ 645304 w 2088228"/>
              <a:gd name="connsiteY10" fmla="*/ 1023574 h 1656180"/>
              <a:gd name="connsiteX11" fmla="*/ 191129 w 2088228"/>
              <a:gd name="connsiteY11" fmla="*/ 847036 h 1656180"/>
              <a:gd name="connsiteX12" fmla="*/ 0 w 2088228"/>
              <a:gd name="connsiteY12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1044114 w 2088228"/>
              <a:gd name="connsiteY3" fmla="*/ 0 h 1656180"/>
              <a:gd name="connsiteX4" fmla="*/ 1290592 w 2088228"/>
              <a:gd name="connsiteY4" fmla="*/ 632609 h 1656180"/>
              <a:gd name="connsiteX5" fmla="*/ 2088228 w 2088228"/>
              <a:gd name="connsiteY5" fmla="*/ 632604 h 1656180"/>
              <a:gd name="connsiteX6" fmla="*/ 1442924 w 2088228"/>
              <a:gd name="connsiteY6" fmla="*/ 1023574 h 1656180"/>
              <a:gd name="connsiteX7" fmla="*/ 1689412 w 2088228"/>
              <a:gd name="connsiteY7" fmla="*/ 1656180 h 1656180"/>
              <a:gd name="connsiteX8" fmla="*/ 1044114 w 2088228"/>
              <a:gd name="connsiteY8" fmla="*/ 1265203 h 1656180"/>
              <a:gd name="connsiteX9" fmla="*/ 398816 w 2088228"/>
              <a:gd name="connsiteY9" fmla="*/ 1656180 h 1656180"/>
              <a:gd name="connsiteX10" fmla="*/ 645304 w 2088228"/>
              <a:gd name="connsiteY10" fmla="*/ 1023574 h 1656180"/>
              <a:gd name="connsiteX11" fmla="*/ 178772 w 2088228"/>
              <a:gd name="connsiteY11" fmla="*/ 884106 h 1656180"/>
              <a:gd name="connsiteX12" fmla="*/ 0 w 2088228"/>
              <a:gd name="connsiteY12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90592 w 2088228"/>
              <a:gd name="connsiteY5" fmla="*/ 632609 h 1656180"/>
              <a:gd name="connsiteX6" fmla="*/ 2088228 w 2088228"/>
              <a:gd name="connsiteY6" fmla="*/ 632604 h 1656180"/>
              <a:gd name="connsiteX7" fmla="*/ 1442924 w 2088228"/>
              <a:gd name="connsiteY7" fmla="*/ 1023574 h 1656180"/>
              <a:gd name="connsiteX8" fmla="*/ 1689412 w 2088228"/>
              <a:gd name="connsiteY8" fmla="*/ 1656180 h 1656180"/>
              <a:gd name="connsiteX9" fmla="*/ 1044114 w 2088228"/>
              <a:gd name="connsiteY9" fmla="*/ 1265203 h 1656180"/>
              <a:gd name="connsiteX10" fmla="*/ 398816 w 2088228"/>
              <a:gd name="connsiteY10" fmla="*/ 1656180 h 1656180"/>
              <a:gd name="connsiteX11" fmla="*/ 645304 w 2088228"/>
              <a:gd name="connsiteY11" fmla="*/ 1023574 h 1656180"/>
              <a:gd name="connsiteX12" fmla="*/ 178772 w 2088228"/>
              <a:gd name="connsiteY12" fmla="*/ 884106 h 1656180"/>
              <a:gd name="connsiteX13" fmla="*/ 0 w 2088228"/>
              <a:gd name="connsiteY13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2088228 w 2088228"/>
              <a:gd name="connsiteY7" fmla="*/ 632604 h 1656180"/>
              <a:gd name="connsiteX8" fmla="*/ 1442924 w 2088228"/>
              <a:gd name="connsiteY8" fmla="*/ 1023574 h 1656180"/>
              <a:gd name="connsiteX9" fmla="*/ 1689412 w 2088228"/>
              <a:gd name="connsiteY9" fmla="*/ 1656180 h 1656180"/>
              <a:gd name="connsiteX10" fmla="*/ 1044114 w 2088228"/>
              <a:gd name="connsiteY10" fmla="*/ 1265203 h 1656180"/>
              <a:gd name="connsiteX11" fmla="*/ 398816 w 2088228"/>
              <a:gd name="connsiteY11" fmla="*/ 1656180 h 1656180"/>
              <a:gd name="connsiteX12" fmla="*/ 645304 w 2088228"/>
              <a:gd name="connsiteY12" fmla="*/ 1023574 h 1656180"/>
              <a:gd name="connsiteX13" fmla="*/ 178772 w 2088228"/>
              <a:gd name="connsiteY13" fmla="*/ 884106 h 1656180"/>
              <a:gd name="connsiteX14" fmla="*/ 0 w 2088228"/>
              <a:gd name="connsiteY14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442924 w 2088228"/>
              <a:gd name="connsiteY9" fmla="*/ 1023574 h 1656180"/>
              <a:gd name="connsiteX10" fmla="*/ 1689412 w 2088228"/>
              <a:gd name="connsiteY10" fmla="*/ 1656180 h 1656180"/>
              <a:gd name="connsiteX11" fmla="*/ 1044114 w 2088228"/>
              <a:gd name="connsiteY11" fmla="*/ 1265203 h 1656180"/>
              <a:gd name="connsiteX12" fmla="*/ 398816 w 2088228"/>
              <a:gd name="connsiteY12" fmla="*/ 1656180 h 1656180"/>
              <a:gd name="connsiteX13" fmla="*/ 645304 w 2088228"/>
              <a:gd name="connsiteY13" fmla="*/ 1023574 h 1656180"/>
              <a:gd name="connsiteX14" fmla="*/ 178772 w 2088228"/>
              <a:gd name="connsiteY14" fmla="*/ 884106 h 1656180"/>
              <a:gd name="connsiteX15" fmla="*/ 0 w 2088228"/>
              <a:gd name="connsiteY15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89412 w 2088228"/>
              <a:gd name="connsiteY11" fmla="*/ 1656180 h 1656180"/>
              <a:gd name="connsiteX12" fmla="*/ 1044114 w 2088228"/>
              <a:gd name="connsiteY12" fmla="*/ 1265203 h 1656180"/>
              <a:gd name="connsiteX13" fmla="*/ 398816 w 2088228"/>
              <a:gd name="connsiteY13" fmla="*/ 1656180 h 1656180"/>
              <a:gd name="connsiteX14" fmla="*/ 645304 w 2088228"/>
              <a:gd name="connsiteY14" fmla="*/ 1023574 h 1656180"/>
              <a:gd name="connsiteX15" fmla="*/ 178772 w 2088228"/>
              <a:gd name="connsiteY15" fmla="*/ 884106 h 1656180"/>
              <a:gd name="connsiteX16" fmla="*/ 0 w 2088228"/>
              <a:gd name="connsiteY16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044114 w 2088228"/>
              <a:gd name="connsiteY13" fmla="*/ 1265203 h 1656180"/>
              <a:gd name="connsiteX14" fmla="*/ 398816 w 2088228"/>
              <a:gd name="connsiteY14" fmla="*/ 1656180 h 1656180"/>
              <a:gd name="connsiteX15" fmla="*/ 645304 w 2088228"/>
              <a:gd name="connsiteY15" fmla="*/ 1023574 h 1656180"/>
              <a:gd name="connsiteX16" fmla="*/ 178772 w 2088228"/>
              <a:gd name="connsiteY16" fmla="*/ 884106 h 1656180"/>
              <a:gd name="connsiteX17" fmla="*/ 0 w 2088228"/>
              <a:gd name="connsiteY17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398816 w 2088228"/>
              <a:gd name="connsiteY15" fmla="*/ 1656180 h 1656180"/>
              <a:gd name="connsiteX16" fmla="*/ 645304 w 2088228"/>
              <a:gd name="connsiteY16" fmla="*/ 1023574 h 1656180"/>
              <a:gd name="connsiteX17" fmla="*/ 178772 w 2088228"/>
              <a:gd name="connsiteY17" fmla="*/ 884106 h 1656180"/>
              <a:gd name="connsiteX18" fmla="*/ 0 w 2088228"/>
              <a:gd name="connsiteY18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645304 w 2088228"/>
              <a:gd name="connsiteY17" fmla="*/ 1023574 h 1656180"/>
              <a:gd name="connsiteX18" fmla="*/ 178772 w 2088228"/>
              <a:gd name="connsiteY18" fmla="*/ 884106 h 1656180"/>
              <a:gd name="connsiteX19" fmla="*/ 0 w 2088228"/>
              <a:gd name="connsiteY19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104565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104565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805942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192128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104565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805942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088228" h="1656180">
                <a:moveTo>
                  <a:pt x="0" y="632604"/>
                </a:moveTo>
                <a:cubicBezTo>
                  <a:pt x="109018" y="634060"/>
                  <a:pt x="218035" y="499591"/>
                  <a:pt x="327053" y="501047"/>
                </a:cubicBezTo>
                <a:lnTo>
                  <a:pt x="871776" y="817961"/>
                </a:lnTo>
                <a:cubicBezTo>
                  <a:pt x="916742" y="695847"/>
                  <a:pt x="764001" y="314242"/>
                  <a:pt x="808967" y="192128"/>
                </a:cubicBezTo>
                <a:lnTo>
                  <a:pt x="1044114" y="0"/>
                </a:lnTo>
                <a:cubicBezTo>
                  <a:pt x="1072823" y="80518"/>
                  <a:pt x="1249814" y="136323"/>
                  <a:pt x="1278523" y="216841"/>
                </a:cubicBezTo>
                <a:lnTo>
                  <a:pt x="1154668" y="805604"/>
                </a:lnTo>
                <a:cubicBezTo>
                  <a:pt x="1298926" y="802939"/>
                  <a:pt x="1616179" y="466641"/>
                  <a:pt x="1760437" y="463976"/>
                </a:cubicBezTo>
                <a:lnTo>
                  <a:pt x="2088228" y="632604"/>
                </a:lnTo>
                <a:cubicBezTo>
                  <a:pt x="1987202" y="691725"/>
                  <a:pt x="1997387" y="824985"/>
                  <a:pt x="1896361" y="884106"/>
                </a:cubicBezTo>
                <a:lnTo>
                  <a:pt x="1183432" y="986504"/>
                </a:lnTo>
                <a:cubicBezTo>
                  <a:pt x="1223367" y="1084177"/>
                  <a:pt x="1658718" y="1218920"/>
                  <a:pt x="1698653" y="1316593"/>
                </a:cubicBezTo>
                <a:lnTo>
                  <a:pt x="1689412" y="1656180"/>
                </a:lnTo>
                <a:cubicBezTo>
                  <a:pt x="1597757" y="1600649"/>
                  <a:pt x="1444319" y="1643972"/>
                  <a:pt x="1352664" y="1588441"/>
                </a:cubicBezTo>
                <a:lnTo>
                  <a:pt x="1044114" y="1104565"/>
                </a:lnTo>
                <a:cubicBezTo>
                  <a:pt x="928661" y="1179360"/>
                  <a:pt x="887349" y="1513646"/>
                  <a:pt x="771896" y="1588441"/>
                </a:cubicBezTo>
                <a:lnTo>
                  <a:pt x="398816" y="1656180"/>
                </a:lnTo>
                <a:cubicBezTo>
                  <a:pt x="432560" y="1559460"/>
                  <a:pt x="367450" y="1400956"/>
                  <a:pt x="401194" y="1304236"/>
                </a:cubicBezTo>
                <a:lnTo>
                  <a:pt x="805942" y="1023574"/>
                </a:lnTo>
                <a:cubicBezTo>
                  <a:pt x="666907" y="935896"/>
                  <a:pt x="317807" y="971784"/>
                  <a:pt x="178772" y="884106"/>
                </a:cubicBezTo>
                <a:lnTo>
                  <a:pt x="0" y="632604"/>
                </a:lnTo>
                <a:close/>
              </a:path>
            </a:pathLst>
          </a:custGeom>
          <a:solidFill>
            <a:srgbClr val="FF0000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795889" y="433063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2339752" y="5302442"/>
            <a:ext cx="216024" cy="180020"/>
          </a:xfrm>
          <a:prstGeom prst="ellipse">
            <a:avLst/>
          </a:prstGeom>
          <a:solidFill>
            <a:srgbClr val="FFFF66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097037" y="5279875"/>
            <a:ext cx="216024" cy="180020"/>
          </a:xfrm>
          <a:prstGeom prst="ellipse">
            <a:avLst/>
          </a:prstGeom>
          <a:solidFill>
            <a:srgbClr val="FFFF66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1903902" y="5217338"/>
            <a:ext cx="216024" cy="180020"/>
          </a:xfrm>
          <a:prstGeom prst="ellipse">
            <a:avLst/>
          </a:prstGeom>
          <a:solidFill>
            <a:srgbClr val="FFFF66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2558786" y="5282527"/>
            <a:ext cx="216024" cy="180020"/>
          </a:xfrm>
          <a:prstGeom prst="ellipse">
            <a:avLst/>
          </a:prstGeom>
          <a:solidFill>
            <a:srgbClr val="FFFF66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2781112" y="5212432"/>
            <a:ext cx="216024" cy="180020"/>
          </a:xfrm>
          <a:prstGeom prst="ellipse">
            <a:avLst/>
          </a:prstGeom>
          <a:solidFill>
            <a:srgbClr val="FFFF66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 rot="11299931">
            <a:off x="3557569" y="4240049"/>
            <a:ext cx="624036" cy="590280"/>
          </a:xfrm>
          <a:custGeom>
            <a:avLst/>
            <a:gdLst>
              <a:gd name="connsiteX0" fmla="*/ 1437 w 810975"/>
              <a:gd name="connsiteY0" fmla="*/ 323402 h 706871"/>
              <a:gd name="connsiteX1" fmla="*/ 285642 w 810975"/>
              <a:gd name="connsiteY1" fmla="*/ 619964 h 706871"/>
              <a:gd name="connsiteX2" fmla="*/ 594561 w 810975"/>
              <a:gd name="connsiteY2" fmla="*/ 706461 h 706871"/>
              <a:gd name="connsiteX3" fmla="*/ 804626 w 810975"/>
              <a:gd name="connsiteY3" fmla="*/ 595250 h 706871"/>
              <a:gd name="connsiteX4" fmla="*/ 755199 w 810975"/>
              <a:gd name="connsiteY4" fmla="*/ 360472 h 706871"/>
              <a:gd name="connsiteX5" fmla="*/ 742842 w 810975"/>
              <a:gd name="connsiteY5" fmla="*/ 150407 h 706871"/>
              <a:gd name="connsiteX6" fmla="*/ 730486 w 810975"/>
              <a:gd name="connsiteY6" fmla="*/ 2126 h 706871"/>
              <a:gd name="connsiteX7" fmla="*/ 643988 w 810975"/>
              <a:gd name="connsiteY7" fmla="*/ 261618 h 706871"/>
              <a:gd name="connsiteX8" fmla="*/ 260929 w 810975"/>
              <a:gd name="connsiteY8" fmla="*/ 88623 h 706871"/>
              <a:gd name="connsiteX9" fmla="*/ 409210 w 810975"/>
              <a:gd name="connsiteY9" fmla="*/ 397542 h 706871"/>
              <a:gd name="connsiteX10" fmla="*/ 1437 w 810975"/>
              <a:gd name="connsiteY10" fmla="*/ 323402 h 706871"/>
              <a:gd name="connsiteX0" fmla="*/ 871 w 983403"/>
              <a:gd name="connsiteY0" fmla="*/ 731175 h 737263"/>
              <a:gd name="connsiteX1" fmla="*/ 458070 w 983403"/>
              <a:gd name="connsiteY1" fmla="*/ 619964 h 737263"/>
              <a:gd name="connsiteX2" fmla="*/ 766989 w 983403"/>
              <a:gd name="connsiteY2" fmla="*/ 706461 h 737263"/>
              <a:gd name="connsiteX3" fmla="*/ 977054 w 983403"/>
              <a:gd name="connsiteY3" fmla="*/ 595250 h 737263"/>
              <a:gd name="connsiteX4" fmla="*/ 927627 w 983403"/>
              <a:gd name="connsiteY4" fmla="*/ 360472 h 737263"/>
              <a:gd name="connsiteX5" fmla="*/ 915270 w 983403"/>
              <a:gd name="connsiteY5" fmla="*/ 150407 h 737263"/>
              <a:gd name="connsiteX6" fmla="*/ 902914 w 983403"/>
              <a:gd name="connsiteY6" fmla="*/ 2126 h 737263"/>
              <a:gd name="connsiteX7" fmla="*/ 816416 w 983403"/>
              <a:gd name="connsiteY7" fmla="*/ 261618 h 737263"/>
              <a:gd name="connsiteX8" fmla="*/ 433357 w 983403"/>
              <a:gd name="connsiteY8" fmla="*/ 88623 h 737263"/>
              <a:gd name="connsiteX9" fmla="*/ 581638 w 983403"/>
              <a:gd name="connsiteY9" fmla="*/ 397542 h 737263"/>
              <a:gd name="connsiteX10" fmla="*/ 871 w 983403"/>
              <a:gd name="connsiteY10" fmla="*/ 731175 h 737263"/>
              <a:gd name="connsiteX0" fmla="*/ 4341 w 986873"/>
              <a:gd name="connsiteY0" fmla="*/ 731175 h 734712"/>
              <a:gd name="connsiteX1" fmla="*/ 461540 w 986873"/>
              <a:gd name="connsiteY1" fmla="*/ 619964 h 734712"/>
              <a:gd name="connsiteX2" fmla="*/ 770459 w 986873"/>
              <a:gd name="connsiteY2" fmla="*/ 706461 h 734712"/>
              <a:gd name="connsiteX3" fmla="*/ 980524 w 986873"/>
              <a:gd name="connsiteY3" fmla="*/ 595250 h 734712"/>
              <a:gd name="connsiteX4" fmla="*/ 931097 w 986873"/>
              <a:gd name="connsiteY4" fmla="*/ 360472 h 734712"/>
              <a:gd name="connsiteX5" fmla="*/ 918740 w 986873"/>
              <a:gd name="connsiteY5" fmla="*/ 150407 h 734712"/>
              <a:gd name="connsiteX6" fmla="*/ 906384 w 986873"/>
              <a:gd name="connsiteY6" fmla="*/ 2126 h 734712"/>
              <a:gd name="connsiteX7" fmla="*/ 819886 w 986873"/>
              <a:gd name="connsiteY7" fmla="*/ 261618 h 734712"/>
              <a:gd name="connsiteX8" fmla="*/ 436827 w 986873"/>
              <a:gd name="connsiteY8" fmla="*/ 88623 h 734712"/>
              <a:gd name="connsiteX9" fmla="*/ 585108 w 986873"/>
              <a:gd name="connsiteY9" fmla="*/ 397542 h 734712"/>
              <a:gd name="connsiteX10" fmla="*/ 251475 w 986873"/>
              <a:gd name="connsiteY10" fmla="*/ 459326 h 734712"/>
              <a:gd name="connsiteX11" fmla="*/ 4341 w 986873"/>
              <a:gd name="connsiteY11" fmla="*/ 731175 h 734712"/>
              <a:gd name="connsiteX0" fmla="*/ 4341 w 1004473"/>
              <a:gd name="connsiteY0" fmla="*/ 731109 h 734646"/>
              <a:gd name="connsiteX1" fmla="*/ 461540 w 1004473"/>
              <a:gd name="connsiteY1" fmla="*/ 619898 h 734646"/>
              <a:gd name="connsiteX2" fmla="*/ 770459 w 1004473"/>
              <a:gd name="connsiteY2" fmla="*/ 706395 h 734646"/>
              <a:gd name="connsiteX3" fmla="*/ 980524 w 1004473"/>
              <a:gd name="connsiteY3" fmla="*/ 595184 h 734646"/>
              <a:gd name="connsiteX4" fmla="*/ 992881 w 1004473"/>
              <a:gd name="connsiteY4" fmla="*/ 335692 h 734646"/>
              <a:gd name="connsiteX5" fmla="*/ 918740 w 1004473"/>
              <a:gd name="connsiteY5" fmla="*/ 150341 h 734646"/>
              <a:gd name="connsiteX6" fmla="*/ 906384 w 1004473"/>
              <a:gd name="connsiteY6" fmla="*/ 2060 h 734646"/>
              <a:gd name="connsiteX7" fmla="*/ 819886 w 1004473"/>
              <a:gd name="connsiteY7" fmla="*/ 261552 h 734646"/>
              <a:gd name="connsiteX8" fmla="*/ 436827 w 1004473"/>
              <a:gd name="connsiteY8" fmla="*/ 88557 h 734646"/>
              <a:gd name="connsiteX9" fmla="*/ 585108 w 1004473"/>
              <a:gd name="connsiteY9" fmla="*/ 397476 h 734646"/>
              <a:gd name="connsiteX10" fmla="*/ 251475 w 1004473"/>
              <a:gd name="connsiteY10" fmla="*/ 459260 h 734646"/>
              <a:gd name="connsiteX11" fmla="*/ 4341 w 1004473"/>
              <a:gd name="connsiteY11" fmla="*/ 731109 h 734646"/>
              <a:gd name="connsiteX0" fmla="*/ 4341 w 1228373"/>
              <a:gd name="connsiteY0" fmla="*/ 1057560 h 1061097"/>
              <a:gd name="connsiteX1" fmla="*/ 461540 w 1228373"/>
              <a:gd name="connsiteY1" fmla="*/ 946349 h 1061097"/>
              <a:gd name="connsiteX2" fmla="*/ 770459 w 1228373"/>
              <a:gd name="connsiteY2" fmla="*/ 1032846 h 1061097"/>
              <a:gd name="connsiteX3" fmla="*/ 980524 w 1228373"/>
              <a:gd name="connsiteY3" fmla="*/ 921635 h 1061097"/>
              <a:gd name="connsiteX4" fmla="*/ 992881 w 1228373"/>
              <a:gd name="connsiteY4" fmla="*/ 662143 h 1061097"/>
              <a:gd name="connsiteX5" fmla="*/ 1227659 w 1228373"/>
              <a:gd name="connsiteY5" fmla="*/ 7235 h 1061097"/>
              <a:gd name="connsiteX6" fmla="*/ 906384 w 1228373"/>
              <a:gd name="connsiteY6" fmla="*/ 328511 h 1061097"/>
              <a:gd name="connsiteX7" fmla="*/ 819886 w 1228373"/>
              <a:gd name="connsiteY7" fmla="*/ 588003 h 1061097"/>
              <a:gd name="connsiteX8" fmla="*/ 436827 w 1228373"/>
              <a:gd name="connsiteY8" fmla="*/ 415008 h 1061097"/>
              <a:gd name="connsiteX9" fmla="*/ 585108 w 1228373"/>
              <a:gd name="connsiteY9" fmla="*/ 723927 h 1061097"/>
              <a:gd name="connsiteX10" fmla="*/ 251475 w 1228373"/>
              <a:gd name="connsiteY10" fmla="*/ 785711 h 1061097"/>
              <a:gd name="connsiteX11" fmla="*/ 4341 w 1228373"/>
              <a:gd name="connsiteY11" fmla="*/ 1057560 h 1061097"/>
              <a:gd name="connsiteX0" fmla="*/ 4341 w 1230567"/>
              <a:gd name="connsiteY0" fmla="*/ 1072495 h 1076032"/>
              <a:gd name="connsiteX1" fmla="*/ 461540 w 1230567"/>
              <a:gd name="connsiteY1" fmla="*/ 961284 h 1076032"/>
              <a:gd name="connsiteX2" fmla="*/ 770459 w 1230567"/>
              <a:gd name="connsiteY2" fmla="*/ 1047781 h 1076032"/>
              <a:gd name="connsiteX3" fmla="*/ 980524 w 1230567"/>
              <a:gd name="connsiteY3" fmla="*/ 936570 h 1076032"/>
              <a:gd name="connsiteX4" fmla="*/ 992881 w 1230567"/>
              <a:gd name="connsiteY4" fmla="*/ 677078 h 1076032"/>
              <a:gd name="connsiteX5" fmla="*/ 1227659 w 1230567"/>
              <a:gd name="connsiteY5" fmla="*/ 22170 h 1076032"/>
              <a:gd name="connsiteX6" fmla="*/ 807530 w 1230567"/>
              <a:gd name="connsiteY6" fmla="*/ 195165 h 1076032"/>
              <a:gd name="connsiteX7" fmla="*/ 819886 w 1230567"/>
              <a:gd name="connsiteY7" fmla="*/ 602938 h 1076032"/>
              <a:gd name="connsiteX8" fmla="*/ 436827 w 1230567"/>
              <a:gd name="connsiteY8" fmla="*/ 429943 h 1076032"/>
              <a:gd name="connsiteX9" fmla="*/ 585108 w 1230567"/>
              <a:gd name="connsiteY9" fmla="*/ 738862 h 1076032"/>
              <a:gd name="connsiteX10" fmla="*/ 251475 w 1230567"/>
              <a:gd name="connsiteY10" fmla="*/ 800646 h 1076032"/>
              <a:gd name="connsiteX11" fmla="*/ 4341 w 1230567"/>
              <a:gd name="connsiteY11" fmla="*/ 1072495 h 1076032"/>
              <a:gd name="connsiteX0" fmla="*/ 4341 w 1231061"/>
              <a:gd name="connsiteY0" fmla="*/ 1053601 h 1057138"/>
              <a:gd name="connsiteX1" fmla="*/ 461540 w 1231061"/>
              <a:gd name="connsiteY1" fmla="*/ 942390 h 1057138"/>
              <a:gd name="connsiteX2" fmla="*/ 770459 w 1231061"/>
              <a:gd name="connsiteY2" fmla="*/ 1028887 h 1057138"/>
              <a:gd name="connsiteX3" fmla="*/ 980524 w 1231061"/>
              <a:gd name="connsiteY3" fmla="*/ 917676 h 1057138"/>
              <a:gd name="connsiteX4" fmla="*/ 992881 w 1231061"/>
              <a:gd name="connsiteY4" fmla="*/ 658184 h 1057138"/>
              <a:gd name="connsiteX5" fmla="*/ 1005238 w 1231061"/>
              <a:gd name="connsiteY5" fmla="*/ 312196 h 1057138"/>
              <a:gd name="connsiteX6" fmla="*/ 1227659 w 1231061"/>
              <a:gd name="connsiteY6" fmla="*/ 3276 h 1057138"/>
              <a:gd name="connsiteX7" fmla="*/ 807530 w 1231061"/>
              <a:gd name="connsiteY7" fmla="*/ 176271 h 1057138"/>
              <a:gd name="connsiteX8" fmla="*/ 819886 w 1231061"/>
              <a:gd name="connsiteY8" fmla="*/ 584044 h 1057138"/>
              <a:gd name="connsiteX9" fmla="*/ 436827 w 1231061"/>
              <a:gd name="connsiteY9" fmla="*/ 411049 h 1057138"/>
              <a:gd name="connsiteX10" fmla="*/ 585108 w 1231061"/>
              <a:gd name="connsiteY10" fmla="*/ 719968 h 1057138"/>
              <a:gd name="connsiteX11" fmla="*/ 251475 w 1231061"/>
              <a:gd name="connsiteY11" fmla="*/ 781752 h 1057138"/>
              <a:gd name="connsiteX12" fmla="*/ 4341 w 1231061"/>
              <a:gd name="connsiteY12" fmla="*/ 1053601 h 1057138"/>
              <a:gd name="connsiteX0" fmla="*/ 4341 w 1231061"/>
              <a:gd name="connsiteY0" fmla="*/ 1053601 h 1057138"/>
              <a:gd name="connsiteX1" fmla="*/ 461540 w 1231061"/>
              <a:gd name="connsiteY1" fmla="*/ 942390 h 1057138"/>
              <a:gd name="connsiteX2" fmla="*/ 770459 w 1231061"/>
              <a:gd name="connsiteY2" fmla="*/ 1028887 h 1057138"/>
              <a:gd name="connsiteX3" fmla="*/ 1029951 w 1231061"/>
              <a:gd name="connsiteY3" fmla="*/ 930033 h 1057138"/>
              <a:gd name="connsiteX4" fmla="*/ 992881 w 1231061"/>
              <a:gd name="connsiteY4" fmla="*/ 658184 h 1057138"/>
              <a:gd name="connsiteX5" fmla="*/ 1005238 w 1231061"/>
              <a:gd name="connsiteY5" fmla="*/ 312196 h 1057138"/>
              <a:gd name="connsiteX6" fmla="*/ 1227659 w 1231061"/>
              <a:gd name="connsiteY6" fmla="*/ 3276 h 1057138"/>
              <a:gd name="connsiteX7" fmla="*/ 807530 w 1231061"/>
              <a:gd name="connsiteY7" fmla="*/ 176271 h 1057138"/>
              <a:gd name="connsiteX8" fmla="*/ 819886 w 1231061"/>
              <a:gd name="connsiteY8" fmla="*/ 584044 h 1057138"/>
              <a:gd name="connsiteX9" fmla="*/ 436827 w 1231061"/>
              <a:gd name="connsiteY9" fmla="*/ 411049 h 1057138"/>
              <a:gd name="connsiteX10" fmla="*/ 585108 w 1231061"/>
              <a:gd name="connsiteY10" fmla="*/ 719968 h 1057138"/>
              <a:gd name="connsiteX11" fmla="*/ 251475 w 1231061"/>
              <a:gd name="connsiteY11" fmla="*/ 781752 h 1057138"/>
              <a:gd name="connsiteX12" fmla="*/ 4341 w 1231061"/>
              <a:gd name="connsiteY12" fmla="*/ 1053601 h 1057138"/>
              <a:gd name="connsiteX0" fmla="*/ 4341 w 1231061"/>
              <a:gd name="connsiteY0" fmla="*/ 1053601 h 1057138"/>
              <a:gd name="connsiteX1" fmla="*/ 461540 w 1231061"/>
              <a:gd name="connsiteY1" fmla="*/ 942390 h 1057138"/>
              <a:gd name="connsiteX2" fmla="*/ 770459 w 1231061"/>
              <a:gd name="connsiteY2" fmla="*/ 1028887 h 1057138"/>
              <a:gd name="connsiteX3" fmla="*/ 1029951 w 1231061"/>
              <a:gd name="connsiteY3" fmla="*/ 930033 h 1057138"/>
              <a:gd name="connsiteX4" fmla="*/ 992881 w 1231061"/>
              <a:gd name="connsiteY4" fmla="*/ 658184 h 1057138"/>
              <a:gd name="connsiteX5" fmla="*/ 1005238 w 1231061"/>
              <a:gd name="connsiteY5" fmla="*/ 312196 h 1057138"/>
              <a:gd name="connsiteX6" fmla="*/ 1227659 w 1231061"/>
              <a:gd name="connsiteY6" fmla="*/ 3276 h 1057138"/>
              <a:gd name="connsiteX7" fmla="*/ 807530 w 1231061"/>
              <a:gd name="connsiteY7" fmla="*/ 176271 h 1057138"/>
              <a:gd name="connsiteX8" fmla="*/ 819886 w 1231061"/>
              <a:gd name="connsiteY8" fmla="*/ 584044 h 1057138"/>
              <a:gd name="connsiteX9" fmla="*/ 436827 w 1231061"/>
              <a:gd name="connsiteY9" fmla="*/ 411049 h 1057138"/>
              <a:gd name="connsiteX10" fmla="*/ 585108 w 1231061"/>
              <a:gd name="connsiteY10" fmla="*/ 719968 h 1057138"/>
              <a:gd name="connsiteX11" fmla="*/ 251475 w 1231061"/>
              <a:gd name="connsiteY11" fmla="*/ 781752 h 1057138"/>
              <a:gd name="connsiteX12" fmla="*/ 4341 w 1231061"/>
              <a:gd name="connsiteY12" fmla="*/ 1053601 h 1057138"/>
              <a:gd name="connsiteX0" fmla="*/ 4341 w 1088125"/>
              <a:gd name="connsiteY0" fmla="*/ 1029559 h 1033096"/>
              <a:gd name="connsiteX1" fmla="*/ 461540 w 1088125"/>
              <a:gd name="connsiteY1" fmla="*/ 918348 h 1033096"/>
              <a:gd name="connsiteX2" fmla="*/ 770459 w 1088125"/>
              <a:gd name="connsiteY2" fmla="*/ 1004845 h 1033096"/>
              <a:gd name="connsiteX3" fmla="*/ 1029951 w 1088125"/>
              <a:gd name="connsiteY3" fmla="*/ 905991 h 1033096"/>
              <a:gd name="connsiteX4" fmla="*/ 992881 w 1088125"/>
              <a:gd name="connsiteY4" fmla="*/ 634142 h 1033096"/>
              <a:gd name="connsiteX5" fmla="*/ 1005238 w 1088125"/>
              <a:gd name="connsiteY5" fmla="*/ 288154 h 1033096"/>
              <a:gd name="connsiteX6" fmla="*/ 1079377 w 1088125"/>
              <a:gd name="connsiteY6" fmla="*/ 3947 h 1033096"/>
              <a:gd name="connsiteX7" fmla="*/ 807530 w 1088125"/>
              <a:gd name="connsiteY7" fmla="*/ 152229 h 1033096"/>
              <a:gd name="connsiteX8" fmla="*/ 819886 w 1088125"/>
              <a:gd name="connsiteY8" fmla="*/ 560002 h 1033096"/>
              <a:gd name="connsiteX9" fmla="*/ 436827 w 1088125"/>
              <a:gd name="connsiteY9" fmla="*/ 387007 h 1033096"/>
              <a:gd name="connsiteX10" fmla="*/ 585108 w 1088125"/>
              <a:gd name="connsiteY10" fmla="*/ 695926 h 1033096"/>
              <a:gd name="connsiteX11" fmla="*/ 251475 w 1088125"/>
              <a:gd name="connsiteY11" fmla="*/ 757710 h 1033096"/>
              <a:gd name="connsiteX12" fmla="*/ 4341 w 1088125"/>
              <a:gd name="connsiteY12" fmla="*/ 1029559 h 1033096"/>
              <a:gd name="connsiteX0" fmla="*/ 4341 w 1161067"/>
              <a:gd name="connsiteY0" fmla="*/ 1176127 h 1179664"/>
              <a:gd name="connsiteX1" fmla="*/ 461540 w 1161067"/>
              <a:gd name="connsiteY1" fmla="*/ 1064916 h 1179664"/>
              <a:gd name="connsiteX2" fmla="*/ 770459 w 1161067"/>
              <a:gd name="connsiteY2" fmla="*/ 1151413 h 1179664"/>
              <a:gd name="connsiteX3" fmla="*/ 1029951 w 1161067"/>
              <a:gd name="connsiteY3" fmla="*/ 1052559 h 1179664"/>
              <a:gd name="connsiteX4" fmla="*/ 992881 w 1161067"/>
              <a:gd name="connsiteY4" fmla="*/ 780710 h 1179664"/>
              <a:gd name="connsiteX5" fmla="*/ 1005238 w 1161067"/>
              <a:gd name="connsiteY5" fmla="*/ 434722 h 1179664"/>
              <a:gd name="connsiteX6" fmla="*/ 1156231 w 1161067"/>
              <a:gd name="connsiteY6" fmla="*/ 1753 h 1179664"/>
              <a:gd name="connsiteX7" fmla="*/ 807530 w 1161067"/>
              <a:gd name="connsiteY7" fmla="*/ 298797 h 1179664"/>
              <a:gd name="connsiteX8" fmla="*/ 819886 w 1161067"/>
              <a:gd name="connsiteY8" fmla="*/ 706570 h 1179664"/>
              <a:gd name="connsiteX9" fmla="*/ 436827 w 1161067"/>
              <a:gd name="connsiteY9" fmla="*/ 533575 h 1179664"/>
              <a:gd name="connsiteX10" fmla="*/ 585108 w 1161067"/>
              <a:gd name="connsiteY10" fmla="*/ 842494 h 1179664"/>
              <a:gd name="connsiteX11" fmla="*/ 251475 w 1161067"/>
              <a:gd name="connsiteY11" fmla="*/ 904278 h 1179664"/>
              <a:gd name="connsiteX12" fmla="*/ 4341 w 1161067"/>
              <a:gd name="connsiteY12" fmla="*/ 1176127 h 1179664"/>
              <a:gd name="connsiteX0" fmla="*/ 4341 w 1161067"/>
              <a:gd name="connsiteY0" fmla="*/ 1176127 h 1181662"/>
              <a:gd name="connsiteX1" fmla="*/ 461540 w 1161067"/>
              <a:gd name="connsiteY1" fmla="*/ 1091964 h 1181662"/>
              <a:gd name="connsiteX2" fmla="*/ 770459 w 1161067"/>
              <a:gd name="connsiteY2" fmla="*/ 1151413 h 1181662"/>
              <a:gd name="connsiteX3" fmla="*/ 1029951 w 1161067"/>
              <a:gd name="connsiteY3" fmla="*/ 1052559 h 1181662"/>
              <a:gd name="connsiteX4" fmla="*/ 992881 w 1161067"/>
              <a:gd name="connsiteY4" fmla="*/ 780710 h 1181662"/>
              <a:gd name="connsiteX5" fmla="*/ 1005238 w 1161067"/>
              <a:gd name="connsiteY5" fmla="*/ 434722 h 1181662"/>
              <a:gd name="connsiteX6" fmla="*/ 1156231 w 1161067"/>
              <a:gd name="connsiteY6" fmla="*/ 1753 h 1181662"/>
              <a:gd name="connsiteX7" fmla="*/ 807530 w 1161067"/>
              <a:gd name="connsiteY7" fmla="*/ 298797 h 1181662"/>
              <a:gd name="connsiteX8" fmla="*/ 819886 w 1161067"/>
              <a:gd name="connsiteY8" fmla="*/ 706570 h 1181662"/>
              <a:gd name="connsiteX9" fmla="*/ 436827 w 1161067"/>
              <a:gd name="connsiteY9" fmla="*/ 533575 h 1181662"/>
              <a:gd name="connsiteX10" fmla="*/ 585108 w 1161067"/>
              <a:gd name="connsiteY10" fmla="*/ 842494 h 1181662"/>
              <a:gd name="connsiteX11" fmla="*/ 251475 w 1161067"/>
              <a:gd name="connsiteY11" fmla="*/ 904278 h 1181662"/>
              <a:gd name="connsiteX12" fmla="*/ 4341 w 1161067"/>
              <a:gd name="connsiteY12" fmla="*/ 1176127 h 1181662"/>
              <a:gd name="connsiteX0" fmla="*/ 19869 w 1176595"/>
              <a:gd name="connsiteY0" fmla="*/ 1176127 h 1188476"/>
              <a:gd name="connsiteX1" fmla="*/ 477068 w 1176595"/>
              <a:gd name="connsiteY1" fmla="*/ 1091964 h 1188476"/>
              <a:gd name="connsiteX2" fmla="*/ 785987 w 1176595"/>
              <a:gd name="connsiteY2" fmla="*/ 1151413 h 1188476"/>
              <a:gd name="connsiteX3" fmla="*/ 1045479 w 1176595"/>
              <a:gd name="connsiteY3" fmla="*/ 1052559 h 1188476"/>
              <a:gd name="connsiteX4" fmla="*/ 1008409 w 1176595"/>
              <a:gd name="connsiteY4" fmla="*/ 780710 h 1188476"/>
              <a:gd name="connsiteX5" fmla="*/ 1020766 w 1176595"/>
              <a:gd name="connsiteY5" fmla="*/ 434722 h 1188476"/>
              <a:gd name="connsiteX6" fmla="*/ 1171759 w 1176595"/>
              <a:gd name="connsiteY6" fmla="*/ 1753 h 1188476"/>
              <a:gd name="connsiteX7" fmla="*/ 823058 w 1176595"/>
              <a:gd name="connsiteY7" fmla="*/ 298797 h 1188476"/>
              <a:gd name="connsiteX8" fmla="*/ 835414 w 1176595"/>
              <a:gd name="connsiteY8" fmla="*/ 706570 h 1188476"/>
              <a:gd name="connsiteX9" fmla="*/ 452355 w 1176595"/>
              <a:gd name="connsiteY9" fmla="*/ 533575 h 1188476"/>
              <a:gd name="connsiteX10" fmla="*/ 600636 w 1176595"/>
              <a:gd name="connsiteY10" fmla="*/ 842494 h 1188476"/>
              <a:gd name="connsiteX11" fmla="*/ 134255 w 1176595"/>
              <a:gd name="connsiteY11" fmla="*/ 775802 h 1188476"/>
              <a:gd name="connsiteX12" fmla="*/ 19869 w 1176595"/>
              <a:gd name="connsiteY12" fmla="*/ 1176127 h 1188476"/>
              <a:gd name="connsiteX0" fmla="*/ 11703 w 1259257"/>
              <a:gd name="connsiteY0" fmla="*/ 1378985 h 1385142"/>
              <a:gd name="connsiteX1" fmla="*/ 559730 w 1259257"/>
              <a:gd name="connsiteY1" fmla="*/ 1091964 h 1385142"/>
              <a:gd name="connsiteX2" fmla="*/ 868649 w 1259257"/>
              <a:gd name="connsiteY2" fmla="*/ 1151413 h 1385142"/>
              <a:gd name="connsiteX3" fmla="*/ 1128141 w 1259257"/>
              <a:gd name="connsiteY3" fmla="*/ 1052559 h 1385142"/>
              <a:gd name="connsiteX4" fmla="*/ 1091071 w 1259257"/>
              <a:gd name="connsiteY4" fmla="*/ 780710 h 1385142"/>
              <a:gd name="connsiteX5" fmla="*/ 1103428 w 1259257"/>
              <a:gd name="connsiteY5" fmla="*/ 434722 h 1385142"/>
              <a:gd name="connsiteX6" fmla="*/ 1254421 w 1259257"/>
              <a:gd name="connsiteY6" fmla="*/ 1753 h 1385142"/>
              <a:gd name="connsiteX7" fmla="*/ 905720 w 1259257"/>
              <a:gd name="connsiteY7" fmla="*/ 298797 h 1385142"/>
              <a:gd name="connsiteX8" fmla="*/ 918076 w 1259257"/>
              <a:gd name="connsiteY8" fmla="*/ 706570 h 1385142"/>
              <a:gd name="connsiteX9" fmla="*/ 535017 w 1259257"/>
              <a:gd name="connsiteY9" fmla="*/ 533575 h 1385142"/>
              <a:gd name="connsiteX10" fmla="*/ 683298 w 1259257"/>
              <a:gd name="connsiteY10" fmla="*/ 842494 h 1385142"/>
              <a:gd name="connsiteX11" fmla="*/ 216917 w 1259257"/>
              <a:gd name="connsiteY11" fmla="*/ 775802 h 1385142"/>
              <a:gd name="connsiteX12" fmla="*/ 11703 w 1259257"/>
              <a:gd name="connsiteY12" fmla="*/ 1378985 h 1385142"/>
              <a:gd name="connsiteX0" fmla="*/ 5618 w 1253172"/>
              <a:gd name="connsiteY0" fmla="*/ 1378985 h 1382633"/>
              <a:gd name="connsiteX1" fmla="*/ 553645 w 1253172"/>
              <a:gd name="connsiteY1" fmla="*/ 1091964 h 1382633"/>
              <a:gd name="connsiteX2" fmla="*/ 862564 w 1253172"/>
              <a:gd name="connsiteY2" fmla="*/ 1151413 h 1382633"/>
              <a:gd name="connsiteX3" fmla="*/ 1122056 w 1253172"/>
              <a:gd name="connsiteY3" fmla="*/ 1052559 h 1382633"/>
              <a:gd name="connsiteX4" fmla="*/ 1084986 w 1253172"/>
              <a:gd name="connsiteY4" fmla="*/ 780710 h 1382633"/>
              <a:gd name="connsiteX5" fmla="*/ 1097343 w 1253172"/>
              <a:gd name="connsiteY5" fmla="*/ 434722 h 1382633"/>
              <a:gd name="connsiteX6" fmla="*/ 1248336 w 1253172"/>
              <a:gd name="connsiteY6" fmla="*/ 1753 h 1382633"/>
              <a:gd name="connsiteX7" fmla="*/ 899635 w 1253172"/>
              <a:gd name="connsiteY7" fmla="*/ 298797 h 1382633"/>
              <a:gd name="connsiteX8" fmla="*/ 911991 w 1253172"/>
              <a:gd name="connsiteY8" fmla="*/ 706570 h 1382633"/>
              <a:gd name="connsiteX9" fmla="*/ 528932 w 1253172"/>
              <a:gd name="connsiteY9" fmla="*/ 533575 h 1382633"/>
              <a:gd name="connsiteX10" fmla="*/ 677213 w 1253172"/>
              <a:gd name="connsiteY10" fmla="*/ 842494 h 1382633"/>
              <a:gd name="connsiteX11" fmla="*/ 287686 w 1253172"/>
              <a:gd name="connsiteY11" fmla="*/ 856945 h 1382633"/>
              <a:gd name="connsiteX12" fmla="*/ 5618 w 1253172"/>
              <a:gd name="connsiteY12" fmla="*/ 1378985 h 1382633"/>
              <a:gd name="connsiteX0" fmla="*/ 5618 w 1130348"/>
              <a:gd name="connsiteY0" fmla="*/ 1097068 h 1100716"/>
              <a:gd name="connsiteX1" fmla="*/ 553645 w 1130348"/>
              <a:gd name="connsiteY1" fmla="*/ 810047 h 1100716"/>
              <a:gd name="connsiteX2" fmla="*/ 862564 w 1130348"/>
              <a:gd name="connsiteY2" fmla="*/ 869496 h 1100716"/>
              <a:gd name="connsiteX3" fmla="*/ 1122056 w 1130348"/>
              <a:gd name="connsiteY3" fmla="*/ 770642 h 1100716"/>
              <a:gd name="connsiteX4" fmla="*/ 1084986 w 1130348"/>
              <a:gd name="connsiteY4" fmla="*/ 498793 h 1100716"/>
              <a:gd name="connsiteX5" fmla="*/ 1097343 w 1130348"/>
              <a:gd name="connsiteY5" fmla="*/ 152805 h 1100716"/>
              <a:gd name="connsiteX6" fmla="*/ 1108601 w 1130348"/>
              <a:gd name="connsiteY6" fmla="*/ 84980 h 1100716"/>
              <a:gd name="connsiteX7" fmla="*/ 899635 w 1130348"/>
              <a:gd name="connsiteY7" fmla="*/ 16880 h 1100716"/>
              <a:gd name="connsiteX8" fmla="*/ 911991 w 1130348"/>
              <a:gd name="connsiteY8" fmla="*/ 424653 h 1100716"/>
              <a:gd name="connsiteX9" fmla="*/ 528932 w 1130348"/>
              <a:gd name="connsiteY9" fmla="*/ 251658 h 1100716"/>
              <a:gd name="connsiteX10" fmla="*/ 677213 w 1130348"/>
              <a:gd name="connsiteY10" fmla="*/ 560577 h 1100716"/>
              <a:gd name="connsiteX11" fmla="*/ 287686 w 1130348"/>
              <a:gd name="connsiteY11" fmla="*/ 575028 h 1100716"/>
              <a:gd name="connsiteX12" fmla="*/ 5618 w 1130348"/>
              <a:gd name="connsiteY12" fmla="*/ 1097068 h 1100716"/>
              <a:gd name="connsiteX0" fmla="*/ 5618 w 1124327"/>
              <a:gd name="connsiteY0" fmla="*/ 1023525 h 1027173"/>
              <a:gd name="connsiteX1" fmla="*/ 553645 w 1124327"/>
              <a:gd name="connsiteY1" fmla="*/ 736504 h 1027173"/>
              <a:gd name="connsiteX2" fmla="*/ 862564 w 1124327"/>
              <a:gd name="connsiteY2" fmla="*/ 795953 h 1027173"/>
              <a:gd name="connsiteX3" fmla="*/ 1122056 w 1124327"/>
              <a:gd name="connsiteY3" fmla="*/ 697099 h 1027173"/>
              <a:gd name="connsiteX4" fmla="*/ 1084986 w 1124327"/>
              <a:gd name="connsiteY4" fmla="*/ 425250 h 1027173"/>
              <a:gd name="connsiteX5" fmla="*/ 1097343 w 1124327"/>
              <a:gd name="connsiteY5" fmla="*/ 79262 h 1027173"/>
              <a:gd name="connsiteX6" fmla="*/ 1108601 w 1124327"/>
              <a:gd name="connsiteY6" fmla="*/ 11437 h 1027173"/>
              <a:gd name="connsiteX7" fmla="*/ 990462 w 1124327"/>
              <a:gd name="connsiteY7" fmla="*/ 132672 h 1027173"/>
              <a:gd name="connsiteX8" fmla="*/ 911991 w 1124327"/>
              <a:gd name="connsiteY8" fmla="*/ 351110 h 1027173"/>
              <a:gd name="connsiteX9" fmla="*/ 528932 w 1124327"/>
              <a:gd name="connsiteY9" fmla="*/ 178115 h 1027173"/>
              <a:gd name="connsiteX10" fmla="*/ 677213 w 1124327"/>
              <a:gd name="connsiteY10" fmla="*/ 487034 h 1027173"/>
              <a:gd name="connsiteX11" fmla="*/ 287686 w 1124327"/>
              <a:gd name="connsiteY11" fmla="*/ 501485 h 1027173"/>
              <a:gd name="connsiteX12" fmla="*/ 5618 w 1124327"/>
              <a:gd name="connsiteY12" fmla="*/ 1023525 h 1027173"/>
              <a:gd name="connsiteX0" fmla="*/ 1128 w 1119837"/>
              <a:gd name="connsiteY0" fmla="*/ 1023525 h 1026261"/>
              <a:gd name="connsiteX1" fmla="*/ 549155 w 1119837"/>
              <a:gd name="connsiteY1" fmla="*/ 736504 h 1026261"/>
              <a:gd name="connsiteX2" fmla="*/ 858074 w 1119837"/>
              <a:gd name="connsiteY2" fmla="*/ 795953 h 1026261"/>
              <a:gd name="connsiteX3" fmla="*/ 1117566 w 1119837"/>
              <a:gd name="connsiteY3" fmla="*/ 697099 h 1026261"/>
              <a:gd name="connsiteX4" fmla="*/ 1080496 w 1119837"/>
              <a:gd name="connsiteY4" fmla="*/ 425250 h 1026261"/>
              <a:gd name="connsiteX5" fmla="*/ 1092853 w 1119837"/>
              <a:gd name="connsiteY5" fmla="*/ 79262 h 1026261"/>
              <a:gd name="connsiteX6" fmla="*/ 1104111 w 1119837"/>
              <a:gd name="connsiteY6" fmla="*/ 11437 h 1026261"/>
              <a:gd name="connsiteX7" fmla="*/ 985972 w 1119837"/>
              <a:gd name="connsiteY7" fmla="*/ 132672 h 1026261"/>
              <a:gd name="connsiteX8" fmla="*/ 907501 w 1119837"/>
              <a:gd name="connsiteY8" fmla="*/ 351110 h 1026261"/>
              <a:gd name="connsiteX9" fmla="*/ 524442 w 1119837"/>
              <a:gd name="connsiteY9" fmla="*/ 178115 h 1026261"/>
              <a:gd name="connsiteX10" fmla="*/ 672723 w 1119837"/>
              <a:gd name="connsiteY10" fmla="*/ 487034 h 1026261"/>
              <a:gd name="connsiteX11" fmla="*/ 410990 w 1119837"/>
              <a:gd name="connsiteY11" fmla="*/ 536157 h 1026261"/>
              <a:gd name="connsiteX12" fmla="*/ 1128 w 1119837"/>
              <a:gd name="connsiteY12" fmla="*/ 1023525 h 1026261"/>
              <a:gd name="connsiteX0" fmla="*/ 2526 w 924630"/>
              <a:gd name="connsiteY0" fmla="*/ 789485 h 801035"/>
              <a:gd name="connsiteX1" fmla="*/ 353948 w 924630"/>
              <a:gd name="connsiteY1" fmla="*/ 736504 h 801035"/>
              <a:gd name="connsiteX2" fmla="*/ 662867 w 924630"/>
              <a:gd name="connsiteY2" fmla="*/ 795953 h 801035"/>
              <a:gd name="connsiteX3" fmla="*/ 922359 w 924630"/>
              <a:gd name="connsiteY3" fmla="*/ 697099 h 801035"/>
              <a:gd name="connsiteX4" fmla="*/ 885289 w 924630"/>
              <a:gd name="connsiteY4" fmla="*/ 425250 h 801035"/>
              <a:gd name="connsiteX5" fmla="*/ 897646 w 924630"/>
              <a:gd name="connsiteY5" fmla="*/ 79262 h 801035"/>
              <a:gd name="connsiteX6" fmla="*/ 908904 w 924630"/>
              <a:gd name="connsiteY6" fmla="*/ 11437 h 801035"/>
              <a:gd name="connsiteX7" fmla="*/ 790765 w 924630"/>
              <a:gd name="connsiteY7" fmla="*/ 132672 h 801035"/>
              <a:gd name="connsiteX8" fmla="*/ 712294 w 924630"/>
              <a:gd name="connsiteY8" fmla="*/ 351110 h 801035"/>
              <a:gd name="connsiteX9" fmla="*/ 329235 w 924630"/>
              <a:gd name="connsiteY9" fmla="*/ 178115 h 801035"/>
              <a:gd name="connsiteX10" fmla="*/ 477516 w 924630"/>
              <a:gd name="connsiteY10" fmla="*/ 487034 h 801035"/>
              <a:gd name="connsiteX11" fmla="*/ 215783 w 924630"/>
              <a:gd name="connsiteY11" fmla="*/ 536157 h 801035"/>
              <a:gd name="connsiteX12" fmla="*/ 2526 w 924630"/>
              <a:gd name="connsiteY12" fmla="*/ 789485 h 801035"/>
              <a:gd name="connsiteX0" fmla="*/ 2526 w 952449"/>
              <a:gd name="connsiteY0" fmla="*/ 789485 h 797089"/>
              <a:gd name="connsiteX1" fmla="*/ 353948 w 952449"/>
              <a:gd name="connsiteY1" fmla="*/ 736504 h 797089"/>
              <a:gd name="connsiteX2" fmla="*/ 662867 w 952449"/>
              <a:gd name="connsiteY2" fmla="*/ 795953 h 797089"/>
              <a:gd name="connsiteX3" fmla="*/ 922359 w 952449"/>
              <a:gd name="connsiteY3" fmla="*/ 697099 h 797089"/>
              <a:gd name="connsiteX4" fmla="*/ 944271 w 952449"/>
              <a:gd name="connsiteY4" fmla="*/ 425250 h 797089"/>
              <a:gd name="connsiteX5" fmla="*/ 897646 w 952449"/>
              <a:gd name="connsiteY5" fmla="*/ 79262 h 797089"/>
              <a:gd name="connsiteX6" fmla="*/ 908904 w 952449"/>
              <a:gd name="connsiteY6" fmla="*/ 11437 h 797089"/>
              <a:gd name="connsiteX7" fmla="*/ 790765 w 952449"/>
              <a:gd name="connsiteY7" fmla="*/ 132672 h 797089"/>
              <a:gd name="connsiteX8" fmla="*/ 712294 w 952449"/>
              <a:gd name="connsiteY8" fmla="*/ 351110 h 797089"/>
              <a:gd name="connsiteX9" fmla="*/ 329235 w 952449"/>
              <a:gd name="connsiteY9" fmla="*/ 178115 h 797089"/>
              <a:gd name="connsiteX10" fmla="*/ 477516 w 952449"/>
              <a:gd name="connsiteY10" fmla="*/ 487034 h 797089"/>
              <a:gd name="connsiteX11" fmla="*/ 215783 w 952449"/>
              <a:gd name="connsiteY11" fmla="*/ 536157 h 797089"/>
              <a:gd name="connsiteX12" fmla="*/ 2526 w 952449"/>
              <a:gd name="connsiteY12" fmla="*/ 789485 h 79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52449" h="797089">
                <a:moveTo>
                  <a:pt x="2526" y="789485"/>
                </a:moveTo>
                <a:cubicBezTo>
                  <a:pt x="25553" y="822876"/>
                  <a:pt x="243891" y="735426"/>
                  <a:pt x="353948" y="736504"/>
                </a:cubicBezTo>
                <a:cubicBezTo>
                  <a:pt x="464005" y="737582"/>
                  <a:pt x="568132" y="802520"/>
                  <a:pt x="662867" y="795953"/>
                </a:cubicBezTo>
                <a:cubicBezTo>
                  <a:pt x="757602" y="789386"/>
                  <a:pt x="875458" y="758883"/>
                  <a:pt x="922359" y="697099"/>
                </a:cubicBezTo>
                <a:cubicBezTo>
                  <a:pt x="969260" y="635315"/>
                  <a:pt x="948390" y="528223"/>
                  <a:pt x="944271" y="425250"/>
                </a:cubicBezTo>
                <a:cubicBezTo>
                  <a:pt x="940152" y="322277"/>
                  <a:pt x="858516" y="188413"/>
                  <a:pt x="897646" y="79262"/>
                </a:cubicBezTo>
                <a:cubicBezTo>
                  <a:pt x="936776" y="-29889"/>
                  <a:pt x="926717" y="2535"/>
                  <a:pt x="908904" y="11437"/>
                </a:cubicBezTo>
                <a:cubicBezTo>
                  <a:pt x="891091" y="20339"/>
                  <a:pt x="823533" y="76060"/>
                  <a:pt x="790765" y="132672"/>
                </a:cubicBezTo>
                <a:cubicBezTo>
                  <a:pt x="757997" y="189284"/>
                  <a:pt x="789216" y="343536"/>
                  <a:pt x="712294" y="351110"/>
                </a:cubicBezTo>
                <a:cubicBezTo>
                  <a:pt x="635372" y="358684"/>
                  <a:pt x="368365" y="155461"/>
                  <a:pt x="329235" y="178115"/>
                </a:cubicBezTo>
                <a:cubicBezTo>
                  <a:pt x="290105" y="200769"/>
                  <a:pt x="496425" y="427360"/>
                  <a:pt x="477516" y="487034"/>
                </a:cubicBezTo>
                <a:cubicBezTo>
                  <a:pt x="458607" y="546708"/>
                  <a:pt x="312578" y="480552"/>
                  <a:pt x="215783" y="536157"/>
                </a:cubicBezTo>
                <a:cubicBezTo>
                  <a:pt x="118989" y="591763"/>
                  <a:pt x="-20501" y="756094"/>
                  <a:pt x="2526" y="789485"/>
                </a:cubicBezTo>
                <a:close/>
              </a:path>
            </a:pathLst>
          </a:custGeom>
          <a:solidFill>
            <a:srgbClr val="33CCFF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 rot="6721894">
            <a:off x="3563024" y="3566703"/>
            <a:ext cx="545641" cy="484873"/>
          </a:xfrm>
          <a:custGeom>
            <a:avLst/>
            <a:gdLst>
              <a:gd name="connsiteX0" fmla="*/ 1437 w 810975"/>
              <a:gd name="connsiteY0" fmla="*/ 323402 h 706871"/>
              <a:gd name="connsiteX1" fmla="*/ 285642 w 810975"/>
              <a:gd name="connsiteY1" fmla="*/ 619964 h 706871"/>
              <a:gd name="connsiteX2" fmla="*/ 594561 w 810975"/>
              <a:gd name="connsiteY2" fmla="*/ 706461 h 706871"/>
              <a:gd name="connsiteX3" fmla="*/ 804626 w 810975"/>
              <a:gd name="connsiteY3" fmla="*/ 595250 h 706871"/>
              <a:gd name="connsiteX4" fmla="*/ 755199 w 810975"/>
              <a:gd name="connsiteY4" fmla="*/ 360472 h 706871"/>
              <a:gd name="connsiteX5" fmla="*/ 742842 w 810975"/>
              <a:gd name="connsiteY5" fmla="*/ 150407 h 706871"/>
              <a:gd name="connsiteX6" fmla="*/ 730486 w 810975"/>
              <a:gd name="connsiteY6" fmla="*/ 2126 h 706871"/>
              <a:gd name="connsiteX7" fmla="*/ 643988 w 810975"/>
              <a:gd name="connsiteY7" fmla="*/ 261618 h 706871"/>
              <a:gd name="connsiteX8" fmla="*/ 260929 w 810975"/>
              <a:gd name="connsiteY8" fmla="*/ 88623 h 706871"/>
              <a:gd name="connsiteX9" fmla="*/ 409210 w 810975"/>
              <a:gd name="connsiteY9" fmla="*/ 397542 h 706871"/>
              <a:gd name="connsiteX10" fmla="*/ 1437 w 810975"/>
              <a:gd name="connsiteY10" fmla="*/ 323402 h 706871"/>
              <a:gd name="connsiteX0" fmla="*/ 871 w 983403"/>
              <a:gd name="connsiteY0" fmla="*/ 731175 h 737263"/>
              <a:gd name="connsiteX1" fmla="*/ 458070 w 983403"/>
              <a:gd name="connsiteY1" fmla="*/ 619964 h 737263"/>
              <a:gd name="connsiteX2" fmla="*/ 766989 w 983403"/>
              <a:gd name="connsiteY2" fmla="*/ 706461 h 737263"/>
              <a:gd name="connsiteX3" fmla="*/ 977054 w 983403"/>
              <a:gd name="connsiteY3" fmla="*/ 595250 h 737263"/>
              <a:gd name="connsiteX4" fmla="*/ 927627 w 983403"/>
              <a:gd name="connsiteY4" fmla="*/ 360472 h 737263"/>
              <a:gd name="connsiteX5" fmla="*/ 915270 w 983403"/>
              <a:gd name="connsiteY5" fmla="*/ 150407 h 737263"/>
              <a:gd name="connsiteX6" fmla="*/ 902914 w 983403"/>
              <a:gd name="connsiteY6" fmla="*/ 2126 h 737263"/>
              <a:gd name="connsiteX7" fmla="*/ 816416 w 983403"/>
              <a:gd name="connsiteY7" fmla="*/ 261618 h 737263"/>
              <a:gd name="connsiteX8" fmla="*/ 433357 w 983403"/>
              <a:gd name="connsiteY8" fmla="*/ 88623 h 737263"/>
              <a:gd name="connsiteX9" fmla="*/ 581638 w 983403"/>
              <a:gd name="connsiteY9" fmla="*/ 397542 h 737263"/>
              <a:gd name="connsiteX10" fmla="*/ 871 w 983403"/>
              <a:gd name="connsiteY10" fmla="*/ 731175 h 737263"/>
              <a:gd name="connsiteX0" fmla="*/ 4341 w 986873"/>
              <a:gd name="connsiteY0" fmla="*/ 731175 h 734712"/>
              <a:gd name="connsiteX1" fmla="*/ 461540 w 986873"/>
              <a:gd name="connsiteY1" fmla="*/ 619964 h 734712"/>
              <a:gd name="connsiteX2" fmla="*/ 770459 w 986873"/>
              <a:gd name="connsiteY2" fmla="*/ 706461 h 734712"/>
              <a:gd name="connsiteX3" fmla="*/ 980524 w 986873"/>
              <a:gd name="connsiteY3" fmla="*/ 595250 h 734712"/>
              <a:gd name="connsiteX4" fmla="*/ 931097 w 986873"/>
              <a:gd name="connsiteY4" fmla="*/ 360472 h 734712"/>
              <a:gd name="connsiteX5" fmla="*/ 918740 w 986873"/>
              <a:gd name="connsiteY5" fmla="*/ 150407 h 734712"/>
              <a:gd name="connsiteX6" fmla="*/ 906384 w 986873"/>
              <a:gd name="connsiteY6" fmla="*/ 2126 h 734712"/>
              <a:gd name="connsiteX7" fmla="*/ 819886 w 986873"/>
              <a:gd name="connsiteY7" fmla="*/ 261618 h 734712"/>
              <a:gd name="connsiteX8" fmla="*/ 436827 w 986873"/>
              <a:gd name="connsiteY8" fmla="*/ 88623 h 734712"/>
              <a:gd name="connsiteX9" fmla="*/ 585108 w 986873"/>
              <a:gd name="connsiteY9" fmla="*/ 397542 h 734712"/>
              <a:gd name="connsiteX10" fmla="*/ 251475 w 986873"/>
              <a:gd name="connsiteY10" fmla="*/ 459326 h 734712"/>
              <a:gd name="connsiteX11" fmla="*/ 4341 w 986873"/>
              <a:gd name="connsiteY11" fmla="*/ 731175 h 734712"/>
              <a:gd name="connsiteX0" fmla="*/ 4341 w 1004473"/>
              <a:gd name="connsiteY0" fmla="*/ 731109 h 734646"/>
              <a:gd name="connsiteX1" fmla="*/ 461540 w 1004473"/>
              <a:gd name="connsiteY1" fmla="*/ 619898 h 734646"/>
              <a:gd name="connsiteX2" fmla="*/ 770459 w 1004473"/>
              <a:gd name="connsiteY2" fmla="*/ 706395 h 734646"/>
              <a:gd name="connsiteX3" fmla="*/ 980524 w 1004473"/>
              <a:gd name="connsiteY3" fmla="*/ 595184 h 734646"/>
              <a:gd name="connsiteX4" fmla="*/ 992881 w 1004473"/>
              <a:gd name="connsiteY4" fmla="*/ 335692 h 734646"/>
              <a:gd name="connsiteX5" fmla="*/ 918740 w 1004473"/>
              <a:gd name="connsiteY5" fmla="*/ 150341 h 734646"/>
              <a:gd name="connsiteX6" fmla="*/ 906384 w 1004473"/>
              <a:gd name="connsiteY6" fmla="*/ 2060 h 734646"/>
              <a:gd name="connsiteX7" fmla="*/ 819886 w 1004473"/>
              <a:gd name="connsiteY7" fmla="*/ 261552 h 734646"/>
              <a:gd name="connsiteX8" fmla="*/ 436827 w 1004473"/>
              <a:gd name="connsiteY8" fmla="*/ 88557 h 734646"/>
              <a:gd name="connsiteX9" fmla="*/ 585108 w 1004473"/>
              <a:gd name="connsiteY9" fmla="*/ 397476 h 734646"/>
              <a:gd name="connsiteX10" fmla="*/ 251475 w 1004473"/>
              <a:gd name="connsiteY10" fmla="*/ 459260 h 734646"/>
              <a:gd name="connsiteX11" fmla="*/ 4341 w 1004473"/>
              <a:gd name="connsiteY11" fmla="*/ 731109 h 734646"/>
              <a:gd name="connsiteX0" fmla="*/ 4341 w 1228373"/>
              <a:gd name="connsiteY0" fmla="*/ 1057560 h 1061097"/>
              <a:gd name="connsiteX1" fmla="*/ 461540 w 1228373"/>
              <a:gd name="connsiteY1" fmla="*/ 946349 h 1061097"/>
              <a:gd name="connsiteX2" fmla="*/ 770459 w 1228373"/>
              <a:gd name="connsiteY2" fmla="*/ 1032846 h 1061097"/>
              <a:gd name="connsiteX3" fmla="*/ 980524 w 1228373"/>
              <a:gd name="connsiteY3" fmla="*/ 921635 h 1061097"/>
              <a:gd name="connsiteX4" fmla="*/ 992881 w 1228373"/>
              <a:gd name="connsiteY4" fmla="*/ 662143 h 1061097"/>
              <a:gd name="connsiteX5" fmla="*/ 1227659 w 1228373"/>
              <a:gd name="connsiteY5" fmla="*/ 7235 h 1061097"/>
              <a:gd name="connsiteX6" fmla="*/ 906384 w 1228373"/>
              <a:gd name="connsiteY6" fmla="*/ 328511 h 1061097"/>
              <a:gd name="connsiteX7" fmla="*/ 819886 w 1228373"/>
              <a:gd name="connsiteY7" fmla="*/ 588003 h 1061097"/>
              <a:gd name="connsiteX8" fmla="*/ 436827 w 1228373"/>
              <a:gd name="connsiteY8" fmla="*/ 415008 h 1061097"/>
              <a:gd name="connsiteX9" fmla="*/ 585108 w 1228373"/>
              <a:gd name="connsiteY9" fmla="*/ 723927 h 1061097"/>
              <a:gd name="connsiteX10" fmla="*/ 251475 w 1228373"/>
              <a:gd name="connsiteY10" fmla="*/ 785711 h 1061097"/>
              <a:gd name="connsiteX11" fmla="*/ 4341 w 1228373"/>
              <a:gd name="connsiteY11" fmla="*/ 1057560 h 1061097"/>
              <a:gd name="connsiteX0" fmla="*/ 4341 w 1230567"/>
              <a:gd name="connsiteY0" fmla="*/ 1072495 h 1076032"/>
              <a:gd name="connsiteX1" fmla="*/ 461540 w 1230567"/>
              <a:gd name="connsiteY1" fmla="*/ 961284 h 1076032"/>
              <a:gd name="connsiteX2" fmla="*/ 770459 w 1230567"/>
              <a:gd name="connsiteY2" fmla="*/ 1047781 h 1076032"/>
              <a:gd name="connsiteX3" fmla="*/ 980524 w 1230567"/>
              <a:gd name="connsiteY3" fmla="*/ 936570 h 1076032"/>
              <a:gd name="connsiteX4" fmla="*/ 992881 w 1230567"/>
              <a:gd name="connsiteY4" fmla="*/ 677078 h 1076032"/>
              <a:gd name="connsiteX5" fmla="*/ 1227659 w 1230567"/>
              <a:gd name="connsiteY5" fmla="*/ 22170 h 1076032"/>
              <a:gd name="connsiteX6" fmla="*/ 807530 w 1230567"/>
              <a:gd name="connsiteY6" fmla="*/ 195165 h 1076032"/>
              <a:gd name="connsiteX7" fmla="*/ 819886 w 1230567"/>
              <a:gd name="connsiteY7" fmla="*/ 602938 h 1076032"/>
              <a:gd name="connsiteX8" fmla="*/ 436827 w 1230567"/>
              <a:gd name="connsiteY8" fmla="*/ 429943 h 1076032"/>
              <a:gd name="connsiteX9" fmla="*/ 585108 w 1230567"/>
              <a:gd name="connsiteY9" fmla="*/ 738862 h 1076032"/>
              <a:gd name="connsiteX10" fmla="*/ 251475 w 1230567"/>
              <a:gd name="connsiteY10" fmla="*/ 800646 h 1076032"/>
              <a:gd name="connsiteX11" fmla="*/ 4341 w 1230567"/>
              <a:gd name="connsiteY11" fmla="*/ 1072495 h 1076032"/>
              <a:gd name="connsiteX0" fmla="*/ 4341 w 1231061"/>
              <a:gd name="connsiteY0" fmla="*/ 1053601 h 1057138"/>
              <a:gd name="connsiteX1" fmla="*/ 461540 w 1231061"/>
              <a:gd name="connsiteY1" fmla="*/ 942390 h 1057138"/>
              <a:gd name="connsiteX2" fmla="*/ 770459 w 1231061"/>
              <a:gd name="connsiteY2" fmla="*/ 1028887 h 1057138"/>
              <a:gd name="connsiteX3" fmla="*/ 980524 w 1231061"/>
              <a:gd name="connsiteY3" fmla="*/ 917676 h 1057138"/>
              <a:gd name="connsiteX4" fmla="*/ 992881 w 1231061"/>
              <a:gd name="connsiteY4" fmla="*/ 658184 h 1057138"/>
              <a:gd name="connsiteX5" fmla="*/ 1005238 w 1231061"/>
              <a:gd name="connsiteY5" fmla="*/ 312196 h 1057138"/>
              <a:gd name="connsiteX6" fmla="*/ 1227659 w 1231061"/>
              <a:gd name="connsiteY6" fmla="*/ 3276 h 1057138"/>
              <a:gd name="connsiteX7" fmla="*/ 807530 w 1231061"/>
              <a:gd name="connsiteY7" fmla="*/ 176271 h 1057138"/>
              <a:gd name="connsiteX8" fmla="*/ 819886 w 1231061"/>
              <a:gd name="connsiteY8" fmla="*/ 584044 h 1057138"/>
              <a:gd name="connsiteX9" fmla="*/ 436827 w 1231061"/>
              <a:gd name="connsiteY9" fmla="*/ 411049 h 1057138"/>
              <a:gd name="connsiteX10" fmla="*/ 585108 w 1231061"/>
              <a:gd name="connsiteY10" fmla="*/ 719968 h 1057138"/>
              <a:gd name="connsiteX11" fmla="*/ 251475 w 1231061"/>
              <a:gd name="connsiteY11" fmla="*/ 781752 h 1057138"/>
              <a:gd name="connsiteX12" fmla="*/ 4341 w 1231061"/>
              <a:gd name="connsiteY12" fmla="*/ 1053601 h 1057138"/>
              <a:gd name="connsiteX0" fmla="*/ 4341 w 1231061"/>
              <a:gd name="connsiteY0" fmla="*/ 1053601 h 1057138"/>
              <a:gd name="connsiteX1" fmla="*/ 461540 w 1231061"/>
              <a:gd name="connsiteY1" fmla="*/ 942390 h 1057138"/>
              <a:gd name="connsiteX2" fmla="*/ 770459 w 1231061"/>
              <a:gd name="connsiteY2" fmla="*/ 1028887 h 1057138"/>
              <a:gd name="connsiteX3" fmla="*/ 1029951 w 1231061"/>
              <a:gd name="connsiteY3" fmla="*/ 930033 h 1057138"/>
              <a:gd name="connsiteX4" fmla="*/ 992881 w 1231061"/>
              <a:gd name="connsiteY4" fmla="*/ 658184 h 1057138"/>
              <a:gd name="connsiteX5" fmla="*/ 1005238 w 1231061"/>
              <a:gd name="connsiteY5" fmla="*/ 312196 h 1057138"/>
              <a:gd name="connsiteX6" fmla="*/ 1227659 w 1231061"/>
              <a:gd name="connsiteY6" fmla="*/ 3276 h 1057138"/>
              <a:gd name="connsiteX7" fmla="*/ 807530 w 1231061"/>
              <a:gd name="connsiteY7" fmla="*/ 176271 h 1057138"/>
              <a:gd name="connsiteX8" fmla="*/ 819886 w 1231061"/>
              <a:gd name="connsiteY8" fmla="*/ 584044 h 1057138"/>
              <a:gd name="connsiteX9" fmla="*/ 436827 w 1231061"/>
              <a:gd name="connsiteY9" fmla="*/ 411049 h 1057138"/>
              <a:gd name="connsiteX10" fmla="*/ 585108 w 1231061"/>
              <a:gd name="connsiteY10" fmla="*/ 719968 h 1057138"/>
              <a:gd name="connsiteX11" fmla="*/ 251475 w 1231061"/>
              <a:gd name="connsiteY11" fmla="*/ 781752 h 1057138"/>
              <a:gd name="connsiteX12" fmla="*/ 4341 w 1231061"/>
              <a:gd name="connsiteY12" fmla="*/ 1053601 h 1057138"/>
              <a:gd name="connsiteX0" fmla="*/ 4341 w 1231061"/>
              <a:gd name="connsiteY0" fmla="*/ 1053601 h 1057138"/>
              <a:gd name="connsiteX1" fmla="*/ 461540 w 1231061"/>
              <a:gd name="connsiteY1" fmla="*/ 942390 h 1057138"/>
              <a:gd name="connsiteX2" fmla="*/ 770459 w 1231061"/>
              <a:gd name="connsiteY2" fmla="*/ 1028887 h 1057138"/>
              <a:gd name="connsiteX3" fmla="*/ 1029951 w 1231061"/>
              <a:gd name="connsiteY3" fmla="*/ 930033 h 1057138"/>
              <a:gd name="connsiteX4" fmla="*/ 992881 w 1231061"/>
              <a:gd name="connsiteY4" fmla="*/ 658184 h 1057138"/>
              <a:gd name="connsiteX5" fmla="*/ 1005238 w 1231061"/>
              <a:gd name="connsiteY5" fmla="*/ 312196 h 1057138"/>
              <a:gd name="connsiteX6" fmla="*/ 1227659 w 1231061"/>
              <a:gd name="connsiteY6" fmla="*/ 3276 h 1057138"/>
              <a:gd name="connsiteX7" fmla="*/ 807530 w 1231061"/>
              <a:gd name="connsiteY7" fmla="*/ 176271 h 1057138"/>
              <a:gd name="connsiteX8" fmla="*/ 819886 w 1231061"/>
              <a:gd name="connsiteY8" fmla="*/ 584044 h 1057138"/>
              <a:gd name="connsiteX9" fmla="*/ 436827 w 1231061"/>
              <a:gd name="connsiteY9" fmla="*/ 411049 h 1057138"/>
              <a:gd name="connsiteX10" fmla="*/ 585108 w 1231061"/>
              <a:gd name="connsiteY10" fmla="*/ 719968 h 1057138"/>
              <a:gd name="connsiteX11" fmla="*/ 251475 w 1231061"/>
              <a:gd name="connsiteY11" fmla="*/ 781752 h 1057138"/>
              <a:gd name="connsiteX12" fmla="*/ 4341 w 1231061"/>
              <a:gd name="connsiteY12" fmla="*/ 1053601 h 1057138"/>
              <a:gd name="connsiteX0" fmla="*/ 4341 w 1088125"/>
              <a:gd name="connsiteY0" fmla="*/ 1029559 h 1033096"/>
              <a:gd name="connsiteX1" fmla="*/ 461540 w 1088125"/>
              <a:gd name="connsiteY1" fmla="*/ 918348 h 1033096"/>
              <a:gd name="connsiteX2" fmla="*/ 770459 w 1088125"/>
              <a:gd name="connsiteY2" fmla="*/ 1004845 h 1033096"/>
              <a:gd name="connsiteX3" fmla="*/ 1029951 w 1088125"/>
              <a:gd name="connsiteY3" fmla="*/ 905991 h 1033096"/>
              <a:gd name="connsiteX4" fmla="*/ 992881 w 1088125"/>
              <a:gd name="connsiteY4" fmla="*/ 634142 h 1033096"/>
              <a:gd name="connsiteX5" fmla="*/ 1005238 w 1088125"/>
              <a:gd name="connsiteY5" fmla="*/ 288154 h 1033096"/>
              <a:gd name="connsiteX6" fmla="*/ 1079377 w 1088125"/>
              <a:gd name="connsiteY6" fmla="*/ 3947 h 1033096"/>
              <a:gd name="connsiteX7" fmla="*/ 807530 w 1088125"/>
              <a:gd name="connsiteY7" fmla="*/ 152229 h 1033096"/>
              <a:gd name="connsiteX8" fmla="*/ 819886 w 1088125"/>
              <a:gd name="connsiteY8" fmla="*/ 560002 h 1033096"/>
              <a:gd name="connsiteX9" fmla="*/ 436827 w 1088125"/>
              <a:gd name="connsiteY9" fmla="*/ 387007 h 1033096"/>
              <a:gd name="connsiteX10" fmla="*/ 585108 w 1088125"/>
              <a:gd name="connsiteY10" fmla="*/ 695926 h 1033096"/>
              <a:gd name="connsiteX11" fmla="*/ 251475 w 1088125"/>
              <a:gd name="connsiteY11" fmla="*/ 757710 h 1033096"/>
              <a:gd name="connsiteX12" fmla="*/ 4341 w 1088125"/>
              <a:gd name="connsiteY12" fmla="*/ 1029559 h 1033096"/>
              <a:gd name="connsiteX0" fmla="*/ 4341 w 1161067"/>
              <a:gd name="connsiteY0" fmla="*/ 1176127 h 1179664"/>
              <a:gd name="connsiteX1" fmla="*/ 461540 w 1161067"/>
              <a:gd name="connsiteY1" fmla="*/ 1064916 h 1179664"/>
              <a:gd name="connsiteX2" fmla="*/ 770459 w 1161067"/>
              <a:gd name="connsiteY2" fmla="*/ 1151413 h 1179664"/>
              <a:gd name="connsiteX3" fmla="*/ 1029951 w 1161067"/>
              <a:gd name="connsiteY3" fmla="*/ 1052559 h 1179664"/>
              <a:gd name="connsiteX4" fmla="*/ 992881 w 1161067"/>
              <a:gd name="connsiteY4" fmla="*/ 780710 h 1179664"/>
              <a:gd name="connsiteX5" fmla="*/ 1005238 w 1161067"/>
              <a:gd name="connsiteY5" fmla="*/ 434722 h 1179664"/>
              <a:gd name="connsiteX6" fmla="*/ 1156231 w 1161067"/>
              <a:gd name="connsiteY6" fmla="*/ 1753 h 1179664"/>
              <a:gd name="connsiteX7" fmla="*/ 807530 w 1161067"/>
              <a:gd name="connsiteY7" fmla="*/ 298797 h 1179664"/>
              <a:gd name="connsiteX8" fmla="*/ 819886 w 1161067"/>
              <a:gd name="connsiteY8" fmla="*/ 706570 h 1179664"/>
              <a:gd name="connsiteX9" fmla="*/ 436827 w 1161067"/>
              <a:gd name="connsiteY9" fmla="*/ 533575 h 1179664"/>
              <a:gd name="connsiteX10" fmla="*/ 585108 w 1161067"/>
              <a:gd name="connsiteY10" fmla="*/ 842494 h 1179664"/>
              <a:gd name="connsiteX11" fmla="*/ 251475 w 1161067"/>
              <a:gd name="connsiteY11" fmla="*/ 904278 h 1179664"/>
              <a:gd name="connsiteX12" fmla="*/ 4341 w 1161067"/>
              <a:gd name="connsiteY12" fmla="*/ 1176127 h 1179664"/>
              <a:gd name="connsiteX0" fmla="*/ 4341 w 1161067"/>
              <a:gd name="connsiteY0" fmla="*/ 1176127 h 1181662"/>
              <a:gd name="connsiteX1" fmla="*/ 461540 w 1161067"/>
              <a:gd name="connsiteY1" fmla="*/ 1091964 h 1181662"/>
              <a:gd name="connsiteX2" fmla="*/ 770459 w 1161067"/>
              <a:gd name="connsiteY2" fmla="*/ 1151413 h 1181662"/>
              <a:gd name="connsiteX3" fmla="*/ 1029951 w 1161067"/>
              <a:gd name="connsiteY3" fmla="*/ 1052559 h 1181662"/>
              <a:gd name="connsiteX4" fmla="*/ 992881 w 1161067"/>
              <a:gd name="connsiteY4" fmla="*/ 780710 h 1181662"/>
              <a:gd name="connsiteX5" fmla="*/ 1005238 w 1161067"/>
              <a:gd name="connsiteY5" fmla="*/ 434722 h 1181662"/>
              <a:gd name="connsiteX6" fmla="*/ 1156231 w 1161067"/>
              <a:gd name="connsiteY6" fmla="*/ 1753 h 1181662"/>
              <a:gd name="connsiteX7" fmla="*/ 807530 w 1161067"/>
              <a:gd name="connsiteY7" fmla="*/ 298797 h 1181662"/>
              <a:gd name="connsiteX8" fmla="*/ 819886 w 1161067"/>
              <a:gd name="connsiteY8" fmla="*/ 706570 h 1181662"/>
              <a:gd name="connsiteX9" fmla="*/ 436827 w 1161067"/>
              <a:gd name="connsiteY9" fmla="*/ 533575 h 1181662"/>
              <a:gd name="connsiteX10" fmla="*/ 585108 w 1161067"/>
              <a:gd name="connsiteY10" fmla="*/ 842494 h 1181662"/>
              <a:gd name="connsiteX11" fmla="*/ 251475 w 1161067"/>
              <a:gd name="connsiteY11" fmla="*/ 904278 h 1181662"/>
              <a:gd name="connsiteX12" fmla="*/ 4341 w 1161067"/>
              <a:gd name="connsiteY12" fmla="*/ 1176127 h 1181662"/>
              <a:gd name="connsiteX0" fmla="*/ 19869 w 1176595"/>
              <a:gd name="connsiteY0" fmla="*/ 1176127 h 1188476"/>
              <a:gd name="connsiteX1" fmla="*/ 477068 w 1176595"/>
              <a:gd name="connsiteY1" fmla="*/ 1091964 h 1188476"/>
              <a:gd name="connsiteX2" fmla="*/ 785987 w 1176595"/>
              <a:gd name="connsiteY2" fmla="*/ 1151413 h 1188476"/>
              <a:gd name="connsiteX3" fmla="*/ 1045479 w 1176595"/>
              <a:gd name="connsiteY3" fmla="*/ 1052559 h 1188476"/>
              <a:gd name="connsiteX4" fmla="*/ 1008409 w 1176595"/>
              <a:gd name="connsiteY4" fmla="*/ 780710 h 1188476"/>
              <a:gd name="connsiteX5" fmla="*/ 1020766 w 1176595"/>
              <a:gd name="connsiteY5" fmla="*/ 434722 h 1188476"/>
              <a:gd name="connsiteX6" fmla="*/ 1171759 w 1176595"/>
              <a:gd name="connsiteY6" fmla="*/ 1753 h 1188476"/>
              <a:gd name="connsiteX7" fmla="*/ 823058 w 1176595"/>
              <a:gd name="connsiteY7" fmla="*/ 298797 h 1188476"/>
              <a:gd name="connsiteX8" fmla="*/ 835414 w 1176595"/>
              <a:gd name="connsiteY8" fmla="*/ 706570 h 1188476"/>
              <a:gd name="connsiteX9" fmla="*/ 452355 w 1176595"/>
              <a:gd name="connsiteY9" fmla="*/ 533575 h 1188476"/>
              <a:gd name="connsiteX10" fmla="*/ 600636 w 1176595"/>
              <a:gd name="connsiteY10" fmla="*/ 842494 h 1188476"/>
              <a:gd name="connsiteX11" fmla="*/ 134255 w 1176595"/>
              <a:gd name="connsiteY11" fmla="*/ 775802 h 1188476"/>
              <a:gd name="connsiteX12" fmla="*/ 19869 w 1176595"/>
              <a:gd name="connsiteY12" fmla="*/ 1176127 h 1188476"/>
              <a:gd name="connsiteX0" fmla="*/ 11703 w 1259257"/>
              <a:gd name="connsiteY0" fmla="*/ 1378985 h 1385142"/>
              <a:gd name="connsiteX1" fmla="*/ 559730 w 1259257"/>
              <a:gd name="connsiteY1" fmla="*/ 1091964 h 1385142"/>
              <a:gd name="connsiteX2" fmla="*/ 868649 w 1259257"/>
              <a:gd name="connsiteY2" fmla="*/ 1151413 h 1385142"/>
              <a:gd name="connsiteX3" fmla="*/ 1128141 w 1259257"/>
              <a:gd name="connsiteY3" fmla="*/ 1052559 h 1385142"/>
              <a:gd name="connsiteX4" fmla="*/ 1091071 w 1259257"/>
              <a:gd name="connsiteY4" fmla="*/ 780710 h 1385142"/>
              <a:gd name="connsiteX5" fmla="*/ 1103428 w 1259257"/>
              <a:gd name="connsiteY5" fmla="*/ 434722 h 1385142"/>
              <a:gd name="connsiteX6" fmla="*/ 1254421 w 1259257"/>
              <a:gd name="connsiteY6" fmla="*/ 1753 h 1385142"/>
              <a:gd name="connsiteX7" fmla="*/ 905720 w 1259257"/>
              <a:gd name="connsiteY7" fmla="*/ 298797 h 1385142"/>
              <a:gd name="connsiteX8" fmla="*/ 918076 w 1259257"/>
              <a:gd name="connsiteY8" fmla="*/ 706570 h 1385142"/>
              <a:gd name="connsiteX9" fmla="*/ 535017 w 1259257"/>
              <a:gd name="connsiteY9" fmla="*/ 533575 h 1385142"/>
              <a:gd name="connsiteX10" fmla="*/ 683298 w 1259257"/>
              <a:gd name="connsiteY10" fmla="*/ 842494 h 1385142"/>
              <a:gd name="connsiteX11" fmla="*/ 216917 w 1259257"/>
              <a:gd name="connsiteY11" fmla="*/ 775802 h 1385142"/>
              <a:gd name="connsiteX12" fmla="*/ 11703 w 1259257"/>
              <a:gd name="connsiteY12" fmla="*/ 1378985 h 1385142"/>
              <a:gd name="connsiteX0" fmla="*/ 5618 w 1253172"/>
              <a:gd name="connsiteY0" fmla="*/ 1378985 h 1382633"/>
              <a:gd name="connsiteX1" fmla="*/ 553645 w 1253172"/>
              <a:gd name="connsiteY1" fmla="*/ 1091964 h 1382633"/>
              <a:gd name="connsiteX2" fmla="*/ 862564 w 1253172"/>
              <a:gd name="connsiteY2" fmla="*/ 1151413 h 1382633"/>
              <a:gd name="connsiteX3" fmla="*/ 1122056 w 1253172"/>
              <a:gd name="connsiteY3" fmla="*/ 1052559 h 1382633"/>
              <a:gd name="connsiteX4" fmla="*/ 1084986 w 1253172"/>
              <a:gd name="connsiteY4" fmla="*/ 780710 h 1382633"/>
              <a:gd name="connsiteX5" fmla="*/ 1097343 w 1253172"/>
              <a:gd name="connsiteY5" fmla="*/ 434722 h 1382633"/>
              <a:gd name="connsiteX6" fmla="*/ 1248336 w 1253172"/>
              <a:gd name="connsiteY6" fmla="*/ 1753 h 1382633"/>
              <a:gd name="connsiteX7" fmla="*/ 899635 w 1253172"/>
              <a:gd name="connsiteY7" fmla="*/ 298797 h 1382633"/>
              <a:gd name="connsiteX8" fmla="*/ 911991 w 1253172"/>
              <a:gd name="connsiteY8" fmla="*/ 706570 h 1382633"/>
              <a:gd name="connsiteX9" fmla="*/ 528932 w 1253172"/>
              <a:gd name="connsiteY9" fmla="*/ 533575 h 1382633"/>
              <a:gd name="connsiteX10" fmla="*/ 677213 w 1253172"/>
              <a:gd name="connsiteY10" fmla="*/ 842494 h 1382633"/>
              <a:gd name="connsiteX11" fmla="*/ 287686 w 1253172"/>
              <a:gd name="connsiteY11" fmla="*/ 856945 h 1382633"/>
              <a:gd name="connsiteX12" fmla="*/ 5618 w 1253172"/>
              <a:gd name="connsiteY12" fmla="*/ 1378985 h 1382633"/>
              <a:gd name="connsiteX0" fmla="*/ 5618 w 1130348"/>
              <a:gd name="connsiteY0" fmla="*/ 1097068 h 1100716"/>
              <a:gd name="connsiteX1" fmla="*/ 553645 w 1130348"/>
              <a:gd name="connsiteY1" fmla="*/ 810047 h 1100716"/>
              <a:gd name="connsiteX2" fmla="*/ 862564 w 1130348"/>
              <a:gd name="connsiteY2" fmla="*/ 869496 h 1100716"/>
              <a:gd name="connsiteX3" fmla="*/ 1122056 w 1130348"/>
              <a:gd name="connsiteY3" fmla="*/ 770642 h 1100716"/>
              <a:gd name="connsiteX4" fmla="*/ 1084986 w 1130348"/>
              <a:gd name="connsiteY4" fmla="*/ 498793 h 1100716"/>
              <a:gd name="connsiteX5" fmla="*/ 1097343 w 1130348"/>
              <a:gd name="connsiteY5" fmla="*/ 152805 h 1100716"/>
              <a:gd name="connsiteX6" fmla="*/ 1108601 w 1130348"/>
              <a:gd name="connsiteY6" fmla="*/ 84980 h 1100716"/>
              <a:gd name="connsiteX7" fmla="*/ 899635 w 1130348"/>
              <a:gd name="connsiteY7" fmla="*/ 16880 h 1100716"/>
              <a:gd name="connsiteX8" fmla="*/ 911991 w 1130348"/>
              <a:gd name="connsiteY8" fmla="*/ 424653 h 1100716"/>
              <a:gd name="connsiteX9" fmla="*/ 528932 w 1130348"/>
              <a:gd name="connsiteY9" fmla="*/ 251658 h 1100716"/>
              <a:gd name="connsiteX10" fmla="*/ 677213 w 1130348"/>
              <a:gd name="connsiteY10" fmla="*/ 560577 h 1100716"/>
              <a:gd name="connsiteX11" fmla="*/ 287686 w 1130348"/>
              <a:gd name="connsiteY11" fmla="*/ 575028 h 1100716"/>
              <a:gd name="connsiteX12" fmla="*/ 5618 w 1130348"/>
              <a:gd name="connsiteY12" fmla="*/ 1097068 h 1100716"/>
              <a:gd name="connsiteX0" fmla="*/ 5618 w 1124327"/>
              <a:gd name="connsiteY0" fmla="*/ 1023525 h 1027173"/>
              <a:gd name="connsiteX1" fmla="*/ 553645 w 1124327"/>
              <a:gd name="connsiteY1" fmla="*/ 736504 h 1027173"/>
              <a:gd name="connsiteX2" fmla="*/ 862564 w 1124327"/>
              <a:gd name="connsiteY2" fmla="*/ 795953 h 1027173"/>
              <a:gd name="connsiteX3" fmla="*/ 1122056 w 1124327"/>
              <a:gd name="connsiteY3" fmla="*/ 697099 h 1027173"/>
              <a:gd name="connsiteX4" fmla="*/ 1084986 w 1124327"/>
              <a:gd name="connsiteY4" fmla="*/ 425250 h 1027173"/>
              <a:gd name="connsiteX5" fmla="*/ 1097343 w 1124327"/>
              <a:gd name="connsiteY5" fmla="*/ 79262 h 1027173"/>
              <a:gd name="connsiteX6" fmla="*/ 1108601 w 1124327"/>
              <a:gd name="connsiteY6" fmla="*/ 11437 h 1027173"/>
              <a:gd name="connsiteX7" fmla="*/ 990462 w 1124327"/>
              <a:gd name="connsiteY7" fmla="*/ 132672 h 1027173"/>
              <a:gd name="connsiteX8" fmla="*/ 911991 w 1124327"/>
              <a:gd name="connsiteY8" fmla="*/ 351110 h 1027173"/>
              <a:gd name="connsiteX9" fmla="*/ 528932 w 1124327"/>
              <a:gd name="connsiteY9" fmla="*/ 178115 h 1027173"/>
              <a:gd name="connsiteX10" fmla="*/ 677213 w 1124327"/>
              <a:gd name="connsiteY10" fmla="*/ 487034 h 1027173"/>
              <a:gd name="connsiteX11" fmla="*/ 287686 w 1124327"/>
              <a:gd name="connsiteY11" fmla="*/ 501485 h 1027173"/>
              <a:gd name="connsiteX12" fmla="*/ 5618 w 1124327"/>
              <a:gd name="connsiteY12" fmla="*/ 1023525 h 1027173"/>
              <a:gd name="connsiteX0" fmla="*/ 1128 w 1119837"/>
              <a:gd name="connsiteY0" fmla="*/ 1023525 h 1026261"/>
              <a:gd name="connsiteX1" fmla="*/ 549155 w 1119837"/>
              <a:gd name="connsiteY1" fmla="*/ 736504 h 1026261"/>
              <a:gd name="connsiteX2" fmla="*/ 858074 w 1119837"/>
              <a:gd name="connsiteY2" fmla="*/ 795953 h 1026261"/>
              <a:gd name="connsiteX3" fmla="*/ 1117566 w 1119837"/>
              <a:gd name="connsiteY3" fmla="*/ 697099 h 1026261"/>
              <a:gd name="connsiteX4" fmla="*/ 1080496 w 1119837"/>
              <a:gd name="connsiteY4" fmla="*/ 425250 h 1026261"/>
              <a:gd name="connsiteX5" fmla="*/ 1092853 w 1119837"/>
              <a:gd name="connsiteY5" fmla="*/ 79262 h 1026261"/>
              <a:gd name="connsiteX6" fmla="*/ 1104111 w 1119837"/>
              <a:gd name="connsiteY6" fmla="*/ 11437 h 1026261"/>
              <a:gd name="connsiteX7" fmla="*/ 985972 w 1119837"/>
              <a:gd name="connsiteY7" fmla="*/ 132672 h 1026261"/>
              <a:gd name="connsiteX8" fmla="*/ 907501 w 1119837"/>
              <a:gd name="connsiteY8" fmla="*/ 351110 h 1026261"/>
              <a:gd name="connsiteX9" fmla="*/ 524442 w 1119837"/>
              <a:gd name="connsiteY9" fmla="*/ 178115 h 1026261"/>
              <a:gd name="connsiteX10" fmla="*/ 672723 w 1119837"/>
              <a:gd name="connsiteY10" fmla="*/ 487034 h 1026261"/>
              <a:gd name="connsiteX11" fmla="*/ 410990 w 1119837"/>
              <a:gd name="connsiteY11" fmla="*/ 536157 h 1026261"/>
              <a:gd name="connsiteX12" fmla="*/ 1128 w 1119837"/>
              <a:gd name="connsiteY12" fmla="*/ 1023525 h 1026261"/>
              <a:gd name="connsiteX0" fmla="*/ 2526 w 924630"/>
              <a:gd name="connsiteY0" fmla="*/ 789485 h 801035"/>
              <a:gd name="connsiteX1" fmla="*/ 353948 w 924630"/>
              <a:gd name="connsiteY1" fmla="*/ 736504 h 801035"/>
              <a:gd name="connsiteX2" fmla="*/ 662867 w 924630"/>
              <a:gd name="connsiteY2" fmla="*/ 795953 h 801035"/>
              <a:gd name="connsiteX3" fmla="*/ 922359 w 924630"/>
              <a:gd name="connsiteY3" fmla="*/ 697099 h 801035"/>
              <a:gd name="connsiteX4" fmla="*/ 885289 w 924630"/>
              <a:gd name="connsiteY4" fmla="*/ 425250 h 801035"/>
              <a:gd name="connsiteX5" fmla="*/ 897646 w 924630"/>
              <a:gd name="connsiteY5" fmla="*/ 79262 h 801035"/>
              <a:gd name="connsiteX6" fmla="*/ 908904 w 924630"/>
              <a:gd name="connsiteY6" fmla="*/ 11437 h 801035"/>
              <a:gd name="connsiteX7" fmla="*/ 790765 w 924630"/>
              <a:gd name="connsiteY7" fmla="*/ 132672 h 801035"/>
              <a:gd name="connsiteX8" fmla="*/ 712294 w 924630"/>
              <a:gd name="connsiteY8" fmla="*/ 351110 h 801035"/>
              <a:gd name="connsiteX9" fmla="*/ 329235 w 924630"/>
              <a:gd name="connsiteY9" fmla="*/ 178115 h 801035"/>
              <a:gd name="connsiteX10" fmla="*/ 477516 w 924630"/>
              <a:gd name="connsiteY10" fmla="*/ 487034 h 801035"/>
              <a:gd name="connsiteX11" fmla="*/ 215783 w 924630"/>
              <a:gd name="connsiteY11" fmla="*/ 536157 h 801035"/>
              <a:gd name="connsiteX12" fmla="*/ 2526 w 924630"/>
              <a:gd name="connsiteY12" fmla="*/ 789485 h 801035"/>
              <a:gd name="connsiteX0" fmla="*/ 2526 w 952449"/>
              <a:gd name="connsiteY0" fmla="*/ 789485 h 797089"/>
              <a:gd name="connsiteX1" fmla="*/ 353948 w 952449"/>
              <a:gd name="connsiteY1" fmla="*/ 736504 h 797089"/>
              <a:gd name="connsiteX2" fmla="*/ 662867 w 952449"/>
              <a:gd name="connsiteY2" fmla="*/ 795953 h 797089"/>
              <a:gd name="connsiteX3" fmla="*/ 922359 w 952449"/>
              <a:gd name="connsiteY3" fmla="*/ 697099 h 797089"/>
              <a:gd name="connsiteX4" fmla="*/ 944271 w 952449"/>
              <a:gd name="connsiteY4" fmla="*/ 425250 h 797089"/>
              <a:gd name="connsiteX5" fmla="*/ 897646 w 952449"/>
              <a:gd name="connsiteY5" fmla="*/ 79262 h 797089"/>
              <a:gd name="connsiteX6" fmla="*/ 908904 w 952449"/>
              <a:gd name="connsiteY6" fmla="*/ 11437 h 797089"/>
              <a:gd name="connsiteX7" fmla="*/ 790765 w 952449"/>
              <a:gd name="connsiteY7" fmla="*/ 132672 h 797089"/>
              <a:gd name="connsiteX8" fmla="*/ 712294 w 952449"/>
              <a:gd name="connsiteY8" fmla="*/ 351110 h 797089"/>
              <a:gd name="connsiteX9" fmla="*/ 329235 w 952449"/>
              <a:gd name="connsiteY9" fmla="*/ 178115 h 797089"/>
              <a:gd name="connsiteX10" fmla="*/ 477516 w 952449"/>
              <a:gd name="connsiteY10" fmla="*/ 487034 h 797089"/>
              <a:gd name="connsiteX11" fmla="*/ 215783 w 952449"/>
              <a:gd name="connsiteY11" fmla="*/ 536157 h 797089"/>
              <a:gd name="connsiteX12" fmla="*/ 2526 w 952449"/>
              <a:gd name="connsiteY12" fmla="*/ 789485 h 79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52449" h="797089">
                <a:moveTo>
                  <a:pt x="2526" y="789485"/>
                </a:moveTo>
                <a:cubicBezTo>
                  <a:pt x="25553" y="822876"/>
                  <a:pt x="243891" y="735426"/>
                  <a:pt x="353948" y="736504"/>
                </a:cubicBezTo>
                <a:cubicBezTo>
                  <a:pt x="464005" y="737582"/>
                  <a:pt x="568132" y="802520"/>
                  <a:pt x="662867" y="795953"/>
                </a:cubicBezTo>
                <a:cubicBezTo>
                  <a:pt x="757602" y="789386"/>
                  <a:pt x="875458" y="758883"/>
                  <a:pt x="922359" y="697099"/>
                </a:cubicBezTo>
                <a:cubicBezTo>
                  <a:pt x="969260" y="635315"/>
                  <a:pt x="948390" y="528223"/>
                  <a:pt x="944271" y="425250"/>
                </a:cubicBezTo>
                <a:cubicBezTo>
                  <a:pt x="940152" y="322277"/>
                  <a:pt x="858516" y="188413"/>
                  <a:pt x="897646" y="79262"/>
                </a:cubicBezTo>
                <a:cubicBezTo>
                  <a:pt x="936776" y="-29889"/>
                  <a:pt x="926717" y="2535"/>
                  <a:pt x="908904" y="11437"/>
                </a:cubicBezTo>
                <a:cubicBezTo>
                  <a:pt x="891091" y="20339"/>
                  <a:pt x="823533" y="76060"/>
                  <a:pt x="790765" y="132672"/>
                </a:cubicBezTo>
                <a:cubicBezTo>
                  <a:pt x="757997" y="189284"/>
                  <a:pt x="789216" y="343536"/>
                  <a:pt x="712294" y="351110"/>
                </a:cubicBezTo>
                <a:cubicBezTo>
                  <a:pt x="635372" y="358684"/>
                  <a:pt x="368365" y="155461"/>
                  <a:pt x="329235" y="178115"/>
                </a:cubicBezTo>
                <a:cubicBezTo>
                  <a:pt x="290105" y="200769"/>
                  <a:pt x="496425" y="427360"/>
                  <a:pt x="477516" y="487034"/>
                </a:cubicBezTo>
                <a:cubicBezTo>
                  <a:pt x="458607" y="546708"/>
                  <a:pt x="312578" y="480552"/>
                  <a:pt x="215783" y="536157"/>
                </a:cubicBezTo>
                <a:cubicBezTo>
                  <a:pt x="118989" y="591763"/>
                  <a:pt x="-20501" y="756094"/>
                  <a:pt x="2526" y="789485"/>
                </a:cubicBezTo>
                <a:close/>
              </a:path>
            </a:pathLst>
          </a:custGeom>
          <a:solidFill>
            <a:srgbClr val="33CCFF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5-конечная звезда 5"/>
          <p:cNvSpPr/>
          <p:nvPr/>
        </p:nvSpPr>
        <p:spPr>
          <a:xfrm>
            <a:off x="1872512" y="3233019"/>
            <a:ext cx="934479" cy="792088"/>
          </a:xfrm>
          <a:custGeom>
            <a:avLst/>
            <a:gdLst>
              <a:gd name="connsiteX0" fmla="*/ 2 w 2088232"/>
              <a:gd name="connsiteY0" fmla="*/ 632604 h 1656184"/>
              <a:gd name="connsiteX1" fmla="*/ 797638 w 2088232"/>
              <a:gd name="connsiteY1" fmla="*/ 632609 h 1656184"/>
              <a:gd name="connsiteX2" fmla="*/ 1044116 w 2088232"/>
              <a:gd name="connsiteY2" fmla="*/ 0 h 1656184"/>
              <a:gd name="connsiteX3" fmla="*/ 1290594 w 2088232"/>
              <a:gd name="connsiteY3" fmla="*/ 632609 h 1656184"/>
              <a:gd name="connsiteX4" fmla="*/ 2088230 w 2088232"/>
              <a:gd name="connsiteY4" fmla="*/ 632604 h 1656184"/>
              <a:gd name="connsiteX5" fmla="*/ 1442926 w 2088232"/>
              <a:gd name="connsiteY5" fmla="*/ 1023574 h 1656184"/>
              <a:gd name="connsiteX6" fmla="*/ 1689414 w 2088232"/>
              <a:gd name="connsiteY6" fmla="*/ 1656180 h 1656184"/>
              <a:gd name="connsiteX7" fmla="*/ 1044116 w 2088232"/>
              <a:gd name="connsiteY7" fmla="*/ 1265203 h 1656184"/>
              <a:gd name="connsiteX8" fmla="*/ 398818 w 2088232"/>
              <a:gd name="connsiteY8" fmla="*/ 1656180 h 1656184"/>
              <a:gd name="connsiteX9" fmla="*/ 645306 w 2088232"/>
              <a:gd name="connsiteY9" fmla="*/ 1023574 h 1656184"/>
              <a:gd name="connsiteX10" fmla="*/ 2 w 2088232"/>
              <a:gd name="connsiteY10" fmla="*/ 632604 h 1656184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1044114 w 2088228"/>
              <a:gd name="connsiteY3" fmla="*/ 0 h 1656180"/>
              <a:gd name="connsiteX4" fmla="*/ 1290592 w 2088228"/>
              <a:gd name="connsiteY4" fmla="*/ 632609 h 1656180"/>
              <a:gd name="connsiteX5" fmla="*/ 2088228 w 2088228"/>
              <a:gd name="connsiteY5" fmla="*/ 632604 h 1656180"/>
              <a:gd name="connsiteX6" fmla="*/ 1442924 w 2088228"/>
              <a:gd name="connsiteY6" fmla="*/ 1023574 h 1656180"/>
              <a:gd name="connsiteX7" fmla="*/ 1689412 w 2088228"/>
              <a:gd name="connsiteY7" fmla="*/ 1656180 h 1656180"/>
              <a:gd name="connsiteX8" fmla="*/ 1044114 w 2088228"/>
              <a:gd name="connsiteY8" fmla="*/ 1265203 h 1656180"/>
              <a:gd name="connsiteX9" fmla="*/ 398816 w 2088228"/>
              <a:gd name="connsiteY9" fmla="*/ 1656180 h 1656180"/>
              <a:gd name="connsiteX10" fmla="*/ 645304 w 2088228"/>
              <a:gd name="connsiteY10" fmla="*/ 1023574 h 1656180"/>
              <a:gd name="connsiteX11" fmla="*/ 0 w 2088228"/>
              <a:gd name="connsiteY11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1044114 w 2088228"/>
              <a:gd name="connsiteY3" fmla="*/ 0 h 1656180"/>
              <a:gd name="connsiteX4" fmla="*/ 1290592 w 2088228"/>
              <a:gd name="connsiteY4" fmla="*/ 632609 h 1656180"/>
              <a:gd name="connsiteX5" fmla="*/ 2088228 w 2088228"/>
              <a:gd name="connsiteY5" fmla="*/ 632604 h 1656180"/>
              <a:gd name="connsiteX6" fmla="*/ 1442924 w 2088228"/>
              <a:gd name="connsiteY6" fmla="*/ 1023574 h 1656180"/>
              <a:gd name="connsiteX7" fmla="*/ 1689412 w 2088228"/>
              <a:gd name="connsiteY7" fmla="*/ 1656180 h 1656180"/>
              <a:gd name="connsiteX8" fmla="*/ 1044114 w 2088228"/>
              <a:gd name="connsiteY8" fmla="*/ 1265203 h 1656180"/>
              <a:gd name="connsiteX9" fmla="*/ 398816 w 2088228"/>
              <a:gd name="connsiteY9" fmla="*/ 1656180 h 1656180"/>
              <a:gd name="connsiteX10" fmla="*/ 645304 w 2088228"/>
              <a:gd name="connsiteY10" fmla="*/ 1023574 h 1656180"/>
              <a:gd name="connsiteX11" fmla="*/ 191129 w 2088228"/>
              <a:gd name="connsiteY11" fmla="*/ 847036 h 1656180"/>
              <a:gd name="connsiteX12" fmla="*/ 0 w 2088228"/>
              <a:gd name="connsiteY12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1044114 w 2088228"/>
              <a:gd name="connsiteY3" fmla="*/ 0 h 1656180"/>
              <a:gd name="connsiteX4" fmla="*/ 1290592 w 2088228"/>
              <a:gd name="connsiteY4" fmla="*/ 632609 h 1656180"/>
              <a:gd name="connsiteX5" fmla="*/ 2088228 w 2088228"/>
              <a:gd name="connsiteY5" fmla="*/ 632604 h 1656180"/>
              <a:gd name="connsiteX6" fmla="*/ 1442924 w 2088228"/>
              <a:gd name="connsiteY6" fmla="*/ 1023574 h 1656180"/>
              <a:gd name="connsiteX7" fmla="*/ 1689412 w 2088228"/>
              <a:gd name="connsiteY7" fmla="*/ 1656180 h 1656180"/>
              <a:gd name="connsiteX8" fmla="*/ 1044114 w 2088228"/>
              <a:gd name="connsiteY8" fmla="*/ 1265203 h 1656180"/>
              <a:gd name="connsiteX9" fmla="*/ 398816 w 2088228"/>
              <a:gd name="connsiteY9" fmla="*/ 1656180 h 1656180"/>
              <a:gd name="connsiteX10" fmla="*/ 645304 w 2088228"/>
              <a:gd name="connsiteY10" fmla="*/ 1023574 h 1656180"/>
              <a:gd name="connsiteX11" fmla="*/ 178772 w 2088228"/>
              <a:gd name="connsiteY11" fmla="*/ 884106 h 1656180"/>
              <a:gd name="connsiteX12" fmla="*/ 0 w 2088228"/>
              <a:gd name="connsiteY12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90592 w 2088228"/>
              <a:gd name="connsiteY5" fmla="*/ 632609 h 1656180"/>
              <a:gd name="connsiteX6" fmla="*/ 2088228 w 2088228"/>
              <a:gd name="connsiteY6" fmla="*/ 632604 h 1656180"/>
              <a:gd name="connsiteX7" fmla="*/ 1442924 w 2088228"/>
              <a:gd name="connsiteY7" fmla="*/ 1023574 h 1656180"/>
              <a:gd name="connsiteX8" fmla="*/ 1689412 w 2088228"/>
              <a:gd name="connsiteY8" fmla="*/ 1656180 h 1656180"/>
              <a:gd name="connsiteX9" fmla="*/ 1044114 w 2088228"/>
              <a:gd name="connsiteY9" fmla="*/ 1265203 h 1656180"/>
              <a:gd name="connsiteX10" fmla="*/ 398816 w 2088228"/>
              <a:gd name="connsiteY10" fmla="*/ 1656180 h 1656180"/>
              <a:gd name="connsiteX11" fmla="*/ 645304 w 2088228"/>
              <a:gd name="connsiteY11" fmla="*/ 1023574 h 1656180"/>
              <a:gd name="connsiteX12" fmla="*/ 178772 w 2088228"/>
              <a:gd name="connsiteY12" fmla="*/ 884106 h 1656180"/>
              <a:gd name="connsiteX13" fmla="*/ 0 w 2088228"/>
              <a:gd name="connsiteY13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2088228 w 2088228"/>
              <a:gd name="connsiteY7" fmla="*/ 632604 h 1656180"/>
              <a:gd name="connsiteX8" fmla="*/ 1442924 w 2088228"/>
              <a:gd name="connsiteY8" fmla="*/ 1023574 h 1656180"/>
              <a:gd name="connsiteX9" fmla="*/ 1689412 w 2088228"/>
              <a:gd name="connsiteY9" fmla="*/ 1656180 h 1656180"/>
              <a:gd name="connsiteX10" fmla="*/ 1044114 w 2088228"/>
              <a:gd name="connsiteY10" fmla="*/ 1265203 h 1656180"/>
              <a:gd name="connsiteX11" fmla="*/ 398816 w 2088228"/>
              <a:gd name="connsiteY11" fmla="*/ 1656180 h 1656180"/>
              <a:gd name="connsiteX12" fmla="*/ 645304 w 2088228"/>
              <a:gd name="connsiteY12" fmla="*/ 1023574 h 1656180"/>
              <a:gd name="connsiteX13" fmla="*/ 178772 w 2088228"/>
              <a:gd name="connsiteY13" fmla="*/ 884106 h 1656180"/>
              <a:gd name="connsiteX14" fmla="*/ 0 w 2088228"/>
              <a:gd name="connsiteY14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442924 w 2088228"/>
              <a:gd name="connsiteY9" fmla="*/ 1023574 h 1656180"/>
              <a:gd name="connsiteX10" fmla="*/ 1689412 w 2088228"/>
              <a:gd name="connsiteY10" fmla="*/ 1656180 h 1656180"/>
              <a:gd name="connsiteX11" fmla="*/ 1044114 w 2088228"/>
              <a:gd name="connsiteY11" fmla="*/ 1265203 h 1656180"/>
              <a:gd name="connsiteX12" fmla="*/ 398816 w 2088228"/>
              <a:gd name="connsiteY12" fmla="*/ 1656180 h 1656180"/>
              <a:gd name="connsiteX13" fmla="*/ 645304 w 2088228"/>
              <a:gd name="connsiteY13" fmla="*/ 1023574 h 1656180"/>
              <a:gd name="connsiteX14" fmla="*/ 178772 w 2088228"/>
              <a:gd name="connsiteY14" fmla="*/ 884106 h 1656180"/>
              <a:gd name="connsiteX15" fmla="*/ 0 w 2088228"/>
              <a:gd name="connsiteY15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89412 w 2088228"/>
              <a:gd name="connsiteY11" fmla="*/ 1656180 h 1656180"/>
              <a:gd name="connsiteX12" fmla="*/ 1044114 w 2088228"/>
              <a:gd name="connsiteY12" fmla="*/ 1265203 h 1656180"/>
              <a:gd name="connsiteX13" fmla="*/ 398816 w 2088228"/>
              <a:gd name="connsiteY13" fmla="*/ 1656180 h 1656180"/>
              <a:gd name="connsiteX14" fmla="*/ 645304 w 2088228"/>
              <a:gd name="connsiteY14" fmla="*/ 1023574 h 1656180"/>
              <a:gd name="connsiteX15" fmla="*/ 178772 w 2088228"/>
              <a:gd name="connsiteY15" fmla="*/ 884106 h 1656180"/>
              <a:gd name="connsiteX16" fmla="*/ 0 w 2088228"/>
              <a:gd name="connsiteY16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044114 w 2088228"/>
              <a:gd name="connsiteY13" fmla="*/ 1265203 h 1656180"/>
              <a:gd name="connsiteX14" fmla="*/ 398816 w 2088228"/>
              <a:gd name="connsiteY14" fmla="*/ 1656180 h 1656180"/>
              <a:gd name="connsiteX15" fmla="*/ 645304 w 2088228"/>
              <a:gd name="connsiteY15" fmla="*/ 1023574 h 1656180"/>
              <a:gd name="connsiteX16" fmla="*/ 178772 w 2088228"/>
              <a:gd name="connsiteY16" fmla="*/ 884106 h 1656180"/>
              <a:gd name="connsiteX17" fmla="*/ 0 w 2088228"/>
              <a:gd name="connsiteY17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398816 w 2088228"/>
              <a:gd name="connsiteY15" fmla="*/ 1656180 h 1656180"/>
              <a:gd name="connsiteX16" fmla="*/ 645304 w 2088228"/>
              <a:gd name="connsiteY16" fmla="*/ 1023574 h 1656180"/>
              <a:gd name="connsiteX17" fmla="*/ 178772 w 2088228"/>
              <a:gd name="connsiteY17" fmla="*/ 884106 h 1656180"/>
              <a:gd name="connsiteX18" fmla="*/ 0 w 2088228"/>
              <a:gd name="connsiteY18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645304 w 2088228"/>
              <a:gd name="connsiteY17" fmla="*/ 1023574 h 1656180"/>
              <a:gd name="connsiteX18" fmla="*/ 178772 w 2088228"/>
              <a:gd name="connsiteY18" fmla="*/ 884106 h 1656180"/>
              <a:gd name="connsiteX19" fmla="*/ 0 w 2088228"/>
              <a:gd name="connsiteY19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104565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104565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805942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192128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104565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805942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088228" h="1656180">
                <a:moveTo>
                  <a:pt x="0" y="632604"/>
                </a:moveTo>
                <a:cubicBezTo>
                  <a:pt x="109018" y="634060"/>
                  <a:pt x="218035" y="499591"/>
                  <a:pt x="327053" y="501047"/>
                </a:cubicBezTo>
                <a:lnTo>
                  <a:pt x="871776" y="817961"/>
                </a:lnTo>
                <a:cubicBezTo>
                  <a:pt x="916742" y="695847"/>
                  <a:pt x="764001" y="314242"/>
                  <a:pt x="808967" y="192128"/>
                </a:cubicBezTo>
                <a:lnTo>
                  <a:pt x="1044114" y="0"/>
                </a:lnTo>
                <a:cubicBezTo>
                  <a:pt x="1072823" y="80518"/>
                  <a:pt x="1249814" y="136323"/>
                  <a:pt x="1278523" y="216841"/>
                </a:cubicBezTo>
                <a:lnTo>
                  <a:pt x="1154668" y="805604"/>
                </a:lnTo>
                <a:cubicBezTo>
                  <a:pt x="1298926" y="802939"/>
                  <a:pt x="1616179" y="466641"/>
                  <a:pt x="1760437" y="463976"/>
                </a:cubicBezTo>
                <a:lnTo>
                  <a:pt x="2088228" y="632604"/>
                </a:lnTo>
                <a:cubicBezTo>
                  <a:pt x="1987202" y="691725"/>
                  <a:pt x="1997387" y="824985"/>
                  <a:pt x="1896361" y="884106"/>
                </a:cubicBezTo>
                <a:lnTo>
                  <a:pt x="1183432" y="986504"/>
                </a:lnTo>
                <a:cubicBezTo>
                  <a:pt x="1223367" y="1084177"/>
                  <a:pt x="1658718" y="1218920"/>
                  <a:pt x="1698653" y="1316593"/>
                </a:cubicBezTo>
                <a:lnTo>
                  <a:pt x="1689412" y="1656180"/>
                </a:lnTo>
                <a:cubicBezTo>
                  <a:pt x="1597757" y="1600649"/>
                  <a:pt x="1444319" y="1643972"/>
                  <a:pt x="1352664" y="1588441"/>
                </a:cubicBezTo>
                <a:lnTo>
                  <a:pt x="1044114" y="1104565"/>
                </a:lnTo>
                <a:cubicBezTo>
                  <a:pt x="928661" y="1179360"/>
                  <a:pt x="887349" y="1513646"/>
                  <a:pt x="771896" y="1588441"/>
                </a:cubicBezTo>
                <a:lnTo>
                  <a:pt x="398816" y="1656180"/>
                </a:lnTo>
                <a:cubicBezTo>
                  <a:pt x="432560" y="1559460"/>
                  <a:pt x="367450" y="1400956"/>
                  <a:pt x="401194" y="1304236"/>
                </a:cubicBezTo>
                <a:lnTo>
                  <a:pt x="805942" y="1023574"/>
                </a:lnTo>
                <a:cubicBezTo>
                  <a:pt x="666907" y="935896"/>
                  <a:pt x="317807" y="971784"/>
                  <a:pt x="178772" y="884106"/>
                </a:cubicBezTo>
                <a:lnTo>
                  <a:pt x="0" y="632604"/>
                </a:lnTo>
                <a:close/>
              </a:path>
            </a:pathLst>
          </a:custGeom>
          <a:solidFill>
            <a:srgbClr val="FF9966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 rot="13754368">
            <a:off x="3216157" y="3910913"/>
            <a:ext cx="412433" cy="411636"/>
          </a:xfrm>
          <a:custGeom>
            <a:avLst/>
            <a:gdLst>
              <a:gd name="connsiteX0" fmla="*/ 1437 w 810975"/>
              <a:gd name="connsiteY0" fmla="*/ 323402 h 706871"/>
              <a:gd name="connsiteX1" fmla="*/ 285642 w 810975"/>
              <a:gd name="connsiteY1" fmla="*/ 619964 h 706871"/>
              <a:gd name="connsiteX2" fmla="*/ 594561 w 810975"/>
              <a:gd name="connsiteY2" fmla="*/ 706461 h 706871"/>
              <a:gd name="connsiteX3" fmla="*/ 804626 w 810975"/>
              <a:gd name="connsiteY3" fmla="*/ 595250 h 706871"/>
              <a:gd name="connsiteX4" fmla="*/ 755199 w 810975"/>
              <a:gd name="connsiteY4" fmla="*/ 360472 h 706871"/>
              <a:gd name="connsiteX5" fmla="*/ 742842 w 810975"/>
              <a:gd name="connsiteY5" fmla="*/ 150407 h 706871"/>
              <a:gd name="connsiteX6" fmla="*/ 730486 w 810975"/>
              <a:gd name="connsiteY6" fmla="*/ 2126 h 706871"/>
              <a:gd name="connsiteX7" fmla="*/ 643988 w 810975"/>
              <a:gd name="connsiteY7" fmla="*/ 261618 h 706871"/>
              <a:gd name="connsiteX8" fmla="*/ 260929 w 810975"/>
              <a:gd name="connsiteY8" fmla="*/ 88623 h 706871"/>
              <a:gd name="connsiteX9" fmla="*/ 409210 w 810975"/>
              <a:gd name="connsiteY9" fmla="*/ 397542 h 706871"/>
              <a:gd name="connsiteX10" fmla="*/ 1437 w 810975"/>
              <a:gd name="connsiteY10" fmla="*/ 323402 h 706871"/>
              <a:gd name="connsiteX0" fmla="*/ 871 w 983403"/>
              <a:gd name="connsiteY0" fmla="*/ 731175 h 737263"/>
              <a:gd name="connsiteX1" fmla="*/ 458070 w 983403"/>
              <a:gd name="connsiteY1" fmla="*/ 619964 h 737263"/>
              <a:gd name="connsiteX2" fmla="*/ 766989 w 983403"/>
              <a:gd name="connsiteY2" fmla="*/ 706461 h 737263"/>
              <a:gd name="connsiteX3" fmla="*/ 977054 w 983403"/>
              <a:gd name="connsiteY3" fmla="*/ 595250 h 737263"/>
              <a:gd name="connsiteX4" fmla="*/ 927627 w 983403"/>
              <a:gd name="connsiteY4" fmla="*/ 360472 h 737263"/>
              <a:gd name="connsiteX5" fmla="*/ 915270 w 983403"/>
              <a:gd name="connsiteY5" fmla="*/ 150407 h 737263"/>
              <a:gd name="connsiteX6" fmla="*/ 902914 w 983403"/>
              <a:gd name="connsiteY6" fmla="*/ 2126 h 737263"/>
              <a:gd name="connsiteX7" fmla="*/ 816416 w 983403"/>
              <a:gd name="connsiteY7" fmla="*/ 261618 h 737263"/>
              <a:gd name="connsiteX8" fmla="*/ 433357 w 983403"/>
              <a:gd name="connsiteY8" fmla="*/ 88623 h 737263"/>
              <a:gd name="connsiteX9" fmla="*/ 581638 w 983403"/>
              <a:gd name="connsiteY9" fmla="*/ 397542 h 737263"/>
              <a:gd name="connsiteX10" fmla="*/ 871 w 983403"/>
              <a:gd name="connsiteY10" fmla="*/ 731175 h 737263"/>
              <a:gd name="connsiteX0" fmla="*/ 4341 w 986873"/>
              <a:gd name="connsiteY0" fmla="*/ 731175 h 734712"/>
              <a:gd name="connsiteX1" fmla="*/ 461540 w 986873"/>
              <a:gd name="connsiteY1" fmla="*/ 619964 h 734712"/>
              <a:gd name="connsiteX2" fmla="*/ 770459 w 986873"/>
              <a:gd name="connsiteY2" fmla="*/ 706461 h 734712"/>
              <a:gd name="connsiteX3" fmla="*/ 980524 w 986873"/>
              <a:gd name="connsiteY3" fmla="*/ 595250 h 734712"/>
              <a:gd name="connsiteX4" fmla="*/ 931097 w 986873"/>
              <a:gd name="connsiteY4" fmla="*/ 360472 h 734712"/>
              <a:gd name="connsiteX5" fmla="*/ 918740 w 986873"/>
              <a:gd name="connsiteY5" fmla="*/ 150407 h 734712"/>
              <a:gd name="connsiteX6" fmla="*/ 906384 w 986873"/>
              <a:gd name="connsiteY6" fmla="*/ 2126 h 734712"/>
              <a:gd name="connsiteX7" fmla="*/ 819886 w 986873"/>
              <a:gd name="connsiteY7" fmla="*/ 261618 h 734712"/>
              <a:gd name="connsiteX8" fmla="*/ 436827 w 986873"/>
              <a:gd name="connsiteY8" fmla="*/ 88623 h 734712"/>
              <a:gd name="connsiteX9" fmla="*/ 585108 w 986873"/>
              <a:gd name="connsiteY9" fmla="*/ 397542 h 734712"/>
              <a:gd name="connsiteX10" fmla="*/ 251475 w 986873"/>
              <a:gd name="connsiteY10" fmla="*/ 459326 h 734712"/>
              <a:gd name="connsiteX11" fmla="*/ 4341 w 986873"/>
              <a:gd name="connsiteY11" fmla="*/ 731175 h 734712"/>
              <a:gd name="connsiteX0" fmla="*/ 4341 w 1004473"/>
              <a:gd name="connsiteY0" fmla="*/ 731109 h 734646"/>
              <a:gd name="connsiteX1" fmla="*/ 461540 w 1004473"/>
              <a:gd name="connsiteY1" fmla="*/ 619898 h 734646"/>
              <a:gd name="connsiteX2" fmla="*/ 770459 w 1004473"/>
              <a:gd name="connsiteY2" fmla="*/ 706395 h 734646"/>
              <a:gd name="connsiteX3" fmla="*/ 980524 w 1004473"/>
              <a:gd name="connsiteY3" fmla="*/ 595184 h 734646"/>
              <a:gd name="connsiteX4" fmla="*/ 992881 w 1004473"/>
              <a:gd name="connsiteY4" fmla="*/ 335692 h 734646"/>
              <a:gd name="connsiteX5" fmla="*/ 918740 w 1004473"/>
              <a:gd name="connsiteY5" fmla="*/ 150341 h 734646"/>
              <a:gd name="connsiteX6" fmla="*/ 906384 w 1004473"/>
              <a:gd name="connsiteY6" fmla="*/ 2060 h 734646"/>
              <a:gd name="connsiteX7" fmla="*/ 819886 w 1004473"/>
              <a:gd name="connsiteY7" fmla="*/ 261552 h 734646"/>
              <a:gd name="connsiteX8" fmla="*/ 436827 w 1004473"/>
              <a:gd name="connsiteY8" fmla="*/ 88557 h 734646"/>
              <a:gd name="connsiteX9" fmla="*/ 585108 w 1004473"/>
              <a:gd name="connsiteY9" fmla="*/ 397476 h 734646"/>
              <a:gd name="connsiteX10" fmla="*/ 251475 w 1004473"/>
              <a:gd name="connsiteY10" fmla="*/ 459260 h 734646"/>
              <a:gd name="connsiteX11" fmla="*/ 4341 w 1004473"/>
              <a:gd name="connsiteY11" fmla="*/ 731109 h 734646"/>
              <a:gd name="connsiteX0" fmla="*/ 4341 w 1228373"/>
              <a:gd name="connsiteY0" fmla="*/ 1057560 h 1061097"/>
              <a:gd name="connsiteX1" fmla="*/ 461540 w 1228373"/>
              <a:gd name="connsiteY1" fmla="*/ 946349 h 1061097"/>
              <a:gd name="connsiteX2" fmla="*/ 770459 w 1228373"/>
              <a:gd name="connsiteY2" fmla="*/ 1032846 h 1061097"/>
              <a:gd name="connsiteX3" fmla="*/ 980524 w 1228373"/>
              <a:gd name="connsiteY3" fmla="*/ 921635 h 1061097"/>
              <a:gd name="connsiteX4" fmla="*/ 992881 w 1228373"/>
              <a:gd name="connsiteY4" fmla="*/ 662143 h 1061097"/>
              <a:gd name="connsiteX5" fmla="*/ 1227659 w 1228373"/>
              <a:gd name="connsiteY5" fmla="*/ 7235 h 1061097"/>
              <a:gd name="connsiteX6" fmla="*/ 906384 w 1228373"/>
              <a:gd name="connsiteY6" fmla="*/ 328511 h 1061097"/>
              <a:gd name="connsiteX7" fmla="*/ 819886 w 1228373"/>
              <a:gd name="connsiteY7" fmla="*/ 588003 h 1061097"/>
              <a:gd name="connsiteX8" fmla="*/ 436827 w 1228373"/>
              <a:gd name="connsiteY8" fmla="*/ 415008 h 1061097"/>
              <a:gd name="connsiteX9" fmla="*/ 585108 w 1228373"/>
              <a:gd name="connsiteY9" fmla="*/ 723927 h 1061097"/>
              <a:gd name="connsiteX10" fmla="*/ 251475 w 1228373"/>
              <a:gd name="connsiteY10" fmla="*/ 785711 h 1061097"/>
              <a:gd name="connsiteX11" fmla="*/ 4341 w 1228373"/>
              <a:gd name="connsiteY11" fmla="*/ 1057560 h 1061097"/>
              <a:gd name="connsiteX0" fmla="*/ 4341 w 1230567"/>
              <a:gd name="connsiteY0" fmla="*/ 1072495 h 1076032"/>
              <a:gd name="connsiteX1" fmla="*/ 461540 w 1230567"/>
              <a:gd name="connsiteY1" fmla="*/ 961284 h 1076032"/>
              <a:gd name="connsiteX2" fmla="*/ 770459 w 1230567"/>
              <a:gd name="connsiteY2" fmla="*/ 1047781 h 1076032"/>
              <a:gd name="connsiteX3" fmla="*/ 980524 w 1230567"/>
              <a:gd name="connsiteY3" fmla="*/ 936570 h 1076032"/>
              <a:gd name="connsiteX4" fmla="*/ 992881 w 1230567"/>
              <a:gd name="connsiteY4" fmla="*/ 677078 h 1076032"/>
              <a:gd name="connsiteX5" fmla="*/ 1227659 w 1230567"/>
              <a:gd name="connsiteY5" fmla="*/ 22170 h 1076032"/>
              <a:gd name="connsiteX6" fmla="*/ 807530 w 1230567"/>
              <a:gd name="connsiteY6" fmla="*/ 195165 h 1076032"/>
              <a:gd name="connsiteX7" fmla="*/ 819886 w 1230567"/>
              <a:gd name="connsiteY7" fmla="*/ 602938 h 1076032"/>
              <a:gd name="connsiteX8" fmla="*/ 436827 w 1230567"/>
              <a:gd name="connsiteY8" fmla="*/ 429943 h 1076032"/>
              <a:gd name="connsiteX9" fmla="*/ 585108 w 1230567"/>
              <a:gd name="connsiteY9" fmla="*/ 738862 h 1076032"/>
              <a:gd name="connsiteX10" fmla="*/ 251475 w 1230567"/>
              <a:gd name="connsiteY10" fmla="*/ 800646 h 1076032"/>
              <a:gd name="connsiteX11" fmla="*/ 4341 w 1230567"/>
              <a:gd name="connsiteY11" fmla="*/ 1072495 h 1076032"/>
              <a:gd name="connsiteX0" fmla="*/ 4341 w 1231061"/>
              <a:gd name="connsiteY0" fmla="*/ 1053601 h 1057138"/>
              <a:gd name="connsiteX1" fmla="*/ 461540 w 1231061"/>
              <a:gd name="connsiteY1" fmla="*/ 942390 h 1057138"/>
              <a:gd name="connsiteX2" fmla="*/ 770459 w 1231061"/>
              <a:gd name="connsiteY2" fmla="*/ 1028887 h 1057138"/>
              <a:gd name="connsiteX3" fmla="*/ 980524 w 1231061"/>
              <a:gd name="connsiteY3" fmla="*/ 917676 h 1057138"/>
              <a:gd name="connsiteX4" fmla="*/ 992881 w 1231061"/>
              <a:gd name="connsiteY4" fmla="*/ 658184 h 1057138"/>
              <a:gd name="connsiteX5" fmla="*/ 1005238 w 1231061"/>
              <a:gd name="connsiteY5" fmla="*/ 312196 h 1057138"/>
              <a:gd name="connsiteX6" fmla="*/ 1227659 w 1231061"/>
              <a:gd name="connsiteY6" fmla="*/ 3276 h 1057138"/>
              <a:gd name="connsiteX7" fmla="*/ 807530 w 1231061"/>
              <a:gd name="connsiteY7" fmla="*/ 176271 h 1057138"/>
              <a:gd name="connsiteX8" fmla="*/ 819886 w 1231061"/>
              <a:gd name="connsiteY8" fmla="*/ 584044 h 1057138"/>
              <a:gd name="connsiteX9" fmla="*/ 436827 w 1231061"/>
              <a:gd name="connsiteY9" fmla="*/ 411049 h 1057138"/>
              <a:gd name="connsiteX10" fmla="*/ 585108 w 1231061"/>
              <a:gd name="connsiteY10" fmla="*/ 719968 h 1057138"/>
              <a:gd name="connsiteX11" fmla="*/ 251475 w 1231061"/>
              <a:gd name="connsiteY11" fmla="*/ 781752 h 1057138"/>
              <a:gd name="connsiteX12" fmla="*/ 4341 w 1231061"/>
              <a:gd name="connsiteY12" fmla="*/ 1053601 h 1057138"/>
              <a:gd name="connsiteX0" fmla="*/ 4341 w 1231061"/>
              <a:gd name="connsiteY0" fmla="*/ 1053601 h 1057138"/>
              <a:gd name="connsiteX1" fmla="*/ 461540 w 1231061"/>
              <a:gd name="connsiteY1" fmla="*/ 942390 h 1057138"/>
              <a:gd name="connsiteX2" fmla="*/ 770459 w 1231061"/>
              <a:gd name="connsiteY2" fmla="*/ 1028887 h 1057138"/>
              <a:gd name="connsiteX3" fmla="*/ 1029951 w 1231061"/>
              <a:gd name="connsiteY3" fmla="*/ 930033 h 1057138"/>
              <a:gd name="connsiteX4" fmla="*/ 992881 w 1231061"/>
              <a:gd name="connsiteY4" fmla="*/ 658184 h 1057138"/>
              <a:gd name="connsiteX5" fmla="*/ 1005238 w 1231061"/>
              <a:gd name="connsiteY5" fmla="*/ 312196 h 1057138"/>
              <a:gd name="connsiteX6" fmla="*/ 1227659 w 1231061"/>
              <a:gd name="connsiteY6" fmla="*/ 3276 h 1057138"/>
              <a:gd name="connsiteX7" fmla="*/ 807530 w 1231061"/>
              <a:gd name="connsiteY7" fmla="*/ 176271 h 1057138"/>
              <a:gd name="connsiteX8" fmla="*/ 819886 w 1231061"/>
              <a:gd name="connsiteY8" fmla="*/ 584044 h 1057138"/>
              <a:gd name="connsiteX9" fmla="*/ 436827 w 1231061"/>
              <a:gd name="connsiteY9" fmla="*/ 411049 h 1057138"/>
              <a:gd name="connsiteX10" fmla="*/ 585108 w 1231061"/>
              <a:gd name="connsiteY10" fmla="*/ 719968 h 1057138"/>
              <a:gd name="connsiteX11" fmla="*/ 251475 w 1231061"/>
              <a:gd name="connsiteY11" fmla="*/ 781752 h 1057138"/>
              <a:gd name="connsiteX12" fmla="*/ 4341 w 1231061"/>
              <a:gd name="connsiteY12" fmla="*/ 1053601 h 1057138"/>
              <a:gd name="connsiteX0" fmla="*/ 4341 w 1231061"/>
              <a:gd name="connsiteY0" fmla="*/ 1053601 h 1057138"/>
              <a:gd name="connsiteX1" fmla="*/ 461540 w 1231061"/>
              <a:gd name="connsiteY1" fmla="*/ 942390 h 1057138"/>
              <a:gd name="connsiteX2" fmla="*/ 770459 w 1231061"/>
              <a:gd name="connsiteY2" fmla="*/ 1028887 h 1057138"/>
              <a:gd name="connsiteX3" fmla="*/ 1029951 w 1231061"/>
              <a:gd name="connsiteY3" fmla="*/ 930033 h 1057138"/>
              <a:gd name="connsiteX4" fmla="*/ 992881 w 1231061"/>
              <a:gd name="connsiteY4" fmla="*/ 658184 h 1057138"/>
              <a:gd name="connsiteX5" fmla="*/ 1005238 w 1231061"/>
              <a:gd name="connsiteY5" fmla="*/ 312196 h 1057138"/>
              <a:gd name="connsiteX6" fmla="*/ 1227659 w 1231061"/>
              <a:gd name="connsiteY6" fmla="*/ 3276 h 1057138"/>
              <a:gd name="connsiteX7" fmla="*/ 807530 w 1231061"/>
              <a:gd name="connsiteY7" fmla="*/ 176271 h 1057138"/>
              <a:gd name="connsiteX8" fmla="*/ 819886 w 1231061"/>
              <a:gd name="connsiteY8" fmla="*/ 584044 h 1057138"/>
              <a:gd name="connsiteX9" fmla="*/ 436827 w 1231061"/>
              <a:gd name="connsiteY9" fmla="*/ 411049 h 1057138"/>
              <a:gd name="connsiteX10" fmla="*/ 585108 w 1231061"/>
              <a:gd name="connsiteY10" fmla="*/ 719968 h 1057138"/>
              <a:gd name="connsiteX11" fmla="*/ 251475 w 1231061"/>
              <a:gd name="connsiteY11" fmla="*/ 781752 h 1057138"/>
              <a:gd name="connsiteX12" fmla="*/ 4341 w 1231061"/>
              <a:gd name="connsiteY12" fmla="*/ 1053601 h 1057138"/>
              <a:gd name="connsiteX0" fmla="*/ 4341 w 1088125"/>
              <a:gd name="connsiteY0" fmla="*/ 1029559 h 1033096"/>
              <a:gd name="connsiteX1" fmla="*/ 461540 w 1088125"/>
              <a:gd name="connsiteY1" fmla="*/ 918348 h 1033096"/>
              <a:gd name="connsiteX2" fmla="*/ 770459 w 1088125"/>
              <a:gd name="connsiteY2" fmla="*/ 1004845 h 1033096"/>
              <a:gd name="connsiteX3" fmla="*/ 1029951 w 1088125"/>
              <a:gd name="connsiteY3" fmla="*/ 905991 h 1033096"/>
              <a:gd name="connsiteX4" fmla="*/ 992881 w 1088125"/>
              <a:gd name="connsiteY4" fmla="*/ 634142 h 1033096"/>
              <a:gd name="connsiteX5" fmla="*/ 1005238 w 1088125"/>
              <a:gd name="connsiteY5" fmla="*/ 288154 h 1033096"/>
              <a:gd name="connsiteX6" fmla="*/ 1079377 w 1088125"/>
              <a:gd name="connsiteY6" fmla="*/ 3947 h 1033096"/>
              <a:gd name="connsiteX7" fmla="*/ 807530 w 1088125"/>
              <a:gd name="connsiteY7" fmla="*/ 152229 h 1033096"/>
              <a:gd name="connsiteX8" fmla="*/ 819886 w 1088125"/>
              <a:gd name="connsiteY8" fmla="*/ 560002 h 1033096"/>
              <a:gd name="connsiteX9" fmla="*/ 436827 w 1088125"/>
              <a:gd name="connsiteY9" fmla="*/ 387007 h 1033096"/>
              <a:gd name="connsiteX10" fmla="*/ 585108 w 1088125"/>
              <a:gd name="connsiteY10" fmla="*/ 695926 h 1033096"/>
              <a:gd name="connsiteX11" fmla="*/ 251475 w 1088125"/>
              <a:gd name="connsiteY11" fmla="*/ 757710 h 1033096"/>
              <a:gd name="connsiteX12" fmla="*/ 4341 w 1088125"/>
              <a:gd name="connsiteY12" fmla="*/ 1029559 h 1033096"/>
              <a:gd name="connsiteX0" fmla="*/ 4341 w 1161067"/>
              <a:gd name="connsiteY0" fmla="*/ 1176127 h 1179664"/>
              <a:gd name="connsiteX1" fmla="*/ 461540 w 1161067"/>
              <a:gd name="connsiteY1" fmla="*/ 1064916 h 1179664"/>
              <a:gd name="connsiteX2" fmla="*/ 770459 w 1161067"/>
              <a:gd name="connsiteY2" fmla="*/ 1151413 h 1179664"/>
              <a:gd name="connsiteX3" fmla="*/ 1029951 w 1161067"/>
              <a:gd name="connsiteY3" fmla="*/ 1052559 h 1179664"/>
              <a:gd name="connsiteX4" fmla="*/ 992881 w 1161067"/>
              <a:gd name="connsiteY4" fmla="*/ 780710 h 1179664"/>
              <a:gd name="connsiteX5" fmla="*/ 1005238 w 1161067"/>
              <a:gd name="connsiteY5" fmla="*/ 434722 h 1179664"/>
              <a:gd name="connsiteX6" fmla="*/ 1156231 w 1161067"/>
              <a:gd name="connsiteY6" fmla="*/ 1753 h 1179664"/>
              <a:gd name="connsiteX7" fmla="*/ 807530 w 1161067"/>
              <a:gd name="connsiteY7" fmla="*/ 298797 h 1179664"/>
              <a:gd name="connsiteX8" fmla="*/ 819886 w 1161067"/>
              <a:gd name="connsiteY8" fmla="*/ 706570 h 1179664"/>
              <a:gd name="connsiteX9" fmla="*/ 436827 w 1161067"/>
              <a:gd name="connsiteY9" fmla="*/ 533575 h 1179664"/>
              <a:gd name="connsiteX10" fmla="*/ 585108 w 1161067"/>
              <a:gd name="connsiteY10" fmla="*/ 842494 h 1179664"/>
              <a:gd name="connsiteX11" fmla="*/ 251475 w 1161067"/>
              <a:gd name="connsiteY11" fmla="*/ 904278 h 1179664"/>
              <a:gd name="connsiteX12" fmla="*/ 4341 w 1161067"/>
              <a:gd name="connsiteY12" fmla="*/ 1176127 h 1179664"/>
              <a:gd name="connsiteX0" fmla="*/ 4341 w 1161067"/>
              <a:gd name="connsiteY0" fmla="*/ 1176127 h 1181662"/>
              <a:gd name="connsiteX1" fmla="*/ 461540 w 1161067"/>
              <a:gd name="connsiteY1" fmla="*/ 1091964 h 1181662"/>
              <a:gd name="connsiteX2" fmla="*/ 770459 w 1161067"/>
              <a:gd name="connsiteY2" fmla="*/ 1151413 h 1181662"/>
              <a:gd name="connsiteX3" fmla="*/ 1029951 w 1161067"/>
              <a:gd name="connsiteY3" fmla="*/ 1052559 h 1181662"/>
              <a:gd name="connsiteX4" fmla="*/ 992881 w 1161067"/>
              <a:gd name="connsiteY4" fmla="*/ 780710 h 1181662"/>
              <a:gd name="connsiteX5" fmla="*/ 1005238 w 1161067"/>
              <a:gd name="connsiteY5" fmla="*/ 434722 h 1181662"/>
              <a:gd name="connsiteX6" fmla="*/ 1156231 w 1161067"/>
              <a:gd name="connsiteY6" fmla="*/ 1753 h 1181662"/>
              <a:gd name="connsiteX7" fmla="*/ 807530 w 1161067"/>
              <a:gd name="connsiteY7" fmla="*/ 298797 h 1181662"/>
              <a:gd name="connsiteX8" fmla="*/ 819886 w 1161067"/>
              <a:gd name="connsiteY8" fmla="*/ 706570 h 1181662"/>
              <a:gd name="connsiteX9" fmla="*/ 436827 w 1161067"/>
              <a:gd name="connsiteY9" fmla="*/ 533575 h 1181662"/>
              <a:gd name="connsiteX10" fmla="*/ 585108 w 1161067"/>
              <a:gd name="connsiteY10" fmla="*/ 842494 h 1181662"/>
              <a:gd name="connsiteX11" fmla="*/ 251475 w 1161067"/>
              <a:gd name="connsiteY11" fmla="*/ 904278 h 1181662"/>
              <a:gd name="connsiteX12" fmla="*/ 4341 w 1161067"/>
              <a:gd name="connsiteY12" fmla="*/ 1176127 h 1181662"/>
              <a:gd name="connsiteX0" fmla="*/ 19869 w 1176595"/>
              <a:gd name="connsiteY0" fmla="*/ 1176127 h 1188476"/>
              <a:gd name="connsiteX1" fmla="*/ 477068 w 1176595"/>
              <a:gd name="connsiteY1" fmla="*/ 1091964 h 1188476"/>
              <a:gd name="connsiteX2" fmla="*/ 785987 w 1176595"/>
              <a:gd name="connsiteY2" fmla="*/ 1151413 h 1188476"/>
              <a:gd name="connsiteX3" fmla="*/ 1045479 w 1176595"/>
              <a:gd name="connsiteY3" fmla="*/ 1052559 h 1188476"/>
              <a:gd name="connsiteX4" fmla="*/ 1008409 w 1176595"/>
              <a:gd name="connsiteY4" fmla="*/ 780710 h 1188476"/>
              <a:gd name="connsiteX5" fmla="*/ 1020766 w 1176595"/>
              <a:gd name="connsiteY5" fmla="*/ 434722 h 1188476"/>
              <a:gd name="connsiteX6" fmla="*/ 1171759 w 1176595"/>
              <a:gd name="connsiteY6" fmla="*/ 1753 h 1188476"/>
              <a:gd name="connsiteX7" fmla="*/ 823058 w 1176595"/>
              <a:gd name="connsiteY7" fmla="*/ 298797 h 1188476"/>
              <a:gd name="connsiteX8" fmla="*/ 835414 w 1176595"/>
              <a:gd name="connsiteY8" fmla="*/ 706570 h 1188476"/>
              <a:gd name="connsiteX9" fmla="*/ 452355 w 1176595"/>
              <a:gd name="connsiteY9" fmla="*/ 533575 h 1188476"/>
              <a:gd name="connsiteX10" fmla="*/ 600636 w 1176595"/>
              <a:gd name="connsiteY10" fmla="*/ 842494 h 1188476"/>
              <a:gd name="connsiteX11" fmla="*/ 134255 w 1176595"/>
              <a:gd name="connsiteY11" fmla="*/ 775802 h 1188476"/>
              <a:gd name="connsiteX12" fmla="*/ 19869 w 1176595"/>
              <a:gd name="connsiteY12" fmla="*/ 1176127 h 1188476"/>
              <a:gd name="connsiteX0" fmla="*/ 11703 w 1259257"/>
              <a:gd name="connsiteY0" fmla="*/ 1378985 h 1385142"/>
              <a:gd name="connsiteX1" fmla="*/ 559730 w 1259257"/>
              <a:gd name="connsiteY1" fmla="*/ 1091964 h 1385142"/>
              <a:gd name="connsiteX2" fmla="*/ 868649 w 1259257"/>
              <a:gd name="connsiteY2" fmla="*/ 1151413 h 1385142"/>
              <a:gd name="connsiteX3" fmla="*/ 1128141 w 1259257"/>
              <a:gd name="connsiteY3" fmla="*/ 1052559 h 1385142"/>
              <a:gd name="connsiteX4" fmla="*/ 1091071 w 1259257"/>
              <a:gd name="connsiteY4" fmla="*/ 780710 h 1385142"/>
              <a:gd name="connsiteX5" fmla="*/ 1103428 w 1259257"/>
              <a:gd name="connsiteY5" fmla="*/ 434722 h 1385142"/>
              <a:gd name="connsiteX6" fmla="*/ 1254421 w 1259257"/>
              <a:gd name="connsiteY6" fmla="*/ 1753 h 1385142"/>
              <a:gd name="connsiteX7" fmla="*/ 905720 w 1259257"/>
              <a:gd name="connsiteY7" fmla="*/ 298797 h 1385142"/>
              <a:gd name="connsiteX8" fmla="*/ 918076 w 1259257"/>
              <a:gd name="connsiteY8" fmla="*/ 706570 h 1385142"/>
              <a:gd name="connsiteX9" fmla="*/ 535017 w 1259257"/>
              <a:gd name="connsiteY9" fmla="*/ 533575 h 1385142"/>
              <a:gd name="connsiteX10" fmla="*/ 683298 w 1259257"/>
              <a:gd name="connsiteY10" fmla="*/ 842494 h 1385142"/>
              <a:gd name="connsiteX11" fmla="*/ 216917 w 1259257"/>
              <a:gd name="connsiteY11" fmla="*/ 775802 h 1385142"/>
              <a:gd name="connsiteX12" fmla="*/ 11703 w 1259257"/>
              <a:gd name="connsiteY12" fmla="*/ 1378985 h 1385142"/>
              <a:gd name="connsiteX0" fmla="*/ 5618 w 1253172"/>
              <a:gd name="connsiteY0" fmla="*/ 1378985 h 1382633"/>
              <a:gd name="connsiteX1" fmla="*/ 553645 w 1253172"/>
              <a:gd name="connsiteY1" fmla="*/ 1091964 h 1382633"/>
              <a:gd name="connsiteX2" fmla="*/ 862564 w 1253172"/>
              <a:gd name="connsiteY2" fmla="*/ 1151413 h 1382633"/>
              <a:gd name="connsiteX3" fmla="*/ 1122056 w 1253172"/>
              <a:gd name="connsiteY3" fmla="*/ 1052559 h 1382633"/>
              <a:gd name="connsiteX4" fmla="*/ 1084986 w 1253172"/>
              <a:gd name="connsiteY4" fmla="*/ 780710 h 1382633"/>
              <a:gd name="connsiteX5" fmla="*/ 1097343 w 1253172"/>
              <a:gd name="connsiteY5" fmla="*/ 434722 h 1382633"/>
              <a:gd name="connsiteX6" fmla="*/ 1248336 w 1253172"/>
              <a:gd name="connsiteY6" fmla="*/ 1753 h 1382633"/>
              <a:gd name="connsiteX7" fmla="*/ 899635 w 1253172"/>
              <a:gd name="connsiteY7" fmla="*/ 298797 h 1382633"/>
              <a:gd name="connsiteX8" fmla="*/ 911991 w 1253172"/>
              <a:gd name="connsiteY8" fmla="*/ 706570 h 1382633"/>
              <a:gd name="connsiteX9" fmla="*/ 528932 w 1253172"/>
              <a:gd name="connsiteY9" fmla="*/ 533575 h 1382633"/>
              <a:gd name="connsiteX10" fmla="*/ 677213 w 1253172"/>
              <a:gd name="connsiteY10" fmla="*/ 842494 h 1382633"/>
              <a:gd name="connsiteX11" fmla="*/ 287686 w 1253172"/>
              <a:gd name="connsiteY11" fmla="*/ 856945 h 1382633"/>
              <a:gd name="connsiteX12" fmla="*/ 5618 w 1253172"/>
              <a:gd name="connsiteY12" fmla="*/ 1378985 h 1382633"/>
              <a:gd name="connsiteX0" fmla="*/ 5618 w 1130348"/>
              <a:gd name="connsiteY0" fmla="*/ 1097068 h 1100716"/>
              <a:gd name="connsiteX1" fmla="*/ 553645 w 1130348"/>
              <a:gd name="connsiteY1" fmla="*/ 810047 h 1100716"/>
              <a:gd name="connsiteX2" fmla="*/ 862564 w 1130348"/>
              <a:gd name="connsiteY2" fmla="*/ 869496 h 1100716"/>
              <a:gd name="connsiteX3" fmla="*/ 1122056 w 1130348"/>
              <a:gd name="connsiteY3" fmla="*/ 770642 h 1100716"/>
              <a:gd name="connsiteX4" fmla="*/ 1084986 w 1130348"/>
              <a:gd name="connsiteY4" fmla="*/ 498793 h 1100716"/>
              <a:gd name="connsiteX5" fmla="*/ 1097343 w 1130348"/>
              <a:gd name="connsiteY5" fmla="*/ 152805 h 1100716"/>
              <a:gd name="connsiteX6" fmla="*/ 1108601 w 1130348"/>
              <a:gd name="connsiteY6" fmla="*/ 84980 h 1100716"/>
              <a:gd name="connsiteX7" fmla="*/ 899635 w 1130348"/>
              <a:gd name="connsiteY7" fmla="*/ 16880 h 1100716"/>
              <a:gd name="connsiteX8" fmla="*/ 911991 w 1130348"/>
              <a:gd name="connsiteY8" fmla="*/ 424653 h 1100716"/>
              <a:gd name="connsiteX9" fmla="*/ 528932 w 1130348"/>
              <a:gd name="connsiteY9" fmla="*/ 251658 h 1100716"/>
              <a:gd name="connsiteX10" fmla="*/ 677213 w 1130348"/>
              <a:gd name="connsiteY10" fmla="*/ 560577 h 1100716"/>
              <a:gd name="connsiteX11" fmla="*/ 287686 w 1130348"/>
              <a:gd name="connsiteY11" fmla="*/ 575028 h 1100716"/>
              <a:gd name="connsiteX12" fmla="*/ 5618 w 1130348"/>
              <a:gd name="connsiteY12" fmla="*/ 1097068 h 1100716"/>
              <a:gd name="connsiteX0" fmla="*/ 5618 w 1124327"/>
              <a:gd name="connsiteY0" fmla="*/ 1023525 h 1027173"/>
              <a:gd name="connsiteX1" fmla="*/ 553645 w 1124327"/>
              <a:gd name="connsiteY1" fmla="*/ 736504 h 1027173"/>
              <a:gd name="connsiteX2" fmla="*/ 862564 w 1124327"/>
              <a:gd name="connsiteY2" fmla="*/ 795953 h 1027173"/>
              <a:gd name="connsiteX3" fmla="*/ 1122056 w 1124327"/>
              <a:gd name="connsiteY3" fmla="*/ 697099 h 1027173"/>
              <a:gd name="connsiteX4" fmla="*/ 1084986 w 1124327"/>
              <a:gd name="connsiteY4" fmla="*/ 425250 h 1027173"/>
              <a:gd name="connsiteX5" fmla="*/ 1097343 w 1124327"/>
              <a:gd name="connsiteY5" fmla="*/ 79262 h 1027173"/>
              <a:gd name="connsiteX6" fmla="*/ 1108601 w 1124327"/>
              <a:gd name="connsiteY6" fmla="*/ 11437 h 1027173"/>
              <a:gd name="connsiteX7" fmla="*/ 990462 w 1124327"/>
              <a:gd name="connsiteY7" fmla="*/ 132672 h 1027173"/>
              <a:gd name="connsiteX8" fmla="*/ 911991 w 1124327"/>
              <a:gd name="connsiteY8" fmla="*/ 351110 h 1027173"/>
              <a:gd name="connsiteX9" fmla="*/ 528932 w 1124327"/>
              <a:gd name="connsiteY9" fmla="*/ 178115 h 1027173"/>
              <a:gd name="connsiteX10" fmla="*/ 677213 w 1124327"/>
              <a:gd name="connsiteY10" fmla="*/ 487034 h 1027173"/>
              <a:gd name="connsiteX11" fmla="*/ 287686 w 1124327"/>
              <a:gd name="connsiteY11" fmla="*/ 501485 h 1027173"/>
              <a:gd name="connsiteX12" fmla="*/ 5618 w 1124327"/>
              <a:gd name="connsiteY12" fmla="*/ 1023525 h 1027173"/>
              <a:gd name="connsiteX0" fmla="*/ 1128 w 1119837"/>
              <a:gd name="connsiteY0" fmla="*/ 1023525 h 1026261"/>
              <a:gd name="connsiteX1" fmla="*/ 549155 w 1119837"/>
              <a:gd name="connsiteY1" fmla="*/ 736504 h 1026261"/>
              <a:gd name="connsiteX2" fmla="*/ 858074 w 1119837"/>
              <a:gd name="connsiteY2" fmla="*/ 795953 h 1026261"/>
              <a:gd name="connsiteX3" fmla="*/ 1117566 w 1119837"/>
              <a:gd name="connsiteY3" fmla="*/ 697099 h 1026261"/>
              <a:gd name="connsiteX4" fmla="*/ 1080496 w 1119837"/>
              <a:gd name="connsiteY4" fmla="*/ 425250 h 1026261"/>
              <a:gd name="connsiteX5" fmla="*/ 1092853 w 1119837"/>
              <a:gd name="connsiteY5" fmla="*/ 79262 h 1026261"/>
              <a:gd name="connsiteX6" fmla="*/ 1104111 w 1119837"/>
              <a:gd name="connsiteY6" fmla="*/ 11437 h 1026261"/>
              <a:gd name="connsiteX7" fmla="*/ 985972 w 1119837"/>
              <a:gd name="connsiteY7" fmla="*/ 132672 h 1026261"/>
              <a:gd name="connsiteX8" fmla="*/ 907501 w 1119837"/>
              <a:gd name="connsiteY8" fmla="*/ 351110 h 1026261"/>
              <a:gd name="connsiteX9" fmla="*/ 524442 w 1119837"/>
              <a:gd name="connsiteY9" fmla="*/ 178115 h 1026261"/>
              <a:gd name="connsiteX10" fmla="*/ 672723 w 1119837"/>
              <a:gd name="connsiteY10" fmla="*/ 487034 h 1026261"/>
              <a:gd name="connsiteX11" fmla="*/ 410990 w 1119837"/>
              <a:gd name="connsiteY11" fmla="*/ 536157 h 1026261"/>
              <a:gd name="connsiteX12" fmla="*/ 1128 w 1119837"/>
              <a:gd name="connsiteY12" fmla="*/ 1023525 h 1026261"/>
              <a:gd name="connsiteX0" fmla="*/ 2526 w 924630"/>
              <a:gd name="connsiteY0" fmla="*/ 789485 h 801035"/>
              <a:gd name="connsiteX1" fmla="*/ 353948 w 924630"/>
              <a:gd name="connsiteY1" fmla="*/ 736504 h 801035"/>
              <a:gd name="connsiteX2" fmla="*/ 662867 w 924630"/>
              <a:gd name="connsiteY2" fmla="*/ 795953 h 801035"/>
              <a:gd name="connsiteX3" fmla="*/ 922359 w 924630"/>
              <a:gd name="connsiteY3" fmla="*/ 697099 h 801035"/>
              <a:gd name="connsiteX4" fmla="*/ 885289 w 924630"/>
              <a:gd name="connsiteY4" fmla="*/ 425250 h 801035"/>
              <a:gd name="connsiteX5" fmla="*/ 897646 w 924630"/>
              <a:gd name="connsiteY5" fmla="*/ 79262 h 801035"/>
              <a:gd name="connsiteX6" fmla="*/ 908904 w 924630"/>
              <a:gd name="connsiteY6" fmla="*/ 11437 h 801035"/>
              <a:gd name="connsiteX7" fmla="*/ 790765 w 924630"/>
              <a:gd name="connsiteY7" fmla="*/ 132672 h 801035"/>
              <a:gd name="connsiteX8" fmla="*/ 712294 w 924630"/>
              <a:gd name="connsiteY8" fmla="*/ 351110 h 801035"/>
              <a:gd name="connsiteX9" fmla="*/ 329235 w 924630"/>
              <a:gd name="connsiteY9" fmla="*/ 178115 h 801035"/>
              <a:gd name="connsiteX10" fmla="*/ 477516 w 924630"/>
              <a:gd name="connsiteY10" fmla="*/ 487034 h 801035"/>
              <a:gd name="connsiteX11" fmla="*/ 215783 w 924630"/>
              <a:gd name="connsiteY11" fmla="*/ 536157 h 801035"/>
              <a:gd name="connsiteX12" fmla="*/ 2526 w 924630"/>
              <a:gd name="connsiteY12" fmla="*/ 789485 h 801035"/>
              <a:gd name="connsiteX0" fmla="*/ 2526 w 952449"/>
              <a:gd name="connsiteY0" fmla="*/ 789485 h 797089"/>
              <a:gd name="connsiteX1" fmla="*/ 353948 w 952449"/>
              <a:gd name="connsiteY1" fmla="*/ 736504 h 797089"/>
              <a:gd name="connsiteX2" fmla="*/ 662867 w 952449"/>
              <a:gd name="connsiteY2" fmla="*/ 795953 h 797089"/>
              <a:gd name="connsiteX3" fmla="*/ 922359 w 952449"/>
              <a:gd name="connsiteY3" fmla="*/ 697099 h 797089"/>
              <a:gd name="connsiteX4" fmla="*/ 944271 w 952449"/>
              <a:gd name="connsiteY4" fmla="*/ 425250 h 797089"/>
              <a:gd name="connsiteX5" fmla="*/ 897646 w 952449"/>
              <a:gd name="connsiteY5" fmla="*/ 79262 h 797089"/>
              <a:gd name="connsiteX6" fmla="*/ 908904 w 952449"/>
              <a:gd name="connsiteY6" fmla="*/ 11437 h 797089"/>
              <a:gd name="connsiteX7" fmla="*/ 790765 w 952449"/>
              <a:gd name="connsiteY7" fmla="*/ 132672 h 797089"/>
              <a:gd name="connsiteX8" fmla="*/ 712294 w 952449"/>
              <a:gd name="connsiteY8" fmla="*/ 351110 h 797089"/>
              <a:gd name="connsiteX9" fmla="*/ 329235 w 952449"/>
              <a:gd name="connsiteY9" fmla="*/ 178115 h 797089"/>
              <a:gd name="connsiteX10" fmla="*/ 477516 w 952449"/>
              <a:gd name="connsiteY10" fmla="*/ 487034 h 797089"/>
              <a:gd name="connsiteX11" fmla="*/ 215783 w 952449"/>
              <a:gd name="connsiteY11" fmla="*/ 536157 h 797089"/>
              <a:gd name="connsiteX12" fmla="*/ 2526 w 952449"/>
              <a:gd name="connsiteY12" fmla="*/ 789485 h 79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52449" h="797089">
                <a:moveTo>
                  <a:pt x="2526" y="789485"/>
                </a:moveTo>
                <a:cubicBezTo>
                  <a:pt x="25553" y="822876"/>
                  <a:pt x="243891" y="735426"/>
                  <a:pt x="353948" y="736504"/>
                </a:cubicBezTo>
                <a:cubicBezTo>
                  <a:pt x="464005" y="737582"/>
                  <a:pt x="568132" y="802520"/>
                  <a:pt x="662867" y="795953"/>
                </a:cubicBezTo>
                <a:cubicBezTo>
                  <a:pt x="757602" y="789386"/>
                  <a:pt x="875458" y="758883"/>
                  <a:pt x="922359" y="697099"/>
                </a:cubicBezTo>
                <a:cubicBezTo>
                  <a:pt x="969260" y="635315"/>
                  <a:pt x="948390" y="528223"/>
                  <a:pt x="944271" y="425250"/>
                </a:cubicBezTo>
                <a:cubicBezTo>
                  <a:pt x="940152" y="322277"/>
                  <a:pt x="858516" y="188413"/>
                  <a:pt x="897646" y="79262"/>
                </a:cubicBezTo>
                <a:cubicBezTo>
                  <a:pt x="936776" y="-29889"/>
                  <a:pt x="926717" y="2535"/>
                  <a:pt x="908904" y="11437"/>
                </a:cubicBezTo>
                <a:cubicBezTo>
                  <a:pt x="891091" y="20339"/>
                  <a:pt x="823533" y="76060"/>
                  <a:pt x="790765" y="132672"/>
                </a:cubicBezTo>
                <a:cubicBezTo>
                  <a:pt x="757997" y="189284"/>
                  <a:pt x="789216" y="343536"/>
                  <a:pt x="712294" y="351110"/>
                </a:cubicBezTo>
                <a:cubicBezTo>
                  <a:pt x="635372" y="358684"/>
                  <a:pt x="368365" y="155461"/>
                  <a:pt x="329235" y="178115"/>
                </a:cubicBezTo>
                <a:cubicBezTo>
                  <a:pt x="290105" y="200769"/>
                  <a:pt x="496425" y="427360"/>
                  <a:pt x="477516" y="487034"/>
                </a:cubicBezTo>
                <a:cubicBezTo>
                  <a:pt x="458607" y="546708"/>
                  <a:pt x="312578" y="480552"/>
                  <a:pt x="215783" y="536157"/>
                </a:cubicBezTo>
                <a:cubicBezTo>
                  <a:pt x="118989" y="591763"/>
                  <a:pt x="-20501" y="756094"/>
                  <a:pt x="2526" y="789485"/>
                </a:cubicBezTo>
                <a:close/>
              </a:path>
            </a:pathLst>
          </a:custGeom>
          <a:solidFill>
            <a:srgbClr val="33CCFF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256929" y="3624245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5-конечная звезда 5"/>
          <p:cNvSpPr/>
          <p:nvPr/>
        </p:nvSpPr>
        <p:spPr>
          <a:xfrm rot="1755018">
            <a:off x="2210632" y="2718530"/>
            <a:ext cx="763910" cy="664299"/>
          </a:xfrm>
          <a:custGeom>
            <a:avLst/>
            <a:gdLst>
              <a:gd name="connsiteX0" fmla="*/ 2 w 2088232"/>
              <a:gd name="connsiteY0" fmla="*/ 632604 h 1656184"/>
              <a:gd name="connsiteX1" fmla="*/ 797638 w 2088232"/>
              <a:gd name="connsiteY1" fmla="*/ 632609 h 1656184"/>
              <a:gd name="connsiteX2" fmla="*/ 1044116 w 2088232"/>
              <a:gd name="connsiteY2" fmla="*/ 0 h 1656184"/>
              <a:gd name="connsiteX3" fmla="*/ 1290594 w 2088232"/>
              <a:gd name="connsiteY3" fmla="*/ 632609 h 1656184"/>
              <a:gd name="connsiteX4" fmla="*/ 2088230 w 2088232"/>
              <a:gd name="connsiteY4" fmla="*/ 632604 h 1656184"/>
              <a:gd name="connsiteX5" fmla="*/ 1442926 w 2088232"/>
              <a:gd name="connsiteY5" fmla="*/ 1023574 h 1656184"/>
              <a:gd name="connsiteX6" fmla="*/ 1689414 w 2088232"/>
              <a:gd name="connsiteY6" fmla="*/ 1656180 h 1656184"/>
              <a:gd name="connsiteX7" fmla="*/ 1044116 w 2088232"/>
              <a:gd name="connsiteY7" fmla="*/ 1265203 h 1656184"/>
              <a:gd name="connsiteX8" fmla="*/ 398818 w 2088232"/>
              <a:gd name="connsiteY8" fmla="*/ 1656180 h 1656184"/>
              <a:gd name="connsiteX9" fmla="*/ 645306 w 2088232"/>
              <a:gd name="connsiteY9" fmla="*/ 1023574 h 1656184"/>
              <a:gd name="connsiteX10" fmla="*/ 2 w 2088232"/>
              <a:gd name="connsiteY10" fmla="*/ 632604 h 1656184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1044114 w 2088228"/>
              <a:gd name="connsiteY3" fmla="*/ 0 h 1656180"/>
              <a:gd name="connsiteX4" fmla="*/ 1290592 w 2088228"/>
              <a:gd name="connsiteY4" fmla="*/ 632609 h 1656180"/>
              <a:gd name="connsiteX5" fmla="*/ 2088228 w 2088228"/>
              <a:gd name="connsiteY5" fmla="*/ 632604 h 1656180"/>
              <a:gd name="connsiteX6" fmla="*/ 1442924 w 2088228"/>
              <a:gd name="connsiteY6" fmla="*/ 1023574 h 1656180"/>
              <a:gd name="connsiteX7" fmla="*/ 1689412 w 2088228"/>
              <a:gd name="connsiteY7" fmla="*/ 1656180 h 1656180"/>
              <a:gd name="connsiteX8" fmla="*/ 1044114 w 2088228"/>
              <a:gd name="connsiteY8" fmla="*/ 1265203 h 1656180"/>
              <a:gd name="connsiteX9" fmla="*/ 398816 w 2088228"/>
              <a:gd name="connsiteY9" fmla="*/ 1656180 h 1656180"/>
              <a:gd name="connsiteX10" fmla="*/ 645304 w 2088228"/>
              <a:gd name="connsiteY10" fmla="*/ 1023574 h 1656180"/>
              <a:gd name="connsiteX11" fmla="*/ 0 w 2088228"/>
              <a:gd name="connsiteY11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1044114 w 2088228"/>
              <a:gd name="connsiteY3" fmla="*/ 0 h 1656180"/>
              <a:gd name="connsiteX4" fmla="*/ 1290592 w 2088228"/>
              <a:gd name="connsiteY4" fmla="*/ 632609 h 1656180"/>
              <a:gd name="connsiteX5" fmla="*/ 2088228 w 2088228"/>
              <a:gd name="connsiteY5" fmla="*/ 632604 h 1656180"/>
              <a:gd name="connsiteX6" fmla="*/ 1442924 w 2088228"/>
              <a:gd name="connsiteY6" fmla="*/ 1023574 h 1656180"/>
              <a:gd name="connsiteX7" fmla="*/ 1689412 w 2088228"/>
              <a:gd name="connsiteY7" fmla="*/ 1656180 h 1656180"/>
              <a:gd name="connsiteX8" fmla="*/ 1044114 w 2088228"/>
              <a:gd name="connsiteY8" fmla="*/ 1265203 h 1656180"/>
              <a:gd name="connsiteX9" fmla="*/ 398816 w 2088228"/>
              <a:gd name="connsiteY9" fmla="*/ 1656180 h 1656180"/>
              <a:gd name="connsiteX10" fmla="*/ 645304 w 2088228"/>
              <a:gd name="connsiteY10" fmla="*/ 1023574 h 1656180"/>
              <a:gd name="connsiteX11" fmla="*/ 191129 w 2088228"/>
              <a:gd name="connsiteY11" fmla="*/ 847036 h 1656180"/>
              <a:gd name="connsiteX12" fmla="*/ 0 w 2088228"/>
              <a:gd name="connsiteY12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1044114 w 2088228"/>
              <a:gd name="connsiteY3" fmla="*/ 0 h 1656180"/>
              <a:gd name="connsiteX4" fmla="*/ 1290592 w 2088228"/>
              <a:gd name="connsiteY4" fmla="*/ 632609 h 1656180"/>
              <a:gd name="connsiteX5" fmla="*/ 2088228 w 2088228"/>
              <a:gd name="connsiteY5" fmla="*/ 632604 h 1656180"/>
              <a:gd name="connsiteX6" fmla="*/ 1442924 w 2088228"/>
              <a:gd name="connsiteY6" fmla="*/ 1023574 h 1656180"/>
              <a:gd name="connsiteX7" fmla="*/ 1689412 w 2088228"/>
              <a:gd name="connsiteY7" fmla="*/ 1656180 h 1656180"/>
              <a:gd name="connsiteX8" fmla="*/ 1044114 w 2088228"/>
              <a:gd name="connsiteY8" fmla="*/ 1265203 h 1656180"/>
              <a:gd name="connsiteX9" fmla="*/ 398816 w 2088228"/>
              <a:gd name="connsiteY9" fmla="*/ 1656180 h 1656180"/>
              <a:gd name="connsiteX10" fmla="*/ 645304 w 2088228"/>
              <a:gd name="connsiteY10" fmla="*/ 1023574 h 1656180"/>
              <a:gd name="connsiteX11" fmla="*/ 178772 w 2088228"/>
              <a:gd name="connsiteY11" fmla="*/ 884106 h 1656180"/>
              <a:gd name="connsiteX12" fmla="*/ 0 w 2088228"/>
              <a:gd name="connsiteY12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90592 w 2088228"/>
              <a:gd name="connsiteY5" fmla="*/ 632609 h 1656180"/>
              <a:gd name="connsiteX6" fmla="*/ 2088228 w 2088228"/>
              <a:gd name="connsiteY6" fmla="*/ 632604 h 1656180"/>
              <a:gd name="connsiteX7" fmla="*/ 1442924 w 2088228"/>
              <a:gd name="connsiteY7" fmla="*/ 1023574 h 1656180"/>
              <a:gd name="connsiteX8" fmla="*/ 1689412 w 2088228"/>
              <a:gd name="connsiteY8" fmla="*/ 1656180 h 1656180"/>
              <a:gd name="connsiteX9" fmla="*/ 1044114 w 2088228"/>
              <a:gd name="connsiteY9" fmla="*/ 1265203 h 1656180"/>
              <a:gd name="connsiteX10" fmla="*/ 398816 w 2088228"/>
              <a:gd name="connsiteY10" fmla="*/ 1656180 h 1656180"/>
              <a:gd name="connsiteX11" fmla="*/ 645304 w 2088228"/>
              <a:gd name="connsiteY11" fmla="*/ 1023574 h 1656180"/>
              <a:gd name="connsiteX12" fmla="*/ 178772 w 2088228"/>
              <a:gd name="connsiteY12" fmla="*/ 884106 h 1656180"/>
              <a:gd name="connsiteX13" fmla="*/ 0 w 2088228"/>
              <a:gd name="connsiteY13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2088228 w 2088228"/>
              <a:gd name="connsiteY7" fmla="*/ 632604 h 1656180"/>
              <a:gd name="connsiteX8" fmla="*/ 1442924 w 2088228"/>
              <a:gd name="connsiteY8" fmla="*/ 1023574 h 1656180"/>
              <a:gd name="connsiteX9" fmla="*/ 1689412 w 2088228"/>
              <a:gd name="connsiteY9" fmla="*/ 1656180 h 1656180"/>
              <a:gd name="connsiteX10" fmla="*/ 1044114 w 2088228"/>
              <a:gd name="connsiteY10" fmla="*/ 1265203 h 1656180"/>
              <a:gd name="connsiteX11" fmla="*/ 398816 w 2088228"/>
              <a:gd name="connsiteY11" fmla="*/ 1656180 h 1656180"/>
              <a:gd name="connsiteX12" fmla="*/ 645304 w 2088228"/>
              <a:gd name="connsiteY12" fmla="*/ 1023574 h 1656180"/>
              <a:gd name="connsiteX13" fmla="*/ 178772 w 2088228"/>
              <a:gd name="connsiteY13" fmla="*/ 884106 h 1656180"/>
              <a:gd name="connsiteX14" fmla="*/ 0 w 2088228"/>
              <a:gd name="connsiteY14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442924 w 2088228"/>
              <a:gd name="connsiteY9" fmla="*/ 1023574 h 1656180"/>
              <a:gd name="connsiteX10" fmla="*/ 1689412 w 2088228"/>
              <a:gd name="connsiteY10" fmla="*/ 1656180 h 1656180"/>
              <a:gd name="connsiteX11" fmla="*/ 1044114 w 2088228"/>
              <a:gd name="connsiteY11" fmla="*/ 1265203 h 1656180"/>
              <a:gd name="connsiteX12" fmla="*/ 398816 w 2088228"/>
              <a:gd name="connsiteY12" fmla="*/ 1656180 h 1656180"/>
              <a:gd name="connsiteX13" fmla="*/ 645304 w 2088228"/>
              <a:gd name="connsiteY13" fmla="*/ 1023574 h 1656180"/>
              <a:gd name="connsiteX14" fmla="*/ 178772 w 2088228"/>
              <a:gd name="connsiteY14" fmla="*/ 884106 h 1656180"/>
              <a:gd name="connsiteX15" fmla="*/ 0 w 2088228"/>
              <a:gd name="connsiteY15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89412 w 2088228"/>
              <a:gd name="connsiteY11" fmla="*/ 1656180 h 1656180"/>
              <a:gd name="connsiteX12" fmla="*/ 1044114 w 2088228"/>
              <a:gd name="connsiteY12" fmla="*/ 1265203 h 1656180"/>
              <a:gd name="connsiteX13" fmla="*/ 398816 w 2088228"/>
              <a:gd name="connsiteY13" fmla="*/ 1656180 h 1656180"/>
              <a:gd name="connsiteX14" fmla="*/ 645304 w 2088228"/>
              <a:gd name="connsiteY14" fmla="*/ 1023574 h 1656180"/>
              <a:gd name="connsiteX15" fmla="*/ 178772 w 2088228"/>
              <a:gd name="connsiteY15" fmla="*/ 884106 h 1656180"/>
              <a:gd name="connsiteX16" fmla="*/ 0 w 2088228"/>
              <a:gd name="connsiteY16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044114 w 2088228"/>
              <a:gd name="connsiteY13" fmla="*/ 1265203 h 1656180"/>
              <a:gd name="connsiteX14" fmla="*/ 398816 w 2088228"/>
              <a:gd name="connsiteY14" fmla="*/ 1656180 h 1656180"/>
              <a:gd name="connsiteX15" fmla="*/ 645304 w 2088228"/>
              <a:gd name="connsiteY15" fmla="*/ 1023574 h 1656180"/>
              <a:gd name="connsiteX16" fmla="*/ 178772 w 2088228"/>
              <a:gd name="connsiteY16" fmla="*/ 884106 h 1656180"/>
              <a:gd name="connsiteX17" fmla="*/ 0 w 2088228"/>
              <a:gd name="connsiteY17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398816 w 2088228"/>
              <a:gd name="connsiteY15" fmla="*/ 1656180 h 1656180"/>
              <a:gd name="connsiteX16" fmla="*/ 645304 w 2088228"/>
              <a:gd name="connsiteY16" fmla="*/ 1023574 h 1656180"/>
              <a:gd name="connsiteX17" fmla="*/ 178772 w 2088228"/>
              <a:gd name="connsiteY17" fmla="*/ 884106 h 1656180"/>
              <a:gd name="connsiteX18" fmla="*/ 0 w 2088228"/>
              <a:gd name="connsiteY18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645304 w 2088228"/>
              <a:gd name="connsiteY17" fmla="*/ 1023574 h 1656180"/>
              <a:gd name="connsiteX18" fmla="*/ 178772 w 2088228"/>
              <a:gd name="connsiteY18" fmla="*/ 884106 h 1656180"/>
              <a:gd name="connsiteX19" fmla="*/ 0 w 2088228"/>
              <a:gd name="connsiteY19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104565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104565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805942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192128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104565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805942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088228" h="1656180">
                <a:moveTo>
                  <a:pt x="0" y="632604"/>
                </a:moveTo>
                <a:cubicBezTo>
                  <a:pt x="109018" y="634060"/>
                  <a:pt x="218035" y="499591"/>
                  <a:pt x="327053" y="501047"/>
                </a:cubicBezTo>
                <a:lnTo>
                  <a:pt x="871776" y="817961"/>
                </a:lnTo>
                <a:cubicBezTo>
                  <a:pt x="916742" y="695847"/>
                  <a:pt x="764001" y="314242"/>
                  <a:pt x="808967" y="192128"/>
                </a:cubicBezTo>
                <a:lnTo>
                  <a:pt x="1044114" y="0"/>
                </a:lnTo>
                <a:cubicBezTo>
                  <a:pt x="1072823" y="80518"/>
                  <a:pt x="1249814" y="136323"/>
                  <a:pt x="1278523" y="216841"/>
                </a:cubicBezTo>
                <a:lnTo>
                  <a:pt x="1154668" y="805604"/>
                </a:lnTo>
                <a:cubicBezTo>
                  <a:pt x="1298926" y="802939"/>
                  <a:pt x="1616179" y="466641"/>
                  <a:pt x="1760437" y="463976"/>
                </a:cubicBezTo>
                <a:lnTo>
                  <a:pt x="2088228" y="632604"/>
                </a:lnTo>
                <a:cubicBezTo>
                  <a:pt x="1987202" y="691725"/>
                  <a:pt x="1997387" y="824985"/>
                  <a:pt x="1896361" y="884106"/>
                </a:cubicBezTo>
                <a:lnTo>
                  <a:pt x="1183432" y="986504"/>
                </a:lnTo>
                <a:cubicBezTo>
                  <a:pt x="1223367" y="1084177"/>
                  <a:pt x="1658718" y="1218920"/>
                  <a:pt x="1698653" y="1316593"/>
                </a:cubicBezTo>
                <a:lnTo>
                  <a:pt x="1689412" y="1656180"/>
                </a:lnTo>
                <a:cubicBezTo>
                  <a:pt x="1597757" y="1600649"/>
                  <a:pt x="1444319" y="1643972"/>
                  <a:pt x="1352664" y="1588441"/>
                </a:cubicBezTo>
                <a:lnTo>
                  <a:pt x="1044114" y="1104565"/>
                </a:lnTo>
                <a:cubicBezTo>
                  <a:pt x="928661" y="1179360"/>
                  <a:pt x="887349" y="1513646"/>
                  <a:pt x="771896" y="1588441"/>
                </a:cubicBezTo>
                <a:lnTo>
                  <a:pt x="398816" y="1656180"/>
                </a:lnTo>
                <a:cubicBezTo>
                  <a:pt x="432560" y="1559460"/>
                  <a:pt x="367450" y="1400956"/>
                  <a:pt x="401194" y="1304236"/>
                </a:cubicBezTo>
                <a:lnTo>
                  <a:pt x="805942" y="1023574"/>
                </a:lnTo>
                <a:cubicBezTo>
                  <a:pt x="666907" y="935896"/>
                  <a:pt x="317807" y="971784"/>
                  <a:pt x="178772" y="884106"/>
                </a:cubicBezTo>
                <a:lnTo>
                  <a:pt x="0" y="632604"/>
                </a:lnTo>
                <a:close/>
              </a:path>
            </a:pathLst>
          </a:custGeom>
          <a:solidFill>
            <a:srgbClr val="D60093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2486778" y="2971205"/>
            <a:ext cx="144016" cy="158947"/>
          </a:xfrm>
          <a:prstGeom prst="ellipse">
            <a:avLst/>
          </a:prstGeom>
          <a:solidFill>
            <a:srgbClr val="FFFF00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Заголовок 1"/>
          <p:cNvSpPr>
            <a:spLocks noGrp="1"/>
          </p:cNvSpPr>
          <p:nvPr>
            <p:ph type="ctrTitle"/>
          </p:nvPr>
        </p:nvSpPr>
        <p:spPr>
          <a:xfrm>
            <a:off x="4791843" y="2653001"/>
            <a:ext cx="4100637" cy="1470025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D60093"/>
                </a:solidFill>
                <a:latin typeface="Arial" pitchFamily="34" charset="0"/>
                <a:cs typeface="Arial" pitchFamily="34" charset="0"/>
              </a:rPr>
              <a:t>МОЛОДЕЦ!</a:t>
            </a:r>
            <a:endParaRPr lang="ru-RU" sz="3200" b="1" i="1" dirty="0">
              <a:solidFill>
                <a:srgbClr val="D6009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Управляющая кнопка: домой 1">
            <a:hlinkClick r:id="" action="ppaction://hlinkshowjump?jump=endshow" highlightClick="1"/>
          </p:cNvPr>
          <p:cNvSpPr/>
          <p:nvPr/>
        </p:nvSpPr>
        <p:spPr>
          <a:xfrm>
            <a:off x="8028384" y="5949280"/>
            <a:ext cx="864096" cy="720080"/>
          </a:xfrm>
          <a:prstGeom prst="actionButtonHome">
            <a:avLst/>
          </a:prstGeom>
          <a:solidFill>
            <a:srgbClr val="33CCFF"/>
          </a:solidFill>
          <a:ln>
            <a:solidFill>
              <a:srgbClr val="33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037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2109717"/>
            <a:ext cx="4032448" cy="4176464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7"/>
          <p:cNvSpPr/>
          <p:nvPr/>
        </p:nvSpPr>
        <p:spPr>
          <a:xfrm rot="1311339" flipH="1">
            <a:off x="2753937" y="3149264"/>
            <a:ext cx="1038053" cy="2196344"/>
          </a:xfrm>
          <a:custGeom>
            <a:avLst/>
            <a:gdLst>
              <a:gd name="connsiteX0" fmla="*/ 0 w 432048"/>
              <a:gd name="connsiteY0" fmla="*/ 900100 h 1800200"/>
              <a:gd name="connsiteX1" fmla="*/ 216024 w 432048"/>
              <a:gd name="connsiteY1" fmla="*/ 0 h 1800200"/>
              <a:gd name="connsiteX2" fmla="*/ 432048 w 432048"/>
              <a:gd name="connsiteY2" fmla="*/ 900100 h 1800200"/>
              <a:gd name="connsiteX3" fmla="*/ 216024 w 432048"/>
              <a:gd name="connsiteY3" fmla="*/ 1800200 h 1800200"/>
              <a:gd name="connsiteX4" fmla="*/ 0 w 432048"/>
              <a:gd name="connsiteY4" fmla="*/ 900100 h 1800200"/>
              <a:gd name="connsiteX0" fmla="*/ 113024 w 545072"/>
              <a:gd name="connsiteY0" fmla="*/ 900100 h 1802419"/>
              <a:gd name="connsiteX1" fmla="*/ 329048 w 545072"/>
              <a:gd name="connsiteY1" fmla="*/ 0 h 1802419"/>
              <a:gd name="connsiteX2" fmla="*/ 545072 w 545072"/>
              <a:gd name="connsiteY2" fmla="*/ 900100 h 1802419"/>
              <a:gd name="connsiteX3" fmla="*/ 329048 w 545072"/>
              <a:gd name="connsiteY3" fmla="*/ 1800200 h 1802419"/>
              <a:gd name="connsiteX4" fmla="*/ 8470 w 545072"/>
              <a:gd name="connsiteY4" fmla="*/ 1147265 h 1802419"/>
              <a:gd name="connsiteX5" fmla="*/ 113024 w 545072"/>
              <a:gd name="connsiteY5" fmla="*/ 900100 h 1802419"/>
              <a:gd name="connsiteX0" fmla="*/ 15582 w 632982"/>
              <a:gd name="connsiteY0" fmla="*/ 655352 h 1804806"/>
              <a:gd name="connsiteX1" fmla="*/ 416958 w 632982"/>
              <a:gd name="connsiteY1" fmla="*/ 2387 h 1804806"/>
              <a:gd name="connsiteX2" fmla="*/ 632982 w 632982"/>
              <a:gd name="connsiteY2" fmla="*/ 902487 h 1804806"/>
              <a:gd name="connsiteX3" fmla="*/ 416958 w 632982"/>
              <a:gd name="connsiteY3" fmla="*/ 1802587 h 1804806"/>
              <a:gd name="connsiteX4" fmla="*/ 96380 w 632982"/>
              <a:gd name="connsiteY4" fmla="*/ 1149652 h 1804806"/>
              <a:gd name="connsiteX5" fmla="*/ 15582 w 632982"/>
              <a:gd name="connsiteY5" fmla="*/ 655352 h 1804806"/>
              <a:gd name="connsiteX0" fmla="*/ 15582 w 793619"/>
              <a:gd name="connsiteY0" fmla="*/ 654023 h 1805135"/>
              <a:gd name="connsiteX1" fmla="*/ 416958 w 793619"/>
              <a:gd name="connsiteY1" fmla="*/ 1058 h 1805135"/>
              <a:gd name="connsiteX2" fmla="*/ 793619 w 793619"/>
              <a:gd name="connsiteY2" fmla="*/ 814661 h 1805135"/>
              <a:gd name="connsiteX3" fmla="*/ 416958 w 793619"/>
              <a:gd name="connsiteY3" fmla="*/ 1801258 h 1805135"/>
              <a:gd name="connsiteX4" fmla="*/ 96380 w 793619"/>
              <a:gd name="connsiteY4" fmla="*/ 1148323 h 1805135"/>
              <a:gd name="connsiteX5" fmla="*/ 15582 w 793619"/>
              <a:gd name="connsiteY5" fmla="*/ 654023 h 1805135"/>
              <a:gd name="connsiteX0" fmla="*/ 27314 w 805351"/>
              <a:gd name="connsiteY0" fmla="*/ 654027 h 1805493"/>
              <a:gd name="connsiteX1" fmla="*/ 428690 w 805351"/>
              <a:gd name="connsiteY1" fmla="*/ 1062 h 1805493"/>
              <a:gd name="connsiteX2" fmla="*/ 805351 w 805351"/>
              <a:gd name="connsiteY2" fmla="*/ 814665 h 1805493"/>
              <a:gd name="connsiteX3" fmla="*/ 428690 w 805351"/>
              <a:gd name="connsiteY3" fmla="*/ 1801262 h 1805493"/>
              <a:gd name="connsiteX4" fmla="*/ 58685 w 805351"/>
              <a:gd name="connsiteY4" fmla="*/ 1160684 h 1805493"/>
              <a:gd name="connsiteX5" fmla="*/ 27314 w 805351"/>
              <a:gd name="connsiteY5" fmla="*/ 654027 h 1805493"/>
              <a:gd name="connsiteX0" fmla="*/ 27314 w 805351"/>
              <a:gd name="connsiteY0" fmla="*/ 1098422 h 2249888"/>
              <a:gd name="connsiteX1" fmla="*/ 428690 w 805351"/>
              <a:gd name="connsiteY1" fmla="*/ 613 h 2249888"/>
              <a:gd name="connsiteX2" fmla="*/ 805351 w 805351"/>
              <a:gd name="connsiteY2" fmla="*/ 1259060 h 2249888"/>
              <a:gd name="connsiteX3" fmla="*/ 428690 w 805351"/>
              <a:gd name="connsiteY3" fmla="*/ 2245657 h 2249888"/>
              <a:gd name="connsiteX4" fmla="*/ 58685 w 805351"/>
              <a:gd name="connsiteY4" fmla="*/ 1605079 h 2249888"/>
              <a:gd name="connsiteX5" fmla="*/ 27314 w 805351"/>
              <a:gd name="connsiteY5" fmla="*/ 1098422 h 2249888"/>
              <a:gd name="connsiteX0" fmla="*/ 27314 w 813847"/>
              <a:gd name="connsiteY0" fmla="*/ 1098755 h 2250221"/>
              <a:gd name="connsiteX1" fmla="*/ 428690 w 813847"/>
              <a:gd name="connsiteY1" fmla="*/ 946 h 2250221"/>
              <a:gd name="connsiteX2" fmla="*/ 639452 w 813847"/>
              <a:gd name="connsiteY2" fmla="*/ 913433 h 2250221"/>
              <a:gd name="connsiteX3" fmla="*/ 805351 w 813847"/>
              <a:gd name="connsiteY3" fmla="*/ 1259393 h 2250221"/>
              <a:gd name="connsiteX4" fmla="*/ 428690 w 813847"/>
              <a:gd name="connsiteY4" fmla="*/ 2245990 h 2250221"/>
              <a:gd name="connsiteX5" fmla="*/ 58685 w 813847"/>
              <a:gd name="connsiteY5" fmla="*/ 1605412 h 2250221"/>
              <a:gd name="connsiteX6" fmla="*/ 27314 w 813847"/>
              <a:gd name="connsiteY6" fmla="*/ 1098755 h 2250221"/>
              <a:gd name="connsiteX0" fmla="*/ 27314 w 745198"/>
              <a:gd name="connsiteY0" fmla="*/ 1098755 h 2250221"/>
              <a:gd name="connsiteX1" fmla="*/ 428690 w 745198"/>
              <a:gd name="connsiteY1" fmla="*/ 946 h 2250221"/>
              <a:gd name="connsiteX2" fmla="*/ 639452 w 745198"/>
              <a:gd name="connsiteY2" fmla="*/ 913433 h 2250221"/>
              <a:gd name="connsiteX3" fmla="*/ 731211 w 745198"/>
              <a:gd name="connsiteY3" fmla="*/ 1259393 h 2250221"/>
              <a:gd name="connsiteX4" fmla="*/ 428690 w 745198"/>
              <a:gd name="connsiteY4" fmla="*/ 2245990 h 2250221"/>
              <a:gd name="connsiteX5" fmla="*/ 58685 w 745198"/>
              <a:gd name="connsiteY5" fmla="*/ 1605412 h 2250221"/>
              <a:gd name="connsiteX6" fmla="*/ 27314 w 745198"/>
              <a:gd name="connsiteY6" fmla="*/ 1098755 h 2250221"/>
              <a:gd name="connsiteX0" fmla="*/ 27314 w 745525"/>
              <a:gd name="connsiteY0" fmla="*/ 1098717 h 2250183"/>
              <a:gd name="connsiteX1" fmla="*/ 428690 w 745525"/>
              <a:gd name="connsiteY1" fmla="*/ 908 h 2250183"/>
              <a:gd name="connsiteX2" fmla="*/ 639452 w 745525"/>
              <a:gd name="connsiteY2" fmla="*/ 913395 h 2250183"/>
              <a:gd name="connsiteX3" fmla="*/ 664166 w 745525"/>
              <a:gd name="connsiteY3" fmla="*/ 1086391 h 2250183"/>
              <a:gd name="connsiteX4" fmla="*/ 731211 w 745525"/>
              <a:gd name="connsiteY4" fmla="*/ 1259355 h 2250183"/>
              <a:gd name="connsiteX5" fmla="*/ 428690 w 745525"/>
              <a:gd name="connsiteY5" fmla="*/ 2245952 h 2250183"/>
              <a:gd name="connsiteX6" fmla="*/ 58685 w 745525"/>
              <a:gd name="connsiteY6" fmla="*/ 1605374 h 2250183"/>
              <a:gd name="connsiteX7" fmla="*/ 27314 w 745525"/>
              <a:gd name="connsiteY7" fmla="*/ 1098717 h 2250183"/>
              <a:gd name="connsiteX0" fmla="*/ 27314 w 686343"/>
              <a:gd name="connsiteY0" fmla="*/ 1098717 h 2250183"/>
              <a:gd name="connsiteX1" fmla="*/ 428690 w 686343"/>
              <a:gd name="connsiteY1" fmla="*/ 908 h 2250183"/>
              <a:gd name="connsiteX2" fmla="*/ 639452 w 686343"/>
              <a:gd name="connsiteY2" fmla="*/ 913395 h 2250183"/>
              <a:gd name="connsiteX3" fmla="*/ 664166 w 686343"/>
              <a:gd name="connsiteY3" fmla="*/ 1086391 h 2250183"/>
              <a:gd name="connsiteX4" fmla="*/ 657070 w 686343"/>
              <a:gd name="connsiteY4" fmla="*/ 1259355 h 2250183"/>
              <a:gd name="connsiteX5" fmla="*/ 428690 w 686343"/>
              <a:gd name="connsiteY5" fmla="*/ 2245952 h 2250183"/>
              <a:gd name="connsiteX6" fmla="*/ 58685 w 686343"/>
              <a:gd name="connsiteY6" fmla="*/ 1605374 h 2250183"/>
              <a:gd name="connsiteX7" fmla="*/ 27314 w 686343"/>
              <a:gd name="connsiteY7" fmla="*/ 1098717 h 2250183"/>
              <a:gd name="connsiteX0" fmla="*/ 27314 w 676411"/>
              <a:gd name="connsiteY0" fmla="*/ 1098717 h 2250183"/>
              <a:gd name="connsiteX1" fmla="*/ 428690 w 676411"/>
              <a:gd name="connsiteY1" fmla="*/ 908 h 2250183"/>
              <a:gd name="connsiteX2" fmla="*/ 639452 w 676411"/>
              <a:gd name="connsiteY2" fmla="*/ 913395 h 2250183"/>
              <a:gd name="connsiteX3" fmla="*/ 627095 w 676411"/>
              <a:gd name="connsiteY3" fmla="*/ 1086391 h 2250183"/>
              <a:gd name="connsiteX4" fmla="*/ 657070 w 676411"/>
              <a:gd name="connsiteY4" fmla="*/ 1259355 h 2250183"/>
              <a:gd name="connsiteX5" fmla="*/ 428690 w 676411"/>
              <a:gd name="connsiteY5" fmla="*/ 2245952 h 2250183"/>
              <a:gd name="connsiteX6" fmla="*/ 58685 w 676411"/>
              <a:gd name="connsiteY6" fmla="*/ 1605374 h 2250183"/>
              <a:gd name="connsiteX7" fmla="*/ 27314 w 676411"/>
              <a:gd name="connsiteY7" fmla="*/ 1098717 h 2250183"/>
              <a:gd name="connsiteX0" fmla="*/ 27314 w 686343"/>
              <a:gd name="connsiteY0" fmla="*/ 1098717 h 2250183"/>
              <a:gd name="connsiteX1" fmla="*/ 428690 w 686343"/>
              <a:gd name="connsiteY1" fmla="*/ 908 h 2250183"/>
              <a:gd name="connsiteX2" fmla="*/ 639452 w 686343"/>
              <a:gd name="connsiteY2" fmla="*/ 913395 h 2250183"/>
              <a:gd name="connsiteX3" fmla="*/ 664165 w 686343"/>
              <a:gd name="connsiteY3" fmla="*/ 1074034 h 2250183"/>
              <a:gd name="connsiteX4" fmla="*/ 657070 w 686343"/>
              <a:gd name="connsiteY4" fmla="*/ 1259355 h 2250183"/>
              <a:gd name="connsiteX5" fmla="*/ 428690 w 686343"/>
              <a:gd name="connsiteY5" fmla="*/ 2245952 h 2250183"/>
              <a:gd name="connsiteX6" fmla="*/ 58685 w 686343"/>
              <a:gd name="connsiteY6" fmla="*/ 1605374 h 2250183"/>
              <a:gd name="connsiteX7" fmla="*/ 27314 w 686343"/>
              <a:gd name="connsiteY7" fmla="*/ 1098717 h 2250183"/>
              <a:gd name="connsiteX0" fmla="*/ 855591 w 1514620"/>
              <a:gd name="connsiteY0" fmla="*/ 1814976 h 2966442"/>
              <a:gd name="connsiteX1" fmla="*/ 8934 w 1514620"/>
              <a:gd name="connsiteY1" fmla="*/ 475 h 2966442"/>
              <a:gd name="connsiteX2" fmla="*/ 1467729 w 1514620"/>
              <a:gd name="connsiteY2" fmla="*/ 1629654 h 2966442"/>
              <a:gd name="connsiteX3" fmla="*/ 1492442 w 1514620"/>
              <a:gd name="connsiteY3" fmla="*/ 1790293 h 2966442"/>
              <a:gd name="connsiteX4" fmla="*/ 1485347 w 1514620"/>
              <a:gd name="connsiteY4" fmla="*/ 1975614 h 2966442"/>
              <a:gd name="connsiteX5" fmla="*/ 1256967 w 1514620"/>
              <a:gd name="connsiteY5" fmla="*/ 2962211 h 2966442"/>
              <a:gd name="connsiteX6" fmla="*/ 886962 w 1514620"/>
              <a:gd name="connsiteY6" fmla="*/ 2321633 h 2966442"/>
              <a:gd name="connsiteX7" fmla="*/ 855591 w 1514620"/>
              <a:gd name="connsiteY7" fmla="*/ 1814976 h 2966442"/>
              <a:gd name="connsiteX0" fmla="*/ 475888 w 1542690"/>
              <a:gd name="connsiteY0" fmla="*/ 2089104 h 2968721"/>
              <a:gd name="connsiteX1" fmla="*/ 37004 w 1542690"/>
              <a:gd name="connsiteY1" fmla="*/ 2754 h 2968721"/>
              <a:gd name="connsiteX2" fmla="*/ 1495799 w 1542690"/>
              <a:gd name="connsiteY2" fmla="*/ 1631933 h 2968721"/>
              <a:gd name="connsiteX3" fmla="*/ 1520512 w 1542690"/>
              <a:gd name="connsiteY3" fmla="*/ 1792572 h 2968721"/>
              <a:gd name="connsiteX4" fmla="*/ 1513417 w 1542690"/>
              <a:gd name="connsiteY4" fmla="*/ 1977893 h 2968721"/>
              <a:gd name="connsiteX5" fmla="*/ 1285037 w 1542690"/>
              <a:gd name="connsiteY5" fmla="*/ 2964490 h 2968721"/>
              <a:gd name="connsiteX6" fmla="*/ 915032 w 1542690"/>
              <a:gd name="connsiteY6" fmla="*/ 2323912 h 2968721"/>
              <a:gd name="connsiteX7" fmla="*/ 475888 w 1542690"/>
              <a:gd name="connsiteY7" fmla="*/ 2089104 h 2968721"/>
              <a:gd name="connsiteX0" fmla="*/ 476624 w 1543426"/>
              <a:gd name="connsiteY0" fmla="*/ 2089104 h 3000874"/>
              <a:gd name="connsiteX1" fmla="*/ 37740 w 1543426"/>
              <a:gd name="connsiteY1" fmla="*/ 2754 h 3000874"/>
              <a:gd name="connsiteX2" fmla="*/ 1496535 w 1543426"/>
              <a:gd name="connsiteY2" fmla="*/ 1631933 h 3000874"/>
              <a:gd name="connsiteX3" fmla="*/ 1521248 w 1543426"/>
              <a:gd name="connsiteY3" fmla="*/ 1792572 h 3000874"/>
              <a:gd name="connsiteX4" fmla="*/ 1514153 w 1543426"/>
              <a:gd name="connsiteY4" fmla="*/ 1977893 h 3000874"/>
              <a:gd name="connsiteX5" fmla="*/ 1285773 w 1543426"/>
              <a:gd name="connsiteY5" fmla="*/ 2964490 h 3000874"/>
              <a:gd name="connsiteX6" fmla="*/ 989908 w 1543426"/>
              <a:gd name="connsiteY6" fmla="*/ 2719328 h 3000874"/>
              <a:gd name="connsiteX7" fmla="*/ 476624 w 1543426"/>
              <a:gd name="connsiteY7" fmla="*/ 2089104 h 3000874"/>
              <a:gd name="connsiteX0" fmla="*/ 439195 w 1533245"/>
              <a:gd name="connsiteY0" fmla="*/ 2146467 h 3058237"/>
              <a:gd name="connsiteX1" fmla="*/ 311 w 1533245"/>
              <a:gd name="connsiteY1" fmla="*/ 60117 h 3058237"/>
              <a:gd name="connsiteX2" fmla="*/ 389997 w 1533245"/>
              <a:gd name="connsiteY2" fmla="*/ 662585 h 3058237"/>
              <a:gd name="connsiteX3" fmla="*/ 1459106 w 1533245"/>
              <a:gd name="connsiteY3" fmla="*/ 1689296 h 3058237"/>
              <a:gd name="connsiteX4" fmla="*/ 1483819 w 1533245"/>
              <a:gd name="connsiteY4" fmla="*/ 1849935 h 3058237"/>
              <a:gd name="connsiteX5" fmla="*/ 1476724 w 1533245"/>
              <a:gd name="connsiteY5" fmla="*/ 2035256 h 3058237"/>
              <a:gd name="connsiteX6" fmla="*/ 1248344 w 1533245"/>
              <a:gd name="connsiteY6" fmla="*/ 3021853 h 3058237"/>
              <a:gd name="connsiteX7" fmla="*/ 952479 w 1533245"/>
              <a:gd name="connsiteY7" fmla="*/ 2776691 h 3058237"/>
              <a:gd name="connsiteX8" fmla="*/ 439195 w 1533245"/>
              <a:gd name="connsiteY8" fmla="*/ 2146467 h 3058237"/>
              <a:gd name="connsiteX0" fmla="*/ 439195 w 1505997"/>
              <a:gd name="connsiteY0" fmla="*/ 2146467 h 3058237"/>
              <a:gd name="connsiteX1" fmla="*/ 311 w 1505997"/>
              <a:gd name="connsiteY1" fmla="*/ 60117 h 3058237"/>
              <a:gd name="connsiteX2" fmla="*/ 389997 w 1505997"/>
              <a:gd name="connsiteY2" fmla="*/ 662585 h 3058237"/>
              <a:gd name="connsiteX3" fmla="*/ 1199614 w 1505997"/>
              <a:gd name="connsiteY3" fmla="*/ 1738723 h 3058237"/>
              <a:gd name="connsiteX4" fmla="*/ 1483819 w 1505997"/>
              <a:gd name="connsiteY4" fmla="*/ 1849935 h 3058237"/>
              <a:gd name="connsiteX5" fmla="*/ 1476724 w 1505997"/>
              <a:gd name="connsiteY5" fmla="*/ 2035256 h 3058237"/>
              <a:gd name="connsiteX6" fmla="*/ 1248344 w 1505997"/>
              <a:gd name="connsiteY6" fmla="*/ 3021853 h 3058237"/>
              <a:gd name="connsiteX7" fmla="*/ 952479 w 1505997"/>
              <a:gd name="connsiteY7" fmla="*/ 2776691 h 3058237"/>
              <a:gd name="connsiteX8" fmla="*/ 439195 w 1505997"/>
              <a:gd name="connsiteY8" fmla="*/ 2146467 h 3058237"/>
              <a:gd name="connsiteX0" fmla="*/ 439195 w 1486675"/>
              <a:gd name="connsiteY0" fmla="*/ 2146467 h 3058237"/>
              <a:gd name="connsiteX1" fmla="*/ 311 w 1486675"/>
              <a:gd name="connsiteY1" fmla="*/ 60117 h 3058237"/>
              <a:gd name="connsiteX2" fmla="*/ 389997 w 1486675"/>
              <a:gd name="connsiteY2" fmla="*/ 662585 h 3058237"/>
              <a:gd name="connsiteX3" fmla="*/ 1199614 w 1486675"/>
              <a:gd name="connsiteY3" fmla="*/ 1738723 h 3058237"/>
              <a:gd name="connsiteX4" fmla="*/ 1347895 w 1486675"/>
              <a:gd name="connsiteY4" fmla="*/ 1985859 h 3058237"/>
              <a:gd name="connsiteX5" fmla="*/ 1476724 w 1486675"/>
              <a:gd name="connsiteY5" fmla="*/ 2035256 h 3058237"/>
              <a:gd name="connsiteX6" fmla="*/ 1248344 w 1486675"/>
              <a:gd name="connsiteY6" fmla="*/ 3021853 h 3058237"/>
              <a:gd name="connsiteX7" fmla="*/ 952479 w 1486675"/>
              <a:gd name="connsiteY7" fmla="*/ 2776691 h 3058237"/>
              <a:gd name="connsiteX8" fmla="*/ 439195 w 1486675"/>
              <a:gd name="connsiteY8" fmla="*/ 2146467 h 3058237"/>
              <a:gd name="connsiteX0" fmla="*/ 439195 w 1480664"/>
              <a:gd name="connsiteY0" fmla="*/ 2146467 h 3058237"/>
              <a:gd name="connsiteX1" fmla="*/ 311 w 1480664"/>
              <a:gd name="connsiteY1" fmla="*/ 60117 h 3058237"/>
              <a:gd name="connsiteX2" fmla="*/ 389997 w 1480664"/>
              <a:gd name="connsiteY2" fmla="*/ 662585 h 3058237"/>
              <a:gd name="connsiteX3" fmla="*/ 1199614 w 1480664"/>
              <a:gd name="connsiteY3" fmla="*/ 1738723 h 3058237"/>
              <a:gd name="connsiteX4" fmla="*/ 1347895 w 1480664"/>
              <a:gd name="connsiteY4" fmla="*/ 1985859 h 3058237"/>
              <a:gd name="connsiteX5" fmla="*/ 1292041 w 1480664"/>
              <a:gd name="connsiteY5" fmla="*/ 2046543 h 3058237"/>
              <a:gd name="connsiteX6" fmla="*/ 1476724 w 1480664"/>
              <a:gd name="connsiteY6" fmla="*/ 2035256 h 3058237"/>
              <a:gd name="connsiteX7" fmla="*/ 1248344 w 1480664"/>
              <a:gd name="connsiteY7" fmla="*/ 3021853 h 3058237"/>
              <a:gd name="connsiteX8" fmla="*/ 952479 w 1480664"/>
              <a:gd name="connsiteY8" fmla="*/ 2776691 h 3058237"/>
              <a:gd name="connsiteX9" fmla="*/ 439195 w 1480664"/>
              <a:gd name="connsiteY9" fmla="*/ 2146467 h 3058237"/>
              <a:gd name="connsiteX0" fmla="*/ 439195 w 1356984"/>
              <a:gd name="connsiteY0" fmla="*/ 2146467 h 3051897"/>
              <a:gd name="connsiteX1" fmla="*/ 311 w 1356984"/>
              <a:gd name="connsiteY1" fmla="*/ 60117 h 3051897"/>
              <a:gd name="connsiteX2" fmla="*/ 389997 w 1356984"/>
              <a:gd name="connsiteY2" fmla="*/ 662585 h 3051897"/>
              <a:gd name="connsiteX3" fmla="*/ 1199614 w 1356984"/>
              <a:gd name="connsiteY3" fmla="*/ 1738723 h 3051897"/>
              <a:gd name="connsiteX4" fmla="*/ 1347895 w 1356984"/>
              <a:gd name="connsiteY4" fmla="*/ 1985859 h 3051897"/>
              <a:gd name="connsiteX5" fmla="*/ 1292041 w 1356984"/>
              <a:gd name="connsiteY5" fmla="*/ 2046543 h 3051897"/>
              <a:gd name="connsiteX6" fmla="*/ 1291373 w 1356984"/>
              <a:gd name="connsiteY6" fmla="*/ 2134110 h 3051897"/>
              <a:gd name="connsiteX7" fmla="*/ 1248344 w 1356984"/>
              <a:gd name="connsiteY7" fmla="*/ 3021853 h 3051897"/>
              <a:gd name="connsiteX8" fmla="*/ 952479 w 1356984"/>
              <a:gd name="connsiteY8" fmla="*/ 2776691 h 3051897"/>
              <a:gd name="connsiteX9" fmla="*/ 439195 w 1356984"/>
              <a:gd name="connsiteY9" fmla="*/ 2146467 h 3051897"/>
              <a:gd name="connsiteX0" fmla="*/ 439195 w 1312739"/>
              <a:gd name="connsiteY0" fmla="*/ 2146467 h 3051897"/>
              <a:gd name="connsiteX1" fmla="*/ 311 w 1312739"/>
              <a:gd name="connsiteY1" fmla="*/ 60117 h 3051897"/>
              <a:gd name="connsiteX2" fmla="*/ 389997 w 1312739"/>
              <a:gd name="connsiteY2" fmla="*/ 662585 h 3051897"/>
              <a:gd name="connsiteX3" fmla="*/ 1199614 w 1312739"/>
              <a:gd name="connsiteY3" fmla="*/ 1738723 h 3051897"/>
              <a:gd name="connsiteX4" fmla="*/ 1249041 w 1312739"/>
              <a:gd name="connsiteY4" fmla="*/ 1948788 h 3051897"/>
              <a:gd name="connsiteX5" fmla="*/ 1292041 w 1312739"/>
              <a:gd name="connsiteY5" fmla="*/ 2046543 h 3051897"/>
              <a:gd name="connsiteX6" fmla="*/ 1291373 w 1312739"/>
              <a:gd name="connsiteY6" fmla="*/ 2134110 h 3051897"/>
              <a:gd name="connsiteX7" fmla="*/ 1248344 w 1312739"/>
              <a:gd name="connsiteY7" fmla="*/ 3021853 h 3051897"/>
              <a:gd name="connsiteX8" fmla="*/ 952479 w 1312739"/>
              <a:gd name="connsiteY8" fmla="*/ 2776691 h 3051897"/>
              <a:gd name="connsiteX9" fmla="*/ 439195 w 1312739"/>
              <a:gd name="connsiteY9" fmla="*/ 2146467 h 3051897"/>
              <a:gd name="connsiteX0" fmla="*/ 934608 w 1808152"/>
              <a:gd name="connsiteY0" fmla="*/ 1651037 h 2556467"/>
              <a:gd name="connsiteX1" fmla="*/ 76 w 1808152"/>
              <a:gd name="connsiteY1" fmla="*/ 229945 h 2556467"/>
              <a:gd name="connsiteX2" fmla="*/ 885410 w 1808152"/>
              <a:gd name="connsiteY2" fmla="*/ 167155 h 2556467"/>
              <a:gd name="connsiteX3" fmla="*/ 1695027 w 1808152"/>
              <a:gd name="connsiteY3" fmla="*/ 1243293 h 2556467"/>
              <a:gd name="connsiteX4" fmla="*/ 1744454 w 1808152"/>
              <a:gd name="connsiteY4" fmla="*/ 1453358 h 2556467"/>
              <a:gd name="connsiteX5" fmla="*/ 1787454 w 1808152"/>
              <a:gd name="connsiteY5" fmla="*/ 1551113 h 2556467"/>
              <a:gd name="connsiteX6" fmla="*/ 1786786 w 1808152"/>
              <a:gd name="connsiteY6" fmla="*/ 1638680 h 2556467"/>
              <a:gd name="connsiteX7" fmla="*/ 1743757 w 1808152"/>
              <a:gd name="connsiteY7" fmla="*/ 2526423 h 2556467"/>
              <a:gd name="connsiteX8" fmla="*/ 1447892 w 1808152"/>
              <a:gd name="connsiteY8" fmla="*/ 2281261 h 2556467"/>
              <a:gd name="connsiteX9" fmla="*/ 934608 w 1808152"/>
              <a:gd name="connsiteY9" fmla="*/ 1651037 h 2556467"/>
              <a:gd name="connsiteX0" fmla="*/ 939053 w 1812597"/>
              <a:gd name="connsiteY0" fmla="*/ 1504893 h 2410323"/>
              <a:gd name="connsiteX1" fmla="*/ 4521 w 1812597"/>
              <a:gd name="connsiteY1" fmla="*/ 83801 h 2410323"/>
              <a:gd name="connsiteX2" fmla="*/ 620790 w 1812597"/>
              <a:gd name="connsiteY2" fmla="*/ 332409 h 2410323"/>
              <a:gd name="connsiteX3" fmla="*/ 1699472 w 1812597"/>
              <a:gd name="connsiteY3" fmla="*/ 1097149 h 2410323"/>
              <a:gd name="connsiteX4" fmla="*/ 1748899 w 1812597"/>
              <a:gd name="connsiteY4" fmla="*/ 1307214 h 2410323"/>
              <a:gd name="connsiteX5" fmla="*/ 1791899 w 1812597"/>
              <a:gd name="connsiteY5" fmla="*/ 1404969 h 2410323"/>
              <a:gd name="connsiteX6" fmla="*/ 1791231 w 1812597"/>
              <a:gd name="connsiteY6" fmla="*/ 1492536 h 2410323"/>
              <a:gd name="connsiteX7" fmla="*/ 1748202 w 1812597"/>
              <a:gd name="connsiteY7" fmla="*/ 2380279 h 2410323"/>
              <a:gd name="connsiteX8" fmla="*/ 1452337 w 1812597"/>
              <a:gd name="connsiteY8" fmla="*/ 2135117 h 2410323"/>
              <a:gd name="connsiteX9" fmla="*/ 939053 w 1812597"/>
              <a:gd name="connsiteY9" fmla="*/ 1504893 h 2410323"/>
              <a:gd name="connsiteX0" fmla="*/ 939054 w 1812598"/>
              <a:gd name="connsiteY0" fmla="*/ 1504893 h 2410323"/>
              <a:gd name="connsiteX1" fmla="*/ 4522 w 1812598"/>
              <a:gd name="connsiteY1" fmla="*/ 83801 h 2410323"/>
              <a:gd name="connsiteX2" fmla="*/ 620791 w 1812598"/>
              <a:gd name="connsiteY2" fmla="*/ 332409 h 2410323"/>
              <a:gd name="connsiteX3" fmla="*/ 1402085 w 1812598"/>
              <a:gd name="connsiteY3" fmla="*/ 1167921 h 2410323"/>
              <a:gd name="connsiteX4" fmla="*/ 1748900 w 1812598"/>
              <a:gd name="connsiteY4" fmla="*/ 1307214 h 2410323"/>
              <a:gd name="connsiteX5" fmla="*/ 1791900 w 1812598"/>
              <a:gd name="connsiteY5" fmla="*/ 1404969 h 2410323"/>
              <a:gd name="connsiteX6" fmla="*/ 1791232 w 1812598"/>
              <a:gd name="connsiteY6" fmla="*/ 1492536 h 2410323"/>
              <a:gd name="connsiteX7" fmla="*/ 1748203 w 1812598"/>
              <a:gd name="connsiteY7" fmla="*/ 2380279 h 2410323"/>
              <a:gd name="connsiteX8" fmla="*/ 1452338 w 1812598"/>
              <a:gd name="connsiteY8" fmla="*/ 2135117 h 2410323"/>
              <a:gd name="connsiteX9" fmla="*/ 939054 w 1812598"/>
              <a:gd name="connsiteY9" fmla="*/ 1504893 h 2410323"/>
              <a:gd name="connsiteX0" fmla="*/ 771638 w 1645182"/>
              <a:gd name="connsiteY0" fmla="*/ 1924710 h 2830140"/>
              <a:gd name="connsiteX1" fmla="*/ 7042 w 1645182"/>
              <a:gd name="connsiteY1" fmla="*/ 36522 h 2830140"/>
              <a:gd name="connsiteX2" fmla="*/ 453375 w 1645182"/>
              <a:gd name="connsiteY2" fmla="*/ 752226 h 2830140"/>
              <a:gd name="connsiteX3" fmla="*/ 1234669 w 1645182"/>
              <a:gd name="connsiteY3" fmla="*/ 1587738 h 2830140"/>
              <a:gd name="connsiteX4" fmla="*/ 1581484 w 1645182"/>
              <a:gd name="connsiteY4" fmla="*/ 1727031 h 2830140"/>
              <a:gd name="connsiteX5" fmla="*/ 1624484 w 1645182"/>
              <a:gd name="connsiteY5" fmla="*/ 1824786 h 2830140"/>
              <a:gd name="connsiteX6" fmla="*/ 1623816 w 1645182"/>
              <a:gd name="connsiteY6" fmla="*/ 1912353 h 2830140"/>
              <a:gd name="connsiteX7" fmla="*/ 1580787 w 1645182"/>
              <a:gd name="connsiteY7" fmla="*/ 2800096 h 2830140"/>
              <a:gd name="connsiteX8" fmla="*/ 1284922 w 1645182"/>
              <a:gd name="connsiteY8" fmla="*/ 2554934 h 2830140"/>
              <a:gd name="connsiteX9" fmla="*/ 771638 w 1645182"/>
              <a:gd name="connsiteY9" fmla="*/ 1924710 h 2830140"/>
              <a:gd name="connsiteX0" fmla="*/ 764865 w 1638409"/>
              <a:gd name="connsiteY0" fmla="*/ 1927476 h 2832906"/>
              <a:gd name="connsiteX1" fmla="*/ 269 w 1638409"/>
              <a:gd name="connsiteY1" fmla="*/ 39288 h 2832906"/>
              <a:gd name="connsiteX2" fmla="*/ 687345 w 1638409"/>
              <a:gd name="connsiteY2" fmla="*/ 726683 h 2832906"/>
              <a:gd name="connsiteX3" fmla="*/ 1227896 w 1638409"/>
              <a:gd name="connsiteY3" fmla="*/ 1590504 h 2832906"/>
              <a:gd name="connsiteX4" fmla="*/ 1574711 w 1638409"/>
              <a:gd name="connsiteY4" fmla="*/ 1729797 h 2832906"/>
              <a:gd name="connsiteX5" fmla="*/ 1617711 w 1638409"/>
              <a:gd name="connsiteY5" fmla="*/ 1827552 h 2832906"/>
              <a:gd name="connsiteX6" fmla="*/ 1617043 w 1638409"/>
              <a:gd name="connsiteY6" fmla="*/ 1915119 h 2832906"/>
              <a:gd name="connsiteX7" fmla="*/ 1574014 w 1638409"/>
              <a:gd name="connsiteY7" fmla="*/ 2802862 h 2832906"/>
              <a:gd name="connsiteX8" fmla="*/ 1278149 w 1638409"/>
              <a:gd name="connsiteY8" fmla="*/ 2557700 h 2832906"/>
              <a:gd name="connsiteX9" fmla="*/ 764865 w 1638409"/>
              <a:gd name="connsiteY9" fmla="*/ 1927476 h 2832906"/>
              <a:gd name="connsiteX0" fmla="*/ 764865 w 1638409"/>
              <a:gd name="connsiteY0" fmla="*/ 1927476 h 2832906"/>
              <a:gd name="connsiteX1" fmla="*/ 269 w 1638409"/>
              <a:gd name="connsiteY1" fmla="*/ 39288 h 2832906"/>
              <a:gd name="connsiteX2" fmla="*/ 687345 w 1638409"/>
              <a:gd name="connsiteY2" fmla="*/ 726683 h 2832906"/>
              <a:gd name="connsiteX3" fmla="*/ 1298702 w 1638409"/>
              <a:gd name="connsiteY3" fmla="*/ 1519732 h 2832906"/>
              <a:gd name="connsiteX4" fmla="*/ 1574711 w 1638409"/>
              <a:gd name="connsiteY4" fmla="*/ 1729797 h 2832906"/>
              <a:gd name="connsiteX5" fmla="*/ 1617711 w 1638409"/>
              <a:gd name="connsiteY5" fmla="*/ 1827552 h 2832906"/>
              <a:gd name="connsiteX6" fmla="*/ 1617043 w 1638409"/>
              <a:gd name="connsiteY6" fmla="*/ 1915119 h 2832906"/>
              <a:gd name="connsiteX7" fmla="*/ 1574014 w 1638409"/>
              <a:gd name="connsiteY7" fmla="*/ 2802862 h 2832906"/>
              <a:gd name="connsiteX8" fmla="*/ 1278149 w 1638409"/>
              <a:gd name="connsiteY8" fmla="*/ 2557700 h 2832906"/>
              <a:gd name="connsiteX9" fmla="*/ 764865 w 1638409"/>
              <a:gd name="connsiteY9" fmla="*/ 1927476 h 2832906"/>
              <a:gd name="connsiteX0" fmla="*/ 766039 w 1639583"/>
              <a:gd name="connsiteY0" fmla="*/ 1915274 h 2820704"/>
              <a:gd name="connsiteX1" fmla="*/ 1443 w 1639583"/>
              <a:gd name="connsiteY1" fmla="*/ 27086 h 2820704"/>
              <a:gd name="connsiteX2" fmla="*/ 971746 w 1639583"/>
              <a:gd name="connsiteY2" fmla="*/ 856026 h 2820704"/>
              <a:gd name="connsiteX3" fmla="*/ 1299876 w 1639583"/>
              <a:gd name="connsiteY3" fmla="*/ 1507530 h 2820704"/>
              <a:gd name="connsiteX4" fmla="*/ 1575885 w 1639583"/>
              <a:gd name="connsiteY4" fmla="*/ 1717595 h 2820704"/>
              <a:gd name="connsiteX5" fmla="*/ 1618885 w 1639583"/>
              <a:gd name="connsiteY5" fmla="*/ 1815350 h 2820704"/>
              <a:gd name="connsiteX6" fmla="*/ 1618217 w 1639583"/>
              <a:gd name="connsiteY6" fmla="*/ 1902917 h 2820704"/>
              <a:gd name="connsiteX7" fmla="*/ 1575188 w 1639583"/>
              <a:gd name="connsiteY7" fmla="*/ 2790660 h 2820704"/>
              <a:gd name="connsiteX8" fmla="*/ 1279323 w 1639583"/>
              <a:gd name="connsiteY8" fmla="*/ 2545498 h 2820704"/>
              <a:gd name="connsiteX9" fmla="*/ 766039 w 1639583"/>
              <a:gd name="connsiteY9" fmla="*/ 1915274 h 2820704"/>
              <a:gd name="connsiteX0" fmla="*/ 963990 w 1837534"/>
              <a:gd name="connsiteY0" fmla="*/ 1928997 h 2834427"/>
              <a:gd name="connsiteX1" fmla="*/ 1136 w 1837534"/>
              <a:gd name="connsiteY1" fmla="*/ 26654 h 2834427"/>
              <a:gd name="connsiteX2" fmla="*/ 1169697 w 1837534"/>
              <a:gd name="connsiteY2" fmla="*/ 869749 h 2834427"/>
              <a:gd name="connsiteX3" fmla="*/ 1497827 w 1837534"/>
              <a:gd name="connsiteY3" fmla="*/ 1521253 h 2834427"/>
              <a:gd name="connsiteX4" fmla="*/ 1773836 w 1837534"/>
              <a:gd name="connsiteY4" fmla="*/ 1731318 h 2834427"/>
              <a:gd name="connsiteX5" fmla="*/ 1816836 w 1837534"/>
              <a:gd name="connsiteY5" fmla="*/ 1829073 h 2834427"/>
              <a:gd name="connsiteX6" fmla="*/ 1816168 w 1837534"/>
              <a:gd name="connsiteY6" fmla="*/ 1916640 h 2834427"/>
              <a:gd name="connsiteX7" fmla="*/ 1773139 w 1837534"/>
              <a:gd name="connsiteY7" fmla="*/ 2804383 h 2834427"/>
              <a:gd name="connsiteX8" fmla="*/ 1477274 w 1837534"/>
              <a:gd name="connsiteY8" fmla="*/ 2559221 h 2834427"/>
              <a:gd name="connsiteX9" fmla="*/ 963990 w 1837534"/>
              <a:gd name="connsiteY9" fmla="*/ 1928997 h 2834427"/>
              <a:gd name="connsiteX0" fmla="*/ 977793 w 1851337"/>
              <a:gd name="connsiteY0" fmla="*/ 1903984 h 2809414"/>
              <a:gd name="connsiteX1" fmla="*/ 551184 w 1851337"/>
              <a:gd name="connsiteY1" fmla="*/ 666905 h 2809414"/>
              <a:gd name="connsiteX2" fmla="*/ 14939 w 1851337"/>
              <a:gd name="connsiteY2" fmla="*/ 1641 h 2809414"/>
              <a:gd name="connsiteX3" fmla="*/ 1183500 w 1851337"/>
              <a:gd name="connsiteY3" fmla="*/ 844736 h 2809414"/>
              <a:gd name="connsiteX4" fmla="*/ 1511630 w 1851337"/>
              <a:gd name="connsiteY4" fmla="*/ 1496240 h 2809414"/>
              <a:gd name="connsiteX5" fmla="*/ 1787639 w 1851337"/>
              <a:gd name="connsiteY5" fmla="*/ 1706305 h 2809414"/>
              <a:gd name="connsiteX6" fmla="*/ 1830639 w 1851337"/>
              <a:gd name="connsiteY6" fmla="*/ 1804060 h 2809414"/>
              <a:gd name="connsiteX7" fmla="*/ 1829971 w 1851337"/>
              <a:gd name="connsiteY7" fmla="*/ 1891627 h 2809414"/>
              <a:gd name="connsiteX8" fmla="*/ 1786942 w 1851337"/>
              <a:gd name="connsiteY8" fmla="*/ 2779370 h 2809414"/>
              <a:gd name="connsiteX9" fmla="*/ 1491077 w 1851337"/>
              <a:gd name="connsiteY9" fmla="*/ 2534208 h 2809414"/>
              <a:gd name="connsiteX10" fmla="*/ 977793 w 1851337"/>
              <a:gd name="connsiteY10" fmla="*/ 1903984 h 2809414"/>
              <a:gd name="connsiteX0" fmla="*/ 977793 w 1851337"/>
              <a:gd name="connsiteY0" fmla="*/ 1903984 h 2783925"/>
              <a:gd name="connsiteX1" fmla="*/ 551184 w 1851337"/>
              <a:gd name="connsiteY1" fmla="*/ 666905 h 2783925"/>
              <a:gd name="connsiteX2" fmla="*/ 14939 w 1851337"/>
              <a:gd name="connsiteY2" fmla="*/ 1641 h 2783925"/>
              <a:gd name="connsiteX3" fmla="*/ 1183500 w 1851337"/>
              <a:gd name="connsiteY3" fmla="*/ 844736 h 2783925"/>
              <a:gd name="connsiteX4" fmla="*/ 1511630 w 1851337"/>
              <a:gd name="connsiteY4" fmla="*/ 1496240 h 2783925"/>
              <a:gd name="connsiteX5" fmla="*/ 1787639 w 1851337"/>
              <a:gd name="connsiteY5" fmla="*/ 1706305 h 2783925"/>
              <a:gd name="connsiteX6" fmla="*/ 1830639 w 1851337"/>
              <a:gd name="connsiteY6" fmla="*/ 1804060 h 2783925"/>
              <a:gd name="connsiteX7" fmla="*/ 1829971 w 1851337"/>
              <a:gd name="connsiteY7" fmla="*/ 1891627 h 2783925"/>
              <a:gd name="connsiteX8" fmla="*/ 1786942 w 1851337"/>
              <a:gd name="connsiteY8" fmla="*/ 2779370 h 2783925"/>
              <a:gd name="connsiteX9" fmla="*/ 1675174 w 1851337"/>
              <a:gd name="connsiteY9" fmla="*/ 2222811 h 2783925"/>
              <a:gd name="connsiteX10" fmla="*/ 977793 w 1851337"/>
              <a:gd name="connsiteY10" fmla="*/ 1903984 h 2783925"/>
              <a:gd name="connsiteX0" fmla="*/ 3120635 w 3994179"/>
              <a:gd name="connsiteY0" fmla="*/ 1721313 h 2601254"/>
              <a:gd name="connsiteX1" fmla="*/ 2694026 w 3994179"/>
              <a:gd name="connsiteY1" fmla="*/ 484234 h 2601254"/>
              <a:gd name="connsiteX2" fmla="*/ 3074 w 3994179"/>
              <a:gd name="connsiteY2" fmla="*/ 2978 h 2601254"/>
              <a:gd name="connsiteX3" fmla="*/ 3326342 w 3994179"/>
              <a:gd name="connsiteY3" fmla="*/ 662065 h 2601254"/>
              <a:gd name="connsiteX4" fmla="*/ 3654472 w 3994179"/>
              <a:gd name="connsiteY4" fmla="*/ 1313569 h 2601254"/>
              <a:gd name="connsiteX5" fmla="*/ 3930481 w 3994179"/>
              <a:gd name="connsiteY5" fmla="*/ 1523634 h 2601254"/>
              <a:gd name="connsiteX6" fmla="*/ 3973481 w 3994179"/>
              <a:gd name="connsiteY6" fmla="*/ 1621389 h 2601254"/>
              <a:gd name="connsiteX7" fmla="*/ 3972813 w 3994179"/>
              <a:gd name="connsiteY7" fmla="*/ 1708956 h 2601254"/>
              <a:gd name="connsiteX8" fmla="*/ 3929784 w 3994179"/>
              <a:gd name="connsiteY8" fmla="*/ 2596699 h 2601254"/>
              <a:gd name="connsiteX9" fmla="*/ 3818016 w 3994179"/>
              <a:gd name="connsiteY9" fmla="*/ 2040140 h 2601254"/>
              <a:gd name="connsiteX10" fmla="*/ 3120635 w 3994179"/>
              <a:gd name="connsiteY10" fmla="*/ 1721313 h 2601254"/>
              <a:gd name="connsiteX0" fmla="*/ 3127386 w 4000930"/>
              <a:gd name="connsiteY0" fmla="*/ 1720277 h 2600218"/>
              <a:gd name="connsiteX1" fmla="*/ 2269837 w 4000930"/>
              <a:gd name="connsiteY1" fmla="*/ 511508 h 2600218"/>
              <a:gd name="connsiteX2" fmla="*/ 9825 w 4000930"/>
              <a:gd name="connsiteY2" fmla="*/ 1942 h 2600218"/>
              <a:gd name="connsiteX3" fmla="*/ 3333093 w 4000930"/>
              <a:gd name="connsiteY3" fmla="*/ 661029 h 2600218"/>
              <a:gd name="connsiteX4" fmla="*/ 3661223 w 4000930"/>
              <a:gd name="connsiteY4" fmla="*/ 1312533 h 2600218"/>
              <a:gd name="connsiteX5" fmla="*/ 3937232 w 4000930"/>
              <a:gd name="connsiteY5" fmla="*/ 1522598 h 2600218"/>
              <a:gd name="connsiteX6" fmla="*/ 3980232 w 4000930"/>
              <a:gd name="connsiteY6" fmla="*/ 1620353 h 2600218"/>
              <a:gd name="connsiteX7" fmla="*/ 3979564 w 4000930"/>
              <a:gd name="connsiteY7" fmla="*/ 1707920 h 2600218"/>
              <a:gd name="connsiteX8" fmla="*/ 3936535 w 4000930"/>
              <a:gd name="connsiteY8" fmla="*/ 2595663 h 2600218"/>
              <a:gd name="connsiteX9" fmla="*/ 3824767 w 4000930"/>
              <a:gd name="connsiteY9" fmla="*/ 2039104 h 2600218"/>
              <a:gd name="connsiteX10" fmla="*/ 3127386 w 4000930"/>
              <a:gd name="connsiteY10" fmla="*/ 1720277 h 2600218"/>
              <a:gd name="connsiteX0" fmla="*/ 3147589 w 4021133"/>
              <a:gd name="connsiteY0" fmla="*/ 1720756 h 2600697"/>
              <a:gd name="connsiteX1" fmla="*/ 1674407 w 4021133"/>
              <a:gd name="connsiteY1" fmla="*/ 497832 h 2600697"/>
              <a:gd name="connsiteX2" fmla="*/ 30028 w 4021133"/>
              <a:gd name="connsiteY2" fmla="*/ 2421 h 2600697"/>
              <a:gd name="connsiteX3" fmla="*/ 3353296 w 4021133"/>
              <a:gd name="connsiteY3" fmla="*/ 661508 h 2600697"/>
              <a:gd name="connsiteX4" fmla="*/ 3681426 w 4021133"/>
              <a:gd name="connsiteY4" fmla="*/ 1313012 h 2600697"/>
              <a:gd name="connsiteX5" fmla="*/ 3957435 w 4021133"/>
              <a:gd name="connsiteY5" fmla="*/ 1523077 h 2600697"/>
              <a:gd name="connsiteX6" fmla="*/ 4000435 w 4021133"/>
              <a:gd name="connsiteY6" fmla="*/ 1620832 h 2600697"/>
              <a:gd name="connsiteX7" fmla="*/ 3999767 w 4021133"/>
              <a:gd name="connsiteY7" fmla="*/ 1708399 h 2600697"/>
              <a:gd name="connsiteX8" fmla="*/ 3956738 w 4021133"/>
              <a:gd name="connsiteY8" fmla="*/ 2596142 h 2600697"/>
              <a:gd name="connsiteX9" fmla="*/ 3844970 w 4021133"/>
              <a:gd name="connsiteY9" fmla="*/ 2039583 h 2600697"/>
              <a:gd name="connsiteX10" fmla="*/ 3147589 w 4021133"/>
              <a:gd name="connsiteY10" fmla="*/ 1720756 h 2600697"/>
              <a:gd name="connsiteX0" fmla="*/ 3132209 w 4005753"/>
              <a:gd name="connsiteY0" fmla="*/ 1720396 h 2600337"/>
              <a:gd name="connsiteX1" fmla="*/ 1659027 w 4005753"/>
              <a:gd name="connsiteY1" fmla="*/ 497472 h 2600337"/>
              <a:gd name="connsiteX2" fmla="*/ 14648 w 4005753"/>
              <a:gd name="connsiteY2" fmla="*/ 2061 h 2600337"/>
              <a:gd name="connsiteX3" fmla="*/ 2783854 w 4005753"/>
              <a:gd name="connsiteY3" fmla="*/ 646995 h 2600337"/>
              <a:gd name="connsiteX4" fmla="*/ 3666046 w 4005753"/>
              <a:gd name="connsiteY4" fmla="*/ 1312652 h 2600337"/>
              <a:gd name="connsiteX5" fmla="*/ 3942055 w 4005753"/>
              <a:gd name="connsiteY5" fmla="*/ 1522717 h 2600337"/>
              <a:gd name="connsiteX6" fmla="*/ 3985055 w 4005753"/>
              <a:gd name="connsiteY6" fmla="*/ 1620472 h 2600337"/>
              <a:gd name="connsiteX7" fmla="*/ 3984387 w 4005753"/>
              <a:gd name="connsiteY7" fmla="*/ 1708039 h 2600337"/>
              <a:gd name="connsiteX8" fmla="*/ 3941358 w 4005753"/>
              <a:gd name="connsiteY8" fmla="*/ 2595782 h 2600337"/>
              <a:gd name="connsiteX9" fmla="*/ 3829590 w 4005753"/>
              <a:gd name="connsiteY9" fmla="*/ 2039223 h 2600337"/>
              <a:gd name="connsiteX10" fmla="*/ 3132209 w 4005753"/>
              <a:gd name="connsiteY10" fmla="*/ 1720396 h 2600337"/>
              <a:gd name="connsiteX0" fmla="*/ 4296141 w 5169685"/>
              <a:gd name="connsiteY0" fmla="*/ 1636625 h 2516566"/>
              <a:gd name="connsiteX1" fmla="*/ 2822959 w 5169685"/>
              <a:gd name="connsiteY1" fmla="*/ 413701 h 2516566"/>
              <a:gd name="connsiteX2" fmla="*/ 8878 w 5169685"/>
              <a:gd name="connsiteY2" fmla="*/ 3216 h 2516566"/>
              <a:gd name="connsiteX3" fmla="*/ 3947786 w 5169685"/>
              <a:gd name="connsiteY3" fmla="*/ 563224 h 2516566"/>
              <a:gd name="connsiteX4" fmla="*/ 4829978 w 5169685"/>
              <a:gd name="connsiteY4" fmla="*/ 1228881 h 2516566"/>
              <a:gd name="connsiteX5" fmla="*/ 5105987 w 5169685"/>
              <a:gd name="connsiteY5" fmla="*/ 1438946 h 2516566"/>
              <a:gd name="connsiteX6" fmla="*/ 5148987 w 5169685"/>
              <a:gd name="connsiteY6" fmla="*/ 1536701 h 2516566"/>
              <a:gd name="connsiteX7" fmla="*/ 5148319 w 5169685"/>
              <a:gd name="connsiteY7" fmla="*/ 1624268 h 2516566"/>
              <a:gd name="connsiteX8" fmla="*/ 5105290 w 5169685"/>
              <a:gd name="connsiteY8" fmla="*/ 2512011 h 2516566"/>
              <a:gd name="connsiteX9" fmla="*/ 4993522 w 5169685"/>
              <a:gd name="connsiteY9" fmla="*/ 1955452 h 2516566"/>
              <a:gd name="connsiteX10" fmla="*/ 4296141 w 5169685"/>
              <a:gd name="connsiteY10" fmla="*/ 1636625 h 2516566"/>
              <a:gd name="connsiteX0" fmla="*/ 4310111 w 5183655"/>
              <a:gd name="connsiteY0" fmla="*/ 1634803 h 2514744"/>
              <a:gd name="connsiteX1" fmla="*/ 2282865 w 5183655"/>
              <a:gd name="connsiteY1" fmla="*/ 454342 h 2514744"/>
              <a:gd name="connsiteX2" fmla="*/ 22848 w 5183655"/>
              <a:gd name="connsiteY2" fmla="*/ 1394 h 2514744"/>
              <a:gd name="connsiteX3" fmla="*/ 3961756 w 5183655"/>
              <a:gd name="connsiteY3" fmla="*/ 561402 h 2514744"/>
              <a:gd name="connsiteX4" fmla="*/ 4843948 w 5183655"/>
              <a:gd name="connsiteY4" fmla="*/ 1227059 h 2514744"/>
              <a:gd name="connsiteX5" fmla="*/ 5119957 w 5183655"/>
              <a:gd name="connsiteY5" fmla="*/ 1437124 h 2514744"/>
              <a:gd name="connsiteX6" fmla="*/ 5162957 w 5183655"/>
              <a:gd name="connsiteY6" fmla="*/ 1534879 h 2514744"/>
              <a:gd name="connsiteX7" fmla="*/ 5162289 w 5183655"/>
              <a:gd name="connsiteY7" fmla="*/ 1622446 h 2514744"/>
              <a:gd name="connsiteX8" fmla="*/ 5119260 w 5183655"/>
              <a:gd name="connsiteY8" fmla="*/ 2510189 h 2514744"/>
              <a:gd name="connsiteX9" fmla="*/ 5007492 w 5183655"/>
              <a:gd name="connsiteY9" fmla="*/ 1953630 h 2514744"/>
              <a:gd name="connsiteX10" fmla="*/ 4310111 w 5183655"/>
              <a:gd name="connsiteY10" fmla="*/ 1634803 h 2514744"/>
              <a:gd name="connsiteX0" fmla="*/ 4298179 w 5171723"/>
              <a:gd name="connsiteY0" fmla="*/ 1635926 h 2515867"/>
              <a:gd name="connsiteX1" fmla="*/ 2270933 w 5171723"/>
              <a:gd name="connsiteY1" fmla="*/ 455465 h 2515867"/>
              <a:gd name="connsiteX2" fmla="*/ 10916 w 5171723"/>
              <a:gd name="connsiteY2" fmla="*/ 2517 h 2515867"/>
              <a:gd name="connsiteX3" fmla="*/ 3395760 w 5171723"/>
              <a:gd name="connsiteY3" fmla="*/ 604988 h 2515867"/>
              <a:gd name="connsiteX4" fmla="*/ 4832016 w 5171723"/>
              <a:gd name="connsiteY4" fmla="*/ 1228182 h 2515867"/>
              <a:gd name="connsiteX5" fmla="*/ 5108025 w 5171723"/>
              <a:gd name="connsiteY5" fmla="*/ 1438247 h 2515867"/>
              <a:gd name="connsiteX6" fmla="*/ 5151025 w 5171723"/>
              <a:gd name="connsiteY6" fmla="*/ 1536002 h 2515867"/>
              <a:gd name="connsiteX7" fmla="*/ 5150357 w 5171723"/>
              <a:gd name="connsiteY7" fmla="*/ 1623569 h 2515867"/>
              <a:gd name="connsiteX8" fmla="*/ 5107328 w 5171723"/>
              <a:gd name="connsiteY8" fmla="*/ 2511312 h 2515867"/>
              <a:gd name="connsiteX9" fmla="*/ 4995560 w 5171723"/>
              <a:gd name="connsiteY9" fmla="*/ 1954753 h 2515867"/>
              <a:gd name="connsiteX10" fmla="*/ 4298179 w 5171723"/>
              <a:gd name="connsiteY10" fmla="*/ 1635926 h 2515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171723" h="2515867">
                <a:moveTo>
                  <a:pt x="4298179" y="1635926"/>
                </a:moveTo>
                <a:cubicBezTo>
                  <a:pt x="3844075" y="1386045"/>
                  <a:pt x="2431409" y="772522"/>
                  <a:pt x="2270933" y="455465"/>
                </a:cubicBezTo>
                <a:cubicBezTo>
                  <a:pt x="2110457" y="138408"/>
                  <a:pt x="-176555" y="-22403"/>
                  <a:pt x="10916" y="2517"/>
                </a:cubicBezTo>
                <a:cubicBezTo>
                  <a:pt x="198387" y="27437"/>
                  <a:pt x="3152628" y="333458"/>
                  <a:pt x="3395760" y="604988"/>
                </a:cubicBezTo>
                <a:cubicBezTo>
                  <a:pt x="3638893" y="876518"/>
                  <a:pt x="4672367" y="1001458"/>
                  <a:pt x="4832016" y="1228182"/>
                </a:cubicBezTo>
                <a:cubicBezTo>
                  <a:pt x="4991666" y="1454906"/>
                  <a:pt x="5065848" y="1401360"/>
                  <a:pt x="5108025" y="1438247"/>
                </a:cubicBezTo>
                <a:cubicBezTo>
                  <a:pt x="5150202" y="1475134"/>
                  <a:pt x="5129553" y="1527769"/>
                  <a:pt x="5151025" y="1536002"/>
                </a:cubicBezTo>
                <a:cubicBezTo>
                  <a:pt x="5172497" y="1544235"/>
                  <a:pt x="5184413" y="1446601"/>
                  <a:pt x="5150357" y="1623569"/>
                </a:cubicBezTo>
                <a:cubicBezTo>
                  <a:pt x="5116301" y="1800537"/>
                  <a:pt x="5133128" y="2456115"/>
                  <a:pt x="5107328" y="2511312"/>
                </a:cubicBezTo>
                <a:cubicBezTo>
                  <a:pt x="5081529" y="2566509"/>
                  <a:pt x="5031564" y="2104770"/>
                  <a:pt x="4995560" y="1954753"/>
                </a:cubicBezTo>
                <a:cubicBezTo>
                  <a:pt x="4959556" y="1804736"/>
                  <a:pt x="4752283" y="1885807"/>
                  <a:pt x="4298179" y="1635926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7"/>
          <p:cNvSpPr/>
          <p:nvPr/>
        </p:nvSpPr>
        <p:spPr>
          <a:xfrm rot="20040063">
            <a:off x="1484040" y="2884974"/>
            <a:ext cx="482429" cy="2430358"/>
          </a:xfrm>
          <a:custGeom>
            <a:avLst/>
            <a:gdLst>
              <a:gd name="connsiteX0" fmla="*/ 0 w 432048"/>
              <a:gd name="connsiteY0" fmla="*/ 900100 h 1800200"/>
              <a:gd name="connsiteX1" fmla="*/ 216024 w 432048"/>
              <a:gd name="connsiteY1" fmla="*/ 0 h 1800200"/>
              <a:gd name="connsiteX2" fmla="*/ 432048 w 432048"/>
              <a:gd name="connsiteY2" fmla="*/ 900100 h 1800200"/>
              <a:gd name="connsiteX3" fmla="*/ 216024 w 432048"/>
              <a:gd name="connsiteY3" fmla="*/ 1800200 h 1800200"/>
              <a:gd name="connsiteX4" fmla="*/ 0 w 432048"/>
              <a:gd name="connsiteY4" fmla="*/ 900100 h 1800200"/>
              <a:gd name="connsiteX0" fmla="*/ 113024 w 545072"/>
              <a:gd name="connsiteY0" fmla="*/ 900100 h 1802419"/>
              <a:gd name="connsiteX1" fmla="*/ 329048 w 545072"/>
              <a:gd name="connsiteY1" fmla="*/ 0 h 1802419"/>
              <a:gd name="connsiteX2" fmla="*/ 545072 w 545072"/>
              <a:gd name="connsiteY2" fmla="*/ 900100 h 1802419"/>
              <a:gd name="connsiteX3" fmla="*/ 329048 w 545072"/>
              <a:gd name="connsiteY3" fmla="*/ 1800200 h 1802419"/>
              <a:gd name="connsiteX4" fmla="*/ 8470 w 545072"/>
              <a:gd name="connsiteY4" fmla="*/ 1147265 h 1802419"/>
              <a:gd name="connsiteX5" fmla="*/ 113024 w 545072"/>
              <a:gd name="connsiteY5" fmla="*/ 900100 h 1802419"/>
              <a:gd name="connsiteX0" fmla="*/ 15582 w 632982"/>
              <a:gd name="connsiteY0" fmla="*/ 655352 h 1804806"/>
              <a:gd name="connsiteX1" fmla="*/ 416958 w 632982"/>
              <a:gd name="connsiteY1" fmla="*/ 2387 h 1804806"/>
              <a:gd name="connsiteX2" fmla="*/ 632982 w 632982"/>
              <a:gd name="connsiteY2" fmla="*/ 902487 h 1804806"/>
              <a:gd name="connsiteX3" fmla="*/ 416958 w 632982"/>
              <a:gd name="connsiteY3" fmla="*/ 1802587 h 1804806"/>
              <a:gd name="connsiteX4" fmla="*/ 96380 w 632982"/>
              <a:gd name="connsiteY4" fmla="*/ 1149652 h 1804806"/>
              <a:gd name="connsiteX5" fmla="*/ 15582 w 632982"/>
              <a:gd name="connsiteY5" fmla="*/ 655352 h 1804806"/>
              <a:gd name="connsiteX0" fmla="*/ 15582 w 793619"/>
              <a:gd name="connsiteY0" fmla="*/ 654023 h 1805135"/>
              <a:gd name="connsiteX1" fmla="*/ 416958 w 793619"/>
              <a:gd name="connsiteY1" fmla="*/ 1058 h 1805135"/>
              <a:gd name="connsiteX2" fmla="*/ 793619 w 793619"/>
              <a:gd name="connsiteY2" fmla="*/ 814661 h 1805135"/>
              <a:gd name="connsiteX3" fmla="*/ 416958 w 793619"/>
              <a:gd name="connsiteY3" fmla="*/ 1801258 h 1805135"/>
              <a:gd name="connsiteX4" fmla="*/ 96380 w 793619"/>
              <a:gd name="connsiteY4" fmla="*/ 1148323 h 1805135"/>
              <a:gd name="connsiteX5" fmla="*/ 15582 w 793619"/>
              <a:gd name="connsiteY5" fmla="*/ 654023 h 1805135"/>
              <a:gd name="connsiteX0" fmla="*/ 27314 w 805351"/>
              <a:gd name="connsiteY0" fmla="*/ 654027 h 1805493"/>
              <a:gd name="connsiteX1" fmla="*/ 428690 w 805351"/>
              <a:gd name="connsiteY1" fmla="*/ 1062 h 1805493"/>
              <a:gd name="connsiteX2" fmla="*/ 805351 w 805351"/>
              <a:gd name="connsiteY2" fmla="*/ 814665 h 1805493"/>
              <a:gd name="connsiteX3" fmla="*/ 428690 w 805351"/>
              <a:gd name="connsiteY3" fmla="*/ 1801262 h 1805493"/>
              <a:gd name="connsiteX4" fmla="*/ 58685 w 805351"/>
              <a:gd name="connsiteY4" fmla="*/ 1160684 h 1805493"/>
              <a:gd name="connsiteX5" fmla="*/ 27314 w 805351"/>
              <a:gd name="connsiteY5" fmla="*/ 654027 h 1805493"/>
              <a:gd name="connsiteX0" fmla="*/ 27314 w 805351"/>
              <a:gd name="connsiteY0" fmla="*/ 1098422 h 2249888"/>
              <a:gd name="connsiteX1" fmla="*/ 428690 w 805351"/>
              <a:gd name="connsiteY1" fmla="*/ 613 h 2249888"/>
              <a:gd name="connsiteX2" fmla="*/ 805351 w 805351"/>
              <a:gd name="connsiteY2" fmla="*/ 1259060 h 2249888"/>
              <a:gd name="connsiteX3" fmla="*/ 428690 w 805351"/>
              <a:gd name="connsiteY3" fmla="*/ 2245657 h 2249888"/>
              <a:gd name="connsiteX4" fmla="*/ 58685 w 805351"/>
              <a:gd name="connsiteY4" fmla="*/ 1605079 h 2249888"/>
              <a:gd name="connsiteX5" fmla="*/ 27314 w 805351"/>
              <a:gd name="connsiteY5" fmla="*/ 1098422 h 2249888"/>
              <a:gd name="connsiteX0" fmla="*/ 27314 w 813847"/>
              <a:gd name="connsiteY0" fmla="*/ 1098755 h 2250221"/>
              <a:gd name="connsiteX1" fmla="*/ 428690 w 813847"/>
              <a:gd name="connsiteY1" fmla="*/ 946 h 2250221"/>
              <a:gd name="connsiteX2" fmla="*/ 639452 w 813847"/>
              <a:gd name="connsiteY2" fmla="*/ 913433 h 2250221"/>
              <a:gd name="connsiteX3" fmla="*/ 805351 w 813847"/>
              <a:gd name="connsiteY3" fmla="*/ 1259393 h 2250221"/>
              <a:gd name="connsiteX4" fmla="*/ 428690 w 813847"/>
              <a:gd name="connsiteY4" fmla="*/ 2245990 h 2250221"/>
              <a:gd name="connsiteX5" fmla="*/ 58685 w 813847"/>
              <a:gd name="connsiteY5" fmla="*/ 1605412 h 2250221"/>
              <a:gd name="connsiteX6" fmla="*/ 27314 w 813847"/>
              <a:gd name="connsiteY6" fmla="*/ 1098755 h 2250221"/>
              <a:gd name="connsiteX0" fmla="*/ 27314 w 745198"/>
              <a:gd name="connsiteY0" fmla="*/ 1098755 h 2250221"/>
              <a:gd name="connsiteX1" fmla="*/ 428690 w 745198"/>
              <a:gd name="connsiteY1" fmla="*/ 946 h 2250221"/>
              <a:gd name="connsiteX2" fmla="*/ 639452 w 745198"/>
              <a:gd name="connsiteY2" fmla="*/ 913433 h 2250221"/>
              <a:gd name="connsiteX3" fmla="*/ 731211 w 745198"/>
              <a:gd name="connsiteY3" fmla="*/ 1259393 h 2250221"/>
              <a:gd name="connsiteX4" fmla="*/ 428690 w 745198"/>
              <a:gd name="connsiteY4" fmla="*/ 2245990 h 2250221"/>
              <a:gd name="connsiteX5" fmla="*/ 58685 w 745198"/>
              <a:gd name="connsiteY5" fmla="*/ 1605412 h 2250221"/>
              <a:gd name="connsiteX6" fmla="*/ 27314 w 745198"/>
              <a:gd name="connsiteY6" fmla="*/ 1098755 h 2250221"/>
              <a:gd name="connsiteX0" fmla="*/ 27314 w 745525"/>
              <a:gd name="connsiteY0" fmla="*/ 1098717 h 2250183"/>
              <a:gd name="connsiteX1" fmla="*/ 428690 w 745525"/>
              <a:gd name="connsiteY1" fmla="*/ 908 h 2250183"/>
              <a:gd name="connsiteX2" fmla="*/ 639452 w 745525"/>
              <a:gd name="connsiteY2" fmla="*/ 913395 h 2250183"/>
              <a:gd name="connsiteX3" fmla="*/ 664166 w 745525"/>
              <a:gd name="connsiteY3" fmla="*/ 1086391 h 2250183"/>
              <a:gd name="connsiteX4" fmla="*/ 731211 w 745525"/>
              <a:gd name="connsiteY4" fmla="*/ 1259355 h 2250183"/>
              <a:gd name="connsiteX5" fmla="*/ 428690 w 745525"/>
              <a:gd name="connsiteY5" fmla="*/ 2245952 h 2250183"/>
              <a:gd name="connsiteX6" fmla="*/ 58685 w 745525"/>
              <a:gd name="connsiteY6" fmla="*/ 1605374 h 2250183"/>
              <a:gd name="connsiteX7" fmla="*/ 27314 w 745525"/>
              <a:gd name="connsiteY7" fmla="*/ 1098717 h 2250183"/>
              <a:gd name="connsiteX0" fmla="*/ 27314 w 686343"/>
              <a:gd name="connsiteY0" fmla="*/ 1098717 h 2250183"/>
              <a:gd name="connsiteX1" fmla="*/ 428690 w 686343"/>
              <a:gd name="connsiteY1" fmla="*/ 908 h 2250183"/>
              <a:gd name="connsiteX2" fmla="*/ 639452 w 686343"/>
              <a:gd name="connsiteY2" fmla="*/ 913395 h 2250183"/>
              <a:gd name="connsiteX3" fmla="*/ 664166 w 686343"/>
              <a:gd name="connsiteY3" fmla="*/ 1086391 h 2250183"/>
              <a:gd name="connsiteX4" fmla="*/ 657070 w 686343"/>
              <a:gd name="connsiteY4" fmla="*/ 1259355 h 2250183"/>
              <a:gd name="connsiteX5" fmla="*/ 428690 w 686343"/>
              <a:gd name="connsiteY5" fmla="*/ 2245952 h 2250183"/>
              <a:gd name="connsiteX6" fmla="*/ 58685 w 686343"/>
              <a:gd name="connsiteY6" fmla="*/ 1605374 h 2250183"/>
              <a:gd name="connsiteX7" fmla="*/ 27314 w 686343"/>
              <a:gd name="connsiteY7" fmla="*/ 1098717 h 2250183"/>
              <a:gd name="connsiteX0" fmla="*/ 27314 w 676411"/>
              <a:gd name="connsiteY0" fmla="*/ 1098717 h 2250183"/>
              <a:gd name="connsiteX1" fmla="*/ 428690 w 676411"/>
              <a:gd name="connsiteY1" fmla="*/ 908 h 2250183"/>
              <a:gd name="connsiteX2" fmla="*/ 639452 w 676411"/>
              <a:gd name="connsiteY2" fmla="*/ 913395 h 2250183"/>
              <a:gd name="connsiteX3" fmla="*/ 627095 w 676411"/>
              <a:gd name="connsiteY3" fmla="*/ 1086391 h 2250183"/>
              <a:gd name="connsiteX4" fmla="*/ 657070 w 676411"/>
              <a:gd name="connsiteY4" fmla="*/ 1259355 h 2250183"/>
              <a:gd name="connsiteX5" fmla="*/ 428690 w 676411"/>
              <a:gd name="connsiteY5" fmla="*/ 2245952 h 2250183"/>
              <a:gd name="connsiteX6" fmla="*/ 58685 w 676411"/>
              <a:gd name="connsiteY6" fmla="*/ 1605374 h 2250183"/>
              <a:gd name="connsiteX7" fmla="*/ 27314 w 676411"/>
              <a:gd name="connsiteY7" fmla="*/ 1098717 h 2250183"/>
              <a:gd name="connsiteX0" fmla="*/ 27314 w 686343"/>
              <a:gd name="connsiteY0" fmla="*/ 1098717 h 2250183"/>
              <a:gd name="connsiteX1" fmla="*/ 428690 w 686343"/>
              <a:gd name="connsiteY1" fmla="*/ 908 h 2250183"/>
              <a:gd name="connsiteX2" fmla="*/ 639452 w 686343"/>
              <a:gd name="connsiteY2" fmla="*/ 913395 h 2250183"/>
              <a:gd name="connsiteX3" fmla="*/ 664165 w 686343"/>
              <a:gd name="connsiteY3" fmla="*/ 1074034 h 2250183"/>
              <a:gd name="connsiteX4" fmla="*/ 657070 w 686343"/>
              <a:gd name="connsiteY4" fmla="*/ 1259355 h 2250183"/>
              <a:gd name="connsiteX5" fmla="*/ 428690 w 686343"/>
              <a:gd name="connsiteY5" fmla="*/ 2245952 h 2250183"/>
              <a:gd name="connsiteX6" fmla="*/ 58685 w 686343"/>
              <a:gd name="connsiteY6" fmla="*/ 1605374 h 2250183"/>
              <a:gd name="connsiteX7" fmla="*/ 27314 w 686343"/>
              <a:gd name="connsiteY7" fmla="*/ 1098717 h 2250183"/>
              <a:gd name="connsiteX0" fmla="*/ 855591 w 1514620"/>
              <a:gd name="connsiteY0" fmla="*/ 1814976 h 2966442"/>
              <a:gd name="connsiteX1" fmla="*/ 8934 w 1514620"/>
              <a:gd name="connsiteY1" fmla="*/ 475 h 2966442"/>
              <a:gd name="connsiteX2" fmla="*/ 1467729 w 1514620"/>
              <a:gd name="connsiteY2" fmla="*/ 1629654 h 2966442"/>
              <a:gd name="connsiteX3" fmla="*/ 1492442 w 1514620"/>
              <a:gd name="connsiteY3" fmla="*/ 1790293 h 2966442"/>
              <a:gd name="connsiteX4" fmla="*/ 1485347 w 1514620"/>
              <a:gd name="connsiteY4" fmla="*/ 1975614 h 2966442"/>
              <a:gd name="connsiteX5" fmla="*/ 1256967 w 1514620"/>
              <a:gd name="connsiteY5" fmla="*/ 2962211 h 2966442"/>
              <a:gd name="connsiteX6" fmla="*/ 886962 w 1514620"/>
              <a:gd name="connsiteY6" fmla="*/ 2321633 h 2966442"/>
              <a:gd name="connsiteX7" fmla="*/ 855591 w 1514620"/>
              <a:gd name="connsiteY7" fmla="*/ 1814976 h 2966442"/>
              <a:gd name="connsiteX0" fmla="*/ 475888 w 1542690"/>
              <a:gd name="connsiteY0" fmla="*/ 2089104 h 2968721"/>
              <a:gd name="connsiteX1" fmla="*/ 37004 w 1542690"/>
              <a:gd name="connsiteY1" fmla="*/ 2754 h 2968721"/>
              <a:gd name="connsiteX2" fmla="*/ 1495799 w 1542690"/>
              <a:gd name="connsiteY2" fmla="*/ 1631933 h 2968721"/>
              <a:gd name="connsiteX3" fmla="*/ 1520512 w 1542690"/>
              <a:gd name="connsiteY3" fmla="*/ 1792572 h 2968721"/>
              <a:gd name="connsiteX4" fmla="*/ 1513417 w 1542690"/>
              <a:gd name="connsiteY4" fmla="*/ 1977893 h 2968721"/>
              <a:gd name="connsiteX5" fmla="*/ 1285037 w 1542690"/>
              <a:gd name="connsiteY5" fmla="*/ 2964490 h 2968721"/>
              <a:gd name="connsiteX6" fmla="*/ 915032 w 1542690"/>
              <a:gd name="connsiteY6" fmla="*/ 2323912 h 2968721"/>
              <a:gd name="connsiteX7" fmla="*/ 475888 w 1542690"/>
              <a:gd name="connsiteY7" fmla="*/ 2089104 h 2968721"/>
              <a:gd name="connsiteX0" fmla="*/ 476624 w 1543426"/>
              <a:gd name="connsiteY0" fmla="*/ 2089104 h 3000874"/>
              <a:gd name="connsiteX1" fmla="*/ 37740 w 1543426"/>
              <a:gd name="connsiteY1" fmla="*/ 2754 h 3000874"/>
              <a:gd name="connsiteX2" fmla="*/ 1496535 w 1543426"/>
              <a:gd name="connsiteY2" fmla="*/ 1631933 h 3000874"/>
              <a:gd name="connsiteX3" fmla="*/ 1521248 w 1543426"/>
              <a:gd name="connsiteY3" fmla="*/ 1792572 h 3000874"/>
              <a:gd name="connsiteX4" fmla="*/ 1514153 w 1543426"/>
              <a:gd name="connsiteY4" fmla="*/ 1977893 h 3000874"/>
              <a:gd name="connsiteX5" fmla="*/ 1285773 w 1543426"/>
              <a:gd name="connsiteY5" fmla="*/ 2964490 h 3000874"/>
              <a:gd name="connsiteX6" fmla="*/ 989908 w 1543426"/>
              <a:gd name="connsiteY6" fmla="*/ 2719328 h 3000874"/>
              <a:gd name="connsiteX7" fmla="*/ 476624 w 1543426"/>
              <a:gd name="connsiteY7" fmla="*/ 2089104 h 3000874"/>
              <a:gd name="connsiteX0" fmla="*/ 439195 w 1533245"/>
              <a:gd name="connsiteY0" fmla="*/ 2146467 h 3058237"/>
              <a:gd name="connsiteX1" fmla="*/ 311 w 1533245"/>
              <a:gd name="connsiteY1" fmla="*/ 60117 h 3058237"/>
              <a:gd name="connsiteX2" fmla="*/ 389997 w 1533245"/>
              <a:gd name="connsiteY2" fmla="*/ 662585 h 3058237"/>
              <a:gd name="connsiteX3" fmla="*/ 1459106 w 1533245"/>
              <a:gd name="connsiteY3" fmla="*/ 1689296 h 3058237"/>
              <a:gd name="connsiteX4" fmla="*/ 1483819 w 1533245"/>
              <a:gd name="connsiteY4" fmla="*/ 1849935 h 3058237"/>
              <a:gd name="connsiteX5" fmla="*/ 1476724 w 1533245"/>
              <a:gd name="connsiteY5" fmla="*/ 2035256 h 3058237"/>
              <a:gd name="connsiteX6" fmla="*/ 1248344 w 1533245"/>
              <a:gd name="connsiteY6" fmla="*/ 3021853 h 3058237"/>
              <a:gd name="connsiteX7" fmla="*/ 952479 w 1533245"/>
              <a:gd name="connsiteY7" fmla="*/ 2776691 h 3058237"/>
              <a:gd name="connsiteX8" fmla="*/ 439195 w 1533245"/>
              <a:gd name="connsiteY8" fmla="*/ 2146467 h 3058237"/>
              <a:gd name="connsiteX0" fmla="*/ 439195 w 1505997"/>
              <a:gd name="connsiteY0" fmla="*/ 2146467 h 3058237"/>
              <a:gd name="connsiteX1" fmla="*/ 311 w 1505997"/>
              <a:gd name="connsiteY1" fmla="*/ 60117 h 3058237"/>
              <a:gd name="connsiteX2" fmla="*/ 389997 w 1505997"/>
              <a:gd name="connsiteY2" fmla="*/ 662585 h 3058237"/>
              <a:gd name="connsiteX3" fmla="*/ 1199614 w 1505997"/>
              <a:gd name="connsiteY3" fmla="*/ 1738723 h 3058237"/>
              <a:gd name="connsiteX4" fmla="*/ 1483819 w 1505997"/>
              <a:gd name="connsiteY4" fmla="*/ 1849935 h 3058237"/>
              <a:gd name="connsiteX5" fmla="*/ 1476724 w 1505997"/>
              <a:gd name="connsiteY5" fmla="*/ 2035256 h 3058237"/>
              <a:gd name="connsiteX6" fmla="*/ 1248344 w 1505997"/>
              <a:gd name="connsiteY6" fmla="*/ 3021853 h 3058237"/>
              <a:gd name="connsiteX7" fmla="*/ 952479 w 1505997"/>
              <a:gd name="connsiteY7" fmla="*/ 2776691 h 3058237"/>
              <a:gd name="connsiteX8" fmla="*/ 439195 w 1505997"/>
              <a:gd name="connsiteY8" fmla="*/ 2146467 h 3058237"/>
              <a:gd name="connsiteX0" fmla="*/ 439195 w 1486675"/>
              <a:gd name="connsiteY0" fmla="*/ 2146467 h 3058237"/>
              <a:gd name="connsiteX1" fmla="*/ 311 w 1486675"/>
              <a:gd name="connsiteY1" fmla="*/ 60117 h 3058237"/>
              <a:gd name="connsiteX2" fmla="*/ 389997 w 1486675"/>
              <a:gd name="connsiteY2" fmla="*/ 662585 h 3058237"/>
              <a:gd name="connsiteX3" fmla="*/ 1199614 w 1486675"/>
              <a:gd name="connsiteY3" fmla="*/ 1738723 h 3058237"/>
              <a:gd name="connsiteX4" fmla="*/ 1347895 w 1486675"/>
              <a:gd name="connsiteY4" fmla="*/ 1985859 h 3058237"/>
              <a:gd name="connsiteX5" fmla="*/ 1476724 w 1486675"/>
              <a:gd name="connsiteY5" fmla="*/ 2035256 h 3058237"/>
              <a:gd name="connsiteX6" fmla="*/ 1248344 w 1486675"/>
              <a:gd name="connsiteY6" fmla="*/ 3021853 h 3058237"/>
              <a:gd name="connsiteX7" fmla="*/ 952479 w 1486675"/>
              <a:gd name="connsiteY7" fmla="*/ 2776691 h 3058237"/>
              <a:gd name="connsiteX8" fmla="*/ 439195 w 1486675"/>
              <a:gd name="connsiteY8" fmla="*/ 2146467 h 3058237"/>
              <a:gd name="connsiteX0" fmla="*/ 439195 w 1480664"/>
              <a:gd name="connsiteY0" fmla="*/ 2146467 h 3058237"/>
              <a:gd name="connsiteX1" fmla="*/ 311 w 1480664"/>
              <a:gd name="connsiteY1" fmla="*/ 60117 h 3058237"/>
              <a:gd name="connsiteX2" fmla="*/ 389997 w 1480664"/>
              <a:gd name="connsiteY2" fmla="*/ 662585 h 3058237"/>
              <a:gd name="connsiteX3" fmla="*/ 1199614 w 1480664"/>
              <a:gd name="connsiteY3" fmla="*/ 1738723 h 3058237"/>
              <a:gd name="connsiteX4" fmla="*/ 1347895 w 1480664"/>
              <a:gd name="connsiteY4" fmla="*/ 1985859 h 3058237"/>
              <a:gd name="connsiteX5" fmla="*/ 1292041 w 1480664"/>
              <a:gd name="connsiteY5" fmla="*/ 2046543 h 3058237"/>
              <a:gd name="connsiteX6" fmla="*/ 1476724 w 1480664"/>
              <a:gd name="connsiteY6" fmla="*/ 2035256 h 3058237"/>
              <a:gd name="connsiteX7" fmla="*/ 1248344 w 1480664"/>
              <a:gd name="connsiteY7" fmla="*/ 3021853 h 3058237"/>
              <a:gd name="connsiteX8" fmla="*/ 952479 w 1480664"/>
              <a:gd name="connsiteY8" fmla="*/ 2776691 h 3058237"/>
              <a:gd name="connsiteX9" fmla="*/ 439195 w 1480664"/>
              <a:gd name="connsiteY9" fmla="*/ 2146467 h 3058237"/>
              <a:gd name="connsiteX0" fmla="*/ 439195 w 1356984"/>
              <a:gd name="connsiteY0" fmla="*/ 2146467 h 3051897"/>
              <a:gd name="connsiteX1" fmla="*/ 311 w 1356984"/>
              <a:gd name="connsiteY1" fmla="*/ 60117 h 3051897"/>
              <a:gd name="connsiteX2" fmla="*/ 389997 w 1356984"/>
              <a:gd name="connsiteY2" fmla="*/ 662585 h 3051897"/>
              <a:gd name="connsiteX3" fmla="*/ 1199614 w 1356984"/>
              <a:gd name="connsiteY3" fmla="*/ 1738723 h 3051897"/>
              <a:gd name="connsiteX4" fmla="*/ 1347895 w 1356984"/>
              <a:gd name="connsiteY4" fmla="*/ 1985859 h 3051897"/>
              <a:gd name="connsiteX5" fmla="*/ 1292041 w 1356984"/>
              <a:gd name="connsiteY5" fmla="*/ 2046543 h 3051897"/>
              <a:gd name="connsiteX6" fmla="*/ 1291373 w 1356984"/>
              <a:gd name="connsiteY6" fmla="*/ 2134110 h 3051897"/>
              <a:gd name="connsiteX7" fmla="*/ 1248344 w 1356984"/>
              <a:gd name="connsiteY7" fmla="*/ 3021853 h 3051897"/>
              <a:gd name="connsiteX8" fmla="*/ 952479 w 1356984"/>
              <a:gd name="connsiteY8" fmla="*/ 2776691 h 3051897"/>
              <a:gd name="connsiteX9" fmla="*/ 439195 w 1356984"/>
              <a:gd name="connsiteY9" fmla="*/ 2146467 h 3051897"/>
              <a:gd name="connsiteX0" fmla="*/ 439195 w 1312739"/>
              <a:gd name="connsiteY0" fmla="*/ 2146467 h 3051897"/>
              <a:gd name="connsiteX1" fmla="*/ 311 w 1312739"/>
              <a:gd name="connsiteY1" fmla="*/ 60117 h 3051897"/>
              <a:gd name="connsiteX2" fmla="*/ 389997 w 1312739"/>
              <a:gd name="connsiteY2" fmla="*/ 662585 h 3051897"/>
              <a:gd name="connsiteX3" fmla="*/ 1199614 w 1312739"/>
              <a:gd name="connsiteY3" fmla="*/ 1738723 h 3051897"/>
              <a:gd name="connsiteX4" fmla="*/ 1249041 w 1312739"/>
              <a:gd name="connsiteY4" fmla="*/ 1948788 h 3051897"/>
              <a:gd name="connsiteX5" fmla="*/ 1292041 w 1312739"/>
              <a:gd name="connsiteY5" fmla="*/ 2046543 h 3051897"/>
              <a:gd name="connsiteX6" fmla="*/ 1291373 w 1312739"/>
              <a:gd name="connsiteY6" fmla="*/ 2134110 h 3051897"/>
              <a:gd name="connsiteX7" fmla="*/ 1248344 w 1312739"/>
              <a:gd name="connsiteY7" fmla="*/ 3021853 h 3051897"/>
              <a:gd name="connsiteX8" fmla="*/ 952479 w 1312739"/>
              <a:gd name="connsiteY8" fmla="*/ 2776691 h 3051897"/>
              <a:gd name="connsiteX9" fmla="*/ 439195 w 1312739"/>
              <a:gd name="connsiteY9" fmla="*/ 2146467 h 3051897"/>
              <a:gd name="connsiteX0" fmla="*/ 934608 w 1808152"/>
              <a:gd name="connsiteY0" fmla="*/ 1651037 h 2556467"/>
              <a:gd name="connsiteX1" fmla="*/ 76 w 1808152"/>
              <a:gd name="connsiteY1" fmla="*/ 229945 h 2556467"/>
              <a:gd name="connsiteX2" fmla="*/ 885410 w 1808152"/>
              <a:gd name="connsiteY2" fmla="*/ 167155 h 2556467"/>
              <a:gd name="connsiteX3" fmla="*/ 1695027 w 1808152"/>
              <a:gd name="connsiteY3" fmla="*/ 1243293 h 2556467"/>
              <a:gd name="connsiteX4" fmla="*/ 1744454 w 1808152"/>
              <a:gd name="connsiteY4" fmla="*/ 1453358 h 2556467"/>
              <a:gd name="connsiteX5" fmla="*/ 1787454 w 1808152"/>
              <a:gd name="connsiteY5" fmla="*/ 1551113 h 2556467"/>
              <a:gd name="connsiteX6" fmla="*/ 1786786 w 1808152"/>
              <a:gd name="connsiteY6" fmla="*/ 1638680 h 2556467"/>
              <a:gd name="connsiteX7" fmla="*/ 1743757 w 1808152"/>
              <a:gd name="connsiteY7" fmla="*/ 2526423 h 2556467"/>
              <a:gd name="connsiteX8" fmla="*/ 1447892 w 1808152"/>
              <a:gd name="connsiteY8" fmla="*/ 2281261 h 2556467"/>
              <a:gd name="connsiteX9" fmla="*/ 934608 w 1808152"/>
              <a:gd name="connsiteY9" fmla="*/ 1651037 h 2556467"/>
              <a:gd name="connsiteX0" fmla="*/ 939053 w 1812597"/>
              <a:gd name="connsiteY0" fmla="*/ 1504893 h 2410323"/>
              <a:gd name="connsiteX1" fmla="*/ 4521 w 1812597"/>
              <a:gd name="connsiteY1" fmla="*/ 83801 h 2410323"/>
              <a:gd name="connsiteX2" fmla="*/ 620790 w 1812597"/>
              <a:gd name="connsiteY2" fmla="*/ 332409 h 2410323"/>
              <a:gd name="connsiteX3" fmla="*/ 1699472 w 1812597"/>
              <a:gd name="connsiteY3" fmla="*/ 1097149 h 2410323"/>
              <a:gd name="connsiteX4" fmla="*/ 1748899 w 1812597"/>
              <a:gd name="connsiteY4" fmla="*/ 1307214 h 2410323"/>
              <a:gd name="connsiteX5" fmla="*/ 1791899 w 1812597"/>
              <a:gd name="connsiteY5" fmla="*/ 1404969 h 2410323"/>
              <a:gd name="connsiteX6" fmla="*/ 1791231 w 1812597"/>
              <a:gd name="connsiteY6" fmla="*/ 1492536 h 2410323"/>
              <a:gd name="connsiteX7" fmla="*/ 1748202 w 1812597"/>
              <a:gd name="connsiteY7" fmla="*/ 2380279 h 2410323"/>
              <a:gd name="connsiteX8" fmla="*/ 1452337 w 1812597"/>
              <a:gd name="connsiteY8" fmla="*/ 2135117 h 2410323"/>
              <a:gd name="connsiteX9" fmla="*/ 939053 w 1812597"/>
              <a:gd name="connsiteY9" fmla="*/ 1504893 h 2410323"/>
              <a:gd name="connsiteX0" fmla="*/ 939054 w 1812598"/>
              <a:gd name="connsiteY0" fmla="*/ 1504893 h 2410323"/>
              <a:gd name="connsiteX1" fmla="*/ 4522 w 1812598"/>
              <a:gd name="connsiteY1" fmla="*/ 83801 h 2410323"/>
              <a:gd name="connsiteX2" fmla="*/ 620791 w 1812598"/>
              <a:gd name="connsiteY2" fmla="*/ 332409 h 2410323"/>
              <a:gd name="connsiteX3" fmla="*/ 1402085 w 1812598"/>
              <a:gd name="connsiteY3" fmla="*/ 1167921 h 2410323"/>
              <a:gd name="connsiteX4" fmla="*/ 1748900 w 1812598"/>
              <a:gd name="connsiteY4" fmla="*/ 1307214 h 2410323"/>
              <a:gd name="connsiteX5" fmla="*/ 1791900 w 1812598"/>
              <a:gd name="connsiteY5" fmla="*/ 1404969 h 2410323"/>
              <a:gd name="connsiteX6" fmla="*/ 1791232 w 1812598"/>
              <a:gd name="connsiteY6" fmla="*/ 1492536 h 2410323"/>
              <a:gd name="connsiteX7" fmla="*/ 1748203 w 1812598"/>
              <a:gd name="connsiteY7" fmla="*/ 2380279 h 2410323"/>
              <a:gd name="connsiteX8" fmla="*/ 1452338 w 1812598"/>
              <a:gd name="connsiteY8" fmla="*/ 2135117 h 2410323"/>
              <a:gd name="connsiteX9" fmla="*/ 939054 w 1812598"/>
              <a:gd name="connsiteY9" fmla="*/ 1504893 h 2410323"/>
              <a:gd name="connsiteX0" fmla="*/ 771638 w 1645182"/>
              <a:gd name="connsiteY0" fmla="*/ 1924710 h 2830140"/>
              <a:gd name="connsiteX1" fmla="*/ 7042 w 1645182"/>
              <a:gd name="connsiteY1" fmla="*/ 36522 h 2830140"/>
              <a:gd name="connsiteX2" fmla="*/ 453375 w 1645182"/>
              <a:gd name="connsiteY2" fmla="*/ 752226 h 2830140"/>
              <a:gd name="connsiteX3" fmla="*/ 1234669 w 1645182"/>
              <a:gd name="connsiteY3" fmla="*/ 1587738 h 2830140"/>
              <a:gd name="connsiteX4" fmla="*/ 1581484 w 1645182"/>
              <a:gd name="connsiteY4" fmla="*/ 1727031 h 2830140"/>
              <a:gd name="connsiteX5" fmla="*/ 1624484 w 1645182"/>
              <a:gd name="connsiteY5" fmla="*/ 1824786 h 2830140"/>
              <a:gd name="connsiteX6" fmla="*/ 1623816 w 1645182"/>
              <a:gd name="connsiteY6" fmla="*/ 1912353 h 2830140"/>
              <a:gd name="connsiteX7" fmla="*/ 1580787 w 1645182"/>
              <a:gd name="connsiteY7" fmla="*/ 2800096 h 2830140"/>
              <a:gd name="connsiteX8" fmla="*/ 1284922 w 1645182"/>
              <a:gd name="connsiteY8" fmla="*/ 2554934 h 2830140"/>
              <a:gd name="connsiteX9" fmla="*/ 771638 w 1645182"/>
              <a:gd name="connsiteY9" fmla="*/ 1924710 h 2830140"/>
              <a:gd name="connsiteX0" fmla="*/ 764865 w 1638409"/>
              <a:gd name="connsiteY0" fmla="*/ 1927476 h 2832906"/>
              <a:gd name="connsiteX1" fmla="*/ 269 w 1638409"/>
              <a:gd name="connsiteY1" fmla="*/ 39288 h 2832906"/>
              <a:gd name="connsiteX2" fmla="*/ 687345 w 1638409"/>
              <a:gd name="connsiteY2" fmla="*/ 726683 h 2832906"/>
              <a:gd name="connsiteX3" fmla="*/ 1227896 w 1638409"/>
              <a:gd name="connsiteY3" fmla="*/ 1590504 h 2832906"/>
              <a:gd name="connsiteX4" fmla="*/ 1574711 w 1638409"/>
              <a:gd name="connsiteY4" fmla="*/ 1729797 h 2832906"/>
              <a:gd name="connsiteX5" fmla="*/ 1617711 w 1638409"/>
              <a:gd name="connsiteY5" fmla="*/ 1827552 h 2832906"/>
              <a:gd name="connsiteX6" fmla="*/ 1617043 w 1638409"/>
              <a:gd name="connsiteY6" fmla="*/ 1915119 h 2832906"/>
              <a:gd name="connsiteX7" fmla="*/ 1574014 w 1638409"/>
              <a:gd name="connsiteY7" fmla="*/ 2802862 h 2832906"/>
              <a:gd name="connsiteX8" fmla="*/ 1278149 w 1638409"/>
              <a:gd name="connsiteY8" fmla="*/ 2557700 h 2832906"/>
              <a:gd name="connsiteX9" fmla="*/ 764865 w 1638409"/>
              <a:gd name="connsiteY9" fmla="*/ 1927476 h 2832906"/>
              <a:gd name="connsiteX0" fmla="*/ 764865 w 1638409"/>
              <a:gd name="connsiteY0" fmla="*/ 1927476 h 2832906"/>
              <a:gd name="connsiteX1" fmla="*/ 269 w 1638409"/>
              <a:gd name="connsiteY1" fmla="*/ 39288 h 2832906"/>
              <a:gd name="connsiteX2" fmla="*/ 687345 w 1638409"/>
              <a:gd name="connsiteY2" fmla="*/ 726683 h 2832906"/>
              <a:gd name="connsiteX3" fmla="*/ 1298702 w 1638409"/>
              <a:gd name="connsiteY3" fmla="*/ 1519732 h 2832906"/>
              <a:gd name="connsiteX4" fmla="*/ 1574711 w 1638409"/>
              <a:gd name="connsiteY4" fmla="*/ 1729797 h 2832906"/>
              <a:gd name="connsiteX5" fmla="*/ 1617711 w 1638409"/>
              <a:gd name="connsiteY5" fmla="*/ 1827552 h 2832906"/>
              <a:gd name="connsiteX6" fmla="*/ 1617043 w 1638409"/>
              <a:gd name="connsiteY6" fmla="*/ 1915119 h 2832906"/>
              <a:gd name="connsiteX7" fmla="*/ 1574014 w 1638409"/>
              <a:gd name="connsiteY7" fmla="*/ 2802862 h 2832906"/>
              <a:gd name="connsiteX8" fmla="*/ 1278149 w 1638409"/>
              <a:gd name="connsiteY8" fmla="*/ 2557700 h 2832906"/>
              <a:gd name="connsiteX9" fmla="*/ 764865 w 1638409"/>
              <a:gd name="connsiteY9" fmla="*/ 1927476 h 2832906"/>
              <a:gd name="connsiteX0" fmla="*/ 766039 w 1639583"/>
              <a:gd name="connsiteY0" fmla="*/ 1915274 h 2820704"/>
              <a:gd name="connsiteX1" fmla="*/ 1443 w 1639583"/>
              <a:gd name="connsiteY1" fmla="*/ 27086 h 2820704"/>
              <a:gd name="connsiteX2" fmla="*/ 971746 w 1639583"/>
              <a:gd name="connsiteY2" fmla="*/ 856026 h 2820704"/>
              <a:gd name="connsiteX3" fmla="*/ 1299876 w 1639583"/>
              <a:gd name="connsiteY3" fmla="*/ 1507530 h 2820704"/>
              <a:gd name="connsiteX4" fmla="*/ 1575885 w 1639583"/>
              <a:gd name="connsiteY4" fmla="*/ 1717595 h 2820704"/>
              <a:gd name="connsiteX5" fmla="*/ 1618885 w 1639583"/>
              <a:gd name="connsiteY5" fmla="*/ 1815350 h 2820704"/>
              <a:gd name="connsiteX6" fmla="*/ 1618217 w 1639583"/>
              <a:gd name="connsiteY6" fmla="*/ 1902917 h 2820704"/>
              <a:gd name="connsiteX7" fmla="*/ 1575188 w 1639583"/>
              <a:gd name="connsiteY7" fmla="*/ 2790660 h 2820704"/>
              <a:gd name="connsiteX8" fmla="*/ 1279323 w 1639583"/>
              <a:gd name="connsiteY8" fmla="*/ 2545498 h 2820704"/>
              <a:gd name="connsiteX9" fmla="*/ 766039 w 1639583"/>
              <a:gd name="connsiteY9" fmla="*/ 1915274 h 2820704"/>
              <a:gd name="connsiteX0" fmla="*/ 963990 w 1837534"/>
              <a:gd name="connsiteY0" fmla="*/ 1928997 h 2834427"/>
              <a:gd name="connsiteX1" fmla="*/ 1136 w 1837534"/>
              <a:gd name="connsiteY1" fmla="*/ 26654 h 2834427"/>
              <a:gd name="connsiteX2" fmla="*/ 1169697 w 1837534"/>
              <a:gd name="connsiteY2" fmla="*/ 869749 h 2834427"/>
              <a:gd name="connsiteX3" fmla="*/ 1497827 w 1837534"/>
              <a:gd name="connsiteY3" fmla="*/ 1521253 h 2834427"/>
              <a:gd name="connsiteX4" fmla="*/ 1773836 w 1837534"/>
              <a:gd name="connsiteY4" fmla="*/ 1731318 h 2834427"/>
              <a:gd name="connsiteX5" fmla="*/ 1816836 w 1837534"/>
              <a:gd name="connsiteY5" fmla="*/ 1829073 h 2834427"/>
              <a:gd name="connsiteX6" fmla="*/ 1816168 w 1837534"/>
              <a:gd name="connsiteY6" fmla="*/ 1916640 h 2834427"/>
              <a:gd name="connsiteX7" fmla="*/ 1773139 w 1837534"/>
              <a:gd name="connsiteY7" fmla="*/ 2804383 h 2834427"/>
              <a:gd name="connsiteX8" fmla="*/ 1477274 w 1837534"/>
              <a:gd name="connsiteY8" fmla="*/ 2559221 h 2834427"/>
              <a:gd name="connsiteX9" fmla="*/ 963990 w 1837534"/>
              <a:gd name="connsiteY9" fmla="*/ 1928997 h 2834427"/>
              <a:gd name="connsiteX0" fmla="*/ 977793 w 1851337"/>
              <a:gd name="connsiteY0" fmla="*/ 1903984 h 2809414"/>
              <a:gd name="connsiteX1" fmla="*/ 551184 w 1851337"/>
              <a:gd name="connsiteY1" fmla="*/ 666905 h 2809414"/>
              <a:gd name="connsiteX2" fmla="*/ 14939 w 1851337"/>
              <a:gd name="connsiteY2" fmla="*/ 1641 h 2809414"/>
              <a:gd name="connsiteX3" fmla="*/ 1183500 w 1851337"/>
              <a:gd name="connsiteY3" fmla="*/ 844736 h 2809414"/>
              <a:gd name="connsiteX4" fmla="*/ 1511630 w 1851337"/>
              <a:gd name="connsiteY4" fmla="*/ 1496240 h 2809414"/>
              <a:gd name="connsiteX5" fmla="*/ 1787639 w 1851337"/>
              <a:gd name="connsiteY5" fmla="*/ 1706305 h 2809414"/>
              <a:gd name="connsiteX6" fmla="*/ 1830639 w 1851337"/>
              <a:gd name="connsiteY6" fmla="*/ 1804060 h 2809414"/>
              <a:gd name="connsiteX7" fmla="*/ 1829971 w 1851337"/>
              <a:gd name="connsiteY7" fmla="*/ 1891627 h 2809414"/>
              <a:gd name="connsiteX8" fmla="*/ 1786942 w 1851337"/>
              <a:gd name="connsiteY8" fmla="*/ 2779370 h 2809414"/>
              <a:gd name="connsiteX9" fmla="*/ 1491077 w 1851337"/>
              <a:gd name="connsiteY9" fmla="*/ 2534208 h 2809414"/>
              <a:gd name="connsiteX10" fmla="*/ 977793 w 1851337"/>
              <a:gd name="connsiteY10" fmla="*/ 1903984 h 2809414"/>
              <a:gd name="connsiteX0" fmla="*/ 977793 w 1851337"/>
              <a:gd name="connsiteY0" fmla="*/ 1903984 h 2783925"/>
              <a:gd name="connsiteX1" fmla="*/ 551184 w 1851337"/>
              <a:gd name="connsiteY1" fmla="*/ 666905 h 2783925"/>
              <a:gd name="connsiteX2" fmla="*/ 14939 w 1851337"/>
              <a:gd name="connsiteY2" fmla="*/ 1641 h 2783925"/>
              <a:gd name="connsiteX3" fmla="*/ 1183500 w 1851337"/>
              <a:gd name="connsiteY3" fmla="*/ 844736 h 2783925"/>
              <a:gd name="connsiteX4" fmla="*/ 1511630 w 1851337"/>
              <a:gd name="connsiteY4" fmla="*/ 1496240 h 2783925"/>
              <a:gd name="connsiteX5" fmla="*/ 1787639 w 1851337"/>
              <a:gd name="connsiteY5" fmla="*/ 1706305 h 2783925"/>
              <a:gd name="connsiteX6" fmla="*/ 1830639 w 1851337"/>
              <a:gd name="connsiteY6" fmla="*/ 1804060 h 2783925"/>
              <a:gd name="connsiteX7" fmla="*/ 1829971 w 1851337"/>
              <a:gd name="connsiteY7" fmla="*/ 1891627 h 2783925"/>
              <a:gd name="connsiteX8" fmla="*/ 1786942 w 1851337"/>
              <a:gd name="connsiteY8" fmla="*/ 2779370 h 2783925"/>
              <a:gd name="connsiteX9" fmla="*/ 1675174 w 1851337"/>
              <a:gd name="connsiteY9" fmla="*/ 2222811 h 2783925"/>
              <a:gd name="connsiteX10" fmla="*/ 977793 w 1851337"/>
              <a:gd name="connsiteY10" fmla="*/ 1903984 h 2783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51337" h="2783925">
                <a:moveTo>
                  <a:pt x="977793" y="1903984"/>
                </a:moveTo>
                <a:cubicBezTo>
                  <a:pt x="790461" y="1644666"/>
                  <a:pt x="711660" y="983962"/>
                  <a:pt x="551184" y="666905"/>
                </a:cubicBezTo>
                <a:cubicBezTo>
                  <a:pt x="390708" y="349848"/>
                  <a:pt x="-90447" y="-27997"/>
                  <a:pt x="14939" y="1641"/>
                </a:cubicBezTo>
                <a:cubicBezTo>
                  <a:pt x="120325" y="31279"/>
                  <a:pt x="940368" y="573206"/>
                  <a:pt x="1183500" y="844736"/>
                </a:cubicBezTo>
                <a:cubicBezTo>
                  <a:pt x="1426633" y="1116266"/>
                  <a:pt x="1351981" y="1269516"/>
                  <a:pt x="1511630" y="1496240"/>
                </a:cubicBezTo>
                <a:cubicBezTo>
                  <a:pt x="1671280" y="1722964"/>
                  <a:pt x="1745462" y="1669418"/>
                  <a:pt x="1787639" y="1706305"/>
                </a:cubicBezTo>
                <a:cubicBezTo>
                  <a:pt x="1829816" y="1743192"/>
                  <a:pt x="1809167" y="1795827"/>
                  <a:pt x="1830639" y="1804060"/>
                </a:cubicBezTo>
                <a:cubicBezTo>
                  <a:pt x="1852111" y="1812293"/>
                  <a:pt x="1864027" y="1714659"/>
                  <a:pt x="1829971" y="1891627"/>
                </a:cubicBezTo>
                <a:cubicBezTo>
                  <a:pt x="1795915" y="2068595"/>
                  <a:pt x="1812742" y="2724173"/>
                  <a:pt x="1786942" y="2779370"/>
                </a:cubicBezTo>
                <a:cubicBezTo>
                  <a:pt x="1761143" y="2834567"/>
                  <a:pt x="1711178" y="2372828"/>
                  <a:pt x="1675174" y="2222811"/>
                </a:cubicBezTo>
                <a:cubicBezTo>
                  <a:pt x="1639170" y="2072794"/>
                  <a:pt x="1165125" y="2163302"/>
                  <a:pt x="977793" y="1903984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7"/>
          <p:cNvSpPr/>
          <p:nvPr/>
        </p:nvSpPr>
        <p:spPr>
          <a:xfrm rot="490635" flipH="1">
            <a:off x="2510961" y="2078873"/>
            <a:ext cx="701535" cy="3622127"/>
          </a:xfrm>
          <a:custGeom>
            <a:avLst/>
            <a:gdLst>
              <a:gd name="connsiteX0" fmla="*/ 0 w 432048"/>
              <a:gd name="connsiteY0" fmla="*/ 900100 h 1800200"/>
              <a:gd name="connsiteX1" fmla="*/ 216024 w 432048"/>
              <a:gd name="connsiteY1" fmla="*/ 0 h 1800200"/>
              <a:gd name="connsiteX2" fmla="*/ 432048 w 432048"/>
              <a:gd name="connsiteY2" fmla="*/ 900100 h 1800200"/>
              <a:gd name="connsiteX3" fmla="*/ 216024 w 432048"/>
              <a:gd name="connsiteY3" fmla="*/ 1800200 h 1800200"/>
              <a:gd name="connsiteX4" fmla="*/ 0 w 432048"/>
              <a:gd name="connsiteY4" fmla="*/ 900100 h 1800200"/>
              <a:gd name="connsiteX0" fmla="*/ 113024 w 545072"/>
              <a:gd name="connsiteY0" fmla="*/ 900100 h 1802419"/>
              <a:gd name="connsiteX1" fmla="*/ 329048 w 545072"/>
              <a:gd name="connsiteY1" fmla="*/ 0 h 1802419"/>
              <a:gd name="connsiteX2" fmla="*/ 545072 w 545072"/>
              <a:gd name="connsiteY2" fmla="*/ 900100 h 1802419"/>
              <a:gd name="connsiteX3" fmla="*/ 329048 w 545072"/>
              <a:gd name="connsiteY3" fmla="*/ 1800200 h 1802419"/>
              <a:gd name="connsiteX4" fmla="*/ 8470 w 545072"/>
              <a:gd name="connsiteY4" fmla="*/ 1147265 h 1802419"/>
              <a:gd name="connsiteX5" fmla="*/ 113024 w 545072"/>
              <a:gd name="connsiteY5" fmla="*/ 900100 h 1802419"/>
              <a:gd name="connsiteX0" fmla="*/ 15582 w 632982"/>
              <a:gd name="connsiteY0" fmla="*/ 655352 h 1804806"/>
              <a:gd name="connsiteX1" fmla="*/ 416958 w 632982"/>
              <a:gd name="connsiteY1" fmla="*/ 2387 h 1804806"/>
              <a:gd name="connsiteX2" fmla="*/ 632982 w 632982"/>
              <a:gd name="connsiteY2" fmla="*/ 902487 h 1804806"/>
              <a:gd name="connsiteX3" fmla="*/ 416958 w 632982"/>
              <a:gd name="connsiteY3" fmla="*/ 1802587 h 1804806"/>
              <a:gd name="connsiteX4" fmla="*/ 96380 w 632982"/>
              <a:gd name="connsiteY4" fmla="*/ 1149652 h 1804806"/>
              <a:gd name="connsiteX5" fmla="*/ 15582 w 632982"/>
              <a:gd name="connsiteY5" fmla="*/ 655352 h 1804806"/>
              <a:gd name="connsiteX0" fmla="*/ 15582 w 793619"/>
              <a:gd name="connsiteY0" fmla="*/ 654023 h 1805135"/>
              <a:gd name="connsiteX1" fmla="*/ 416958 w 793619"/>
              <a:gd name="connsiteY1" fmla="*/ 1058 h 1805135"/>
              <a:gd name="connsiteX2" fmla="*/ 793619 w 793619"/>
              <a:gd name="connsiteY2" fmla="*/ 814661 h 1805135"/>
              <a:gd name="connsiteX3" fmla="*/ 416958 w 793619"/>
              <a:gd name="connsiteY3" fmla="*/ 1801258 h 1805135"/>
              <a:gd name="connsiteX4" fmla="*/ 96380 w 793619"/>
              <a:gd name="connsiteY4" fmla="*/ 1148323 h 1805135"/>
              <a:gd name="connsiteX5" fmla="*/ 15582 w 793619"/>
              <a:gd name="connsiteY5" fmla="*/ 654023 h 1805135"/>
              <a:gd name="connsiteX0" fmla="*/ 27314 w 805351"/>
              <a:gd name="connsiteY0" fmla="*/ 654027 h 1805493"/>
              <a:gd name="connsiteX1" fmla="*/ 428690 w 805351"/>
              <a:gd name="connsiteY1" fmla="*/ 1062 h 1805493"/>
              <a:gd name="connsiteX2" fmla="*/ 805351 w 805351"/>
              <a:gd name="connsiteY2" fmla="*/ 814665 h 1805493"/>
              <a:gd name="connsiteX3" fmla="*/ 428690 w 805351"/>
              <a:gd name="connsiteY3" fmla="*/ 1801262 h 1805493"/>
              <a:gd name="connsiteX4" fmla="*/ 58685 w 805351"/>
              <a:gd name="connsiteY4" fmla="*/ 1160684 h 1805493"/>
              <a:gd name="connsiteX5" fmla="*/ 27314 w 805351"/>
              <a:gd name="connsiteY5" fmla="*/ 654027 h 1805493"/>
              <a:gd name="connsiteX0" fmla="*/ 27314 w 805351"/>
              <a:gd name="connsiteY0" fmla="*/ 1098422 h 2249888"/>
              <a:gd name="connsiteX1" fmla="*/ 428690 w 805351"/>
              <a:gd name="connsiteY1" fmla="*/ 613 h 2249888"/>
              <a:gd name="connsiteX2" fmla="*/ 805351 w 805351"/>
              <a:gd name="connsiteY2" fmla="*/ 1259060 h 2249888"/>
              <a:gd name="connsiteX3" fmla="*/ 428690 w 805351"/>
              <a:gd name="connsiteY3" fmla="*/ 2245657 h 2249888"/>
              <a:gd name="connsiteX4" fmla="*/ 58685 w 805351"/>
              <a:gd name="connsiteY4" fmla="*/ 1605079 h 2249888"/>
              <a:gd name="connsiteX5" fmla="*/ 27314 w 805351"/>
              <a:gd name="connsiteY5" fmla="*/ 1098422 h 2249888"/>
              <a:gd name="connsiteX0" fmla="*/ 27314 w 813847"/>
              <a:gd name="connsiteY0" fmla="*/ 1098755 h 2250221"/>
              <a:gd name="connsiteX1" fmla="*/ 428690 w 813847"/>
              <a:gd name="connsiteY1" fmla="*/ 946 h 2250221"/>
              <a:gd name="connsiteX2" fmla="*/ 639452 w 813847"/>
              <a:gd name="connsiteY2" fmla="*/ 913433 h 2250221"/>
              <a:gd name="connsiteX3" fmla="*/ 805351 w 813847"/>
              <a:gd name="connsiteY3" fmla="*/ 1259393 h 2250221"/>
              <a:gd name="connsiteX4" fmla="*/ 428690 w 813847"/>
              <a:gd name="connsiteY4" fmla="*/ 2245990 h 2250221"/>
              <a:gd name="connsiteX5" fmla="*/ 58685 w 813847"/>
              <a:gd name="connsiteY5" fmla="*/ 1605412 h 2250221"/>
              <a:gd name="connsiteX6" fmla="*/ 27314 w 813847"/>
              <a:gd name="connsiteY6" fmla="*/ 1098755 h 2250221"/>
              <a:gd name="connsiteX0" fmla="*/ 27314 w 745198"/>
              <a:gd name="connsiteY0" fmla="*/ 1098755 h 2250221"/>
              <a:gd name="connsiteX1" fmla="*/ 428690 w 745198"/>
              <a:gd name="connsiteY1" fmla="*/ 946 h 2250221"/>
              <a:gd name="connsiteX2" fmla="*/ 639452 w 745198"/>
              <a:gd name="connsiteY2" fmla="*/ 913433 h 2250221"/>
              <a:gd name="connsiteX3" fmla="*/ 731211 w 745198"/>
              <a:gd name="connsiteY3" fmla="*/ 1259393 h 2250221"/>
              <a:gd name="connsiteX4" fmla="*/ 428690 w 745198"/>
              <a:gd name="connsiteY4" fmla="*/ 2245990 h 2250221"/>
              <a:gd name="connsiteX5" fmla="*/ 58685 w 745198"/>
              <a:gd name="connsiteY5" fmla="*/ 1605412 h 2250221"/>
              <a:gd name="connsiteX6" fmla="*/ 27314 w 745198"/>
              <a:gd name="connsiteY6" fmla="*/ 1098755 h 2250221"/>
              <a:gd name="connsiteX0" fmla="*/ 27314 w 745525"/>
              <a:gd name="connsiteY0" fmla="*/ 1098717 h 2250183"/>
              <a:gd name="connsiteX1" fmla="*/ 428690 w 745525"/>
              <a:gd name="connsiteY1" fmla="*/ 908 h 2250183"/>
              <a:gd name="connsiteX2" fmla="*/ 639452 w 745525"/>
              <a:gd name="connsiteY2" fmla="*/ 913395 h 2250183"/>
              <a:gd name="connsiteX3" fmla="*/ 664166 w 745525"/>
              <a:gd name="connsiteY3" fmla="*/ 1086391 h 2250183"/>
              <a:gd name="connsiteX4" fmla="*/ 731211 w 745525"/>
              <a:gd name="connsiteY4" fmla="*/ 1259355 h 2250183"/>
              <a:gd name="connsiteX5" fmla="*/ 428690 w 745525"/>
              <a:gd name="connsiteY5" fmla="*/ 2245952 h 2250183"/>
              <a:gd name="connsiteX6" fmla="*/ 58685 w 745525"/>
              <a:gd name="connsiteY6" fmla="*/ 1605374 h 2250183"/>
              <a:gd name="connsiteX7" fmla="*/ 27314 w 745525"/>
              <a:gd name="connsiteY7" fmla="*/ 1098717 h 2250183"/>
              <a:gd name="connsiteX0" fmla="*/ 27314 w 686343"/>
              <a:gd name="connsiteY0" fmla="*/ 1098717 h 2250183"/>
              <a:gd name="connsiteX1" fmla="*/ 428690 w 686343"/>
              <a:gd name="connsiteY1" fmla="*/ 908 h 2250183"/>
              <a:gd name="connsiteX2" fmla="*/ 639452 w 686343"/>
              <a:gd name="connsiteY2" fmla="*/ 913395 h 2250183"/>
              <a:gd name="connsiteX3" fmla="*/ 664166 w 686343"/>
              <a:gd name="connsiteY3" fmla="*/ 1086391 h 2250183"/>
              <a:gd name="connsiteX4" fmla="*/ 657070 w 686343"/>
              <a:gd name="connsiteY4" fmla="*/ 1259355 h 2250183"/>
              <a:gd name="connsiteX5" fmla="*/ 428690 w 686343"/>
              <a:gd name="connsiteY5" fmla="*/ 2245952 h 2250183"/>
              <a:gd name="connsiteX6" fmla="*/ 58685 w 686343"/>
              <a:gd name="connsiteY6" fmla="*/ 1605374 h 2250183"/>
              <a:gd name="connsiteX7" fmla="*/ 27314 w 686343"/>
              <a:gd name="connsiteY7" fmla="*/ 1098717 h 2250183"/>
              <a:gd name="connsiteX0" fmla="*/ 27314 w 676411"/>
              <a:gd name="connsiteY0" fmla="*/ 1098717 h 2250183"/>
              <a:gd name="connsiteX1" fmla="*/ 428690 w 676411"/>
              <a:gd name="connsiteY1" fmla="*/ 908 h 2250183"/>
              <a:gd name="connsiteX2" fmla="*/ 639452 w 676411"/>
              <a:gd name="connsiteY2" fmla="*/ 913395 h 2250183"/>
              <a:gd name="connsiteX3" fmla="*/ 627095 w 676411"/>
              <a:gd name="connsiteY3" fmla="*/ 1086391 h 2250183"/>
              <a:gd name="connsiteX4" fmla="*/ 657070 w 676411"/>
              <a:gd name="connsiteY4" fmla="*/ 1259355 h 2250183"/>
              <a:gd name="connsiteX5" fmla="*/ 428690 w 676411"/>
              <a:gd name="connsiteY5" fmla="*/ 2245952 h 2250183"/>
              <a:gd name="connsiteX6" fmla="*/ 58685 w 676411"/>
              <a:gd name="connsiteY6" fmla="*/ 1605374 h 2250183"/>
              <a:gd name="connsiteX7" fmla="*/ 27314 w 676411"/>
              <a:gd name="connsiteY7" fmla="*/ 1098717 h 2250183"/>
              <a:gd name="connsiteX0" fmla="*/ 27314 w 686343"/>
              <a:gd name="connsiteY0" fmla="*/ 1098717 h 2250183"/>
              <a:gd name="connsiteX1" fmla="*/ 428690 w 686343"/>
              <a:gd name="connsiteY1" fmla="*/ 908 h 2250183"/>
              <a:gd name="connsiteX2" fmla="*/ 639452 w 686343"/>
              <a:gd name="connsiteY2" fmla="*/ 913395 h 2250183"/>
              <a:gd name="connsiteX3" fmla="*/ 664165 w 686343"/>
              <a:gd name="connsiteY3" fmla="*/ 1074034 h 2250183"/>
              <a:gd name="connsiteX4" fmla="*/ 657070 w 686343"/>
              <a:gd name="connsiteY4" fmla="*/ 1259355 h 2250183"/>
              <a:gd name="connsiteX5" fmla="*/ 428690 w 686343"/>
              <a:gd name="connsiteY5" fmla="*/ 2245952 h 2250183"/>
              <a:gd name="connsiteX6" fmla="*/ 58685 w 686343"/>
              <a:gd name="connsiteY6" fmla="*/ 1605374 h 2250183"/>
              <a:gd name="connsiteX7" fmla="*/ 27314 w 686343"/>
              <a:gd name="connsiteY7" fmla="*/ 1098717 h 2250183"/>
              <a:gd name="connsiteX0" fmla="*/ 855591 w 1514620"/>
              <a:gd name="connsiteY0" fmla="*/ 1814976 h 2966442"/>
              <a:gd name="connsiteX1" fmla="*/ 8934 w 1514620"/>
              <a:gd name="connsiteY1" fmla="*/ 475 h 2966442"/>
              <a:gd name="connsiteX2" fmla="*/ 1467729 w 1514620"/>
              <a:gd name="connsiteY2" fmla="*/ 1629654 h 2966442"/>
              <a:gd name="connsiteX3" fmla="*/ 1492442 w 1514620"/>
              <a:gd name="connsiteY3" fmla="*/ 1790293 h 2966442"/>
              <a:gd name="connsiteX4" fmla="*/ 1485347 w 1514620"/>
              <a:gd name="connsiteY4" fmla="*/ 1975614 h 2966442"/>
              <a:gd name="connsiteX5" fmla="*/ 1256967 w 1514620"/>
              <a:gd name="connsiteY5" fmla="*/ 2962211 h 2966442"/>
              <a:gd name="connsiteX6" fmla="*/ 886962 w 1514620"/>
              <a:gd name="connsiteY6" fmla="*/ 2321633 h 2966442"/>
              <a:gd name="connsiteX7" fmla="*/ 855591 w 1514620"/>
              <a:gd name="connsiteY7" fmla="*/ 1814976 h 2966442"/>
              <a:gd name="connsiteX0" fmla="*/ 475888 w 1542690"/>
              <a:gd name="connsiteY0" fmla="*/ 2089104 h 2968721"/>
              <a:gd name="connsiteX1" fmla="*/ 37004 w 1542690"/>
              <a:gd name="connsiteY1" fmla="*/ 2754 h 2968721"/>
              <a:gd name="connsiteX2" fmla="*/ 1495799 w 1542690"/>
              <a:gd name="connsiteY2" fmla="*/ 1631933 h 2968721"/>
              <a:gd name="connsiteX3" fmla="*/ 1520512 w 1542690"/>
              <a:gd name="connsiteY3" fmla="*/ 1792572 h 2968721"/>
              <a:gd name="connsiteX4" fmla="*/ 1513417 w 1542690"/>
              <a:gd name="connsiteY4" fmla="*/ 1977893 h 2968721"/>
              <a:gd name="connsiteX5" fmla="*/ 1285037 w 1542690"/>
              <a:gd name="connsiteY5" fmla="*/ 2964490 h 2968721"/>
              <a:gd name="connsiteX6" fmla="*/ 915032 w 1542690"/>
              <a:gd name="connsiteY6" fmla="*/ 2323912 h 2968721"/>
              <a:gd name="connsiteX7" fmla="*/ 475888 w 1542690"/>
              <a:gd name="connsiteY7" fmla="*/ 2089104 h 2968721"/>
              <a:gd name="connsiteX0" fmla="*/ 476624 w 1543426"/>
              <a:gd name="connsiteY0" fmla="*/ 2089104 h 3000874"/>
              <a:gd name="connsiteX1" fmla="*/ 37740 w 1543426"/>
              <a:gd name="connsiteY1" fmla="*/ 2754 h 3000874"/>
              <a:gd name="connsiteX2" fmla="*/ 1496535 w 1543426"/>
              <a:gd name="connsiteY2" fmla="*/ 1631933 h 3000874"/>
              <a:gd name="connsiteX3" fmla="*/ 1521248 w 1543426"/>
              <a:gd name="connsiteY3" fmla="*/ 1792572 h 3000874"/>
              <a:gd name="connsiteX4" fmla="*/ 1514153 w 1543426"/>
              <a:gd name="connsiteY4" fmla="*/ 1977893 h 3000874"/>
              <a:gd name="connsiteX5" fmla="*/ 1285773 w 1543426"/>
              <a:gd name="connsiteY5" fmla="*/ 2964490 h 3000874"/>
              <a:gd name="connsiteX6" fmla="*/ 989908 w 1543426"/>
              <a:gd name="connsiteY6" fmla="*/ 2719328 h 3000874"/>
              <a:gd name="connsiteX7" fmla="*/ 476624 w 1543426"/>
              <a:gd name="connsiteY7" fmla="*/ 2089104 h 3000874"/>
              <a:gd name="connsiteX0" fmla="*/ 439195 w 1533245"/>
              <a:gd name="connsiteY0" fmla="*/ 2146467 h 3058237"/>
              <a:gd name="connsiteX1" fmla="*/ 311 w 1533245"/>
              <a:gd name="connsiteY1" fmla="*/ 60117 h 3058237"/>
              <a:gd name="connsiteX2" fmla="*/ 389997 w 1533245"/>
              <a:gd name="connsiteY2" fmla="*/ 662585 h 3058237"/>
              <a:gd name="connsiteX3" fmla="*/ 1459106 w 1533245"/>
              <a:gd name="connsiteY3" fmla="*/ 1689296 h 3058237"/>
              <a:gd name="connsiteX4" fmla="*/ 1483819 w 1533245"/>
              <a:gd name="connsiteY4" fmla="*/ 1849935 h 3058237"/>
              <a:gd name="connsiteX5" fmla="*/ 1476724 w 1533245"/>
              <a:gd name="connsiteY5" fmla="*/ 2035256 h 3058237"/>
              <a:gd name="connsiteX6" fmla="*/ 1248344 w 1533245"/>
              <a:gd name="connsiteY6" fmla="*/ 3021853 h 3058237"/>
              <a:gd name="connsiteX7" fmla="*/ 952479 w 1533245"/>
              <a:gd name="connsiteY7" fmla="*/ 2776691 h 3058237"/>
              <a:gd name="connsiteX8" fmla="*/ 439195 w 1533245"/>
              <a:gd name="connsiteY8" fmla="*/ 2146467 h 3058237"/>
              <a:gd name="connsiteX0" fmla="*/ 439195 w 1505997"/>
              <a:gd name="connsiteY0" fmla="*/ 2146467 h 3058237"/>
              <a:gd name="connsiteX1" fmla="*/ 311 w 1505997"/>
              <a:gd name="connsiteY1" fmla="*/ 60117 h 3058237"/>
              <a:gd name="connsiteX2" fmla="*/ 389997 w 1505997"/>
              <a:gd name="connsiteY2" fmla="*/ 662585 h 3058237"/>
              <a:gd name="connsiteX3" fmla="*/ 1199614 w 1505997"/>
              <a:gd name="connsiteY3" fmla="*/ 1738723 h 3058237"/>
              <a:gd name="connsiteX4" fmla="*/ 1483819 w 1505997"/>
              <a:gd name="connsiteY4" fmla="*/ 1849935 h 3058237"/>
              <a:gd name="connsiteX5" fmla="*/ 1476724 w 1505997"/>
              <a:gd name="connsiteY5" fmla="*/ 2035256 h 3058237"/>
              <a:gd name="connsiteX6" fmla="*/ 1248344 w 1505997"/>
              <a:gd name="connsiteY6" fmla="*/ 3021853 h 3058237"/>
              <a:gd name="connsiteX7" fmla="*/ 952479 w 1505997"/>
              <a:gd name="connsiteY7" fmla="*/ 2776691 h 3058237"/>
              <a:gd name="connsiteX8" fmla="*/ 439195 w 1505997"/>
              <a:gd name="connsiteY8" fmla="*/ 2146467 h 3058237"/>
              <a:gd name="connsiteX0" fmla="*/ 439195 w 1486675"/>
              <a:gd name="connsiteY0" fmla="*/ 2146467 h 3058237"/>
              <a:gd name="connsiteX1" fmla="*/ 311 w 1486675"/>
              <a:gd name="connsiteY1" fmla="*/ 60117 h 3058237"/>
              <a:gd name="connsiteX2" fmla="*/ 389997 w 1486675"/>
              <a:gd name="connsiteY2" fmla="*/ 662585 h 3058237"/>
              <a:gd name="connsiteX3" fmla="*/ 1199614 w 1486675"/>
              <a:gd name="connsiteY3" fmla="*/ 1738723 h 3058237"/>
              <a:gd name="connsiteX4" fmla="*/ 1347895 w 1486675"/>
              <a:gd name="connsiteY4" fmla="*/ 1985859 h 3058237"/>
              <a:gd name="connsiteX5" fmla="*/ 1476724 w 1486675"/>
              <a:gd name="connsiteY5" fmla="*/ 2035256 h 3058237"/>
              <a:gd name="connsiteX6" fmla="*/ 1248344 w 1486675"/>
              <a:gd name="connsiteY6" fmla="*/ 3021853 h 3058237"/>
              <a:gd name="connsiteX7" fmla="*/ 952479 w 1486675"/>
              <a:gd name="connsiteY7" fmla="*/ 2776691 h 3058237"/>
              <a:gd name="connsiteX8" fmla="*/ 439195 w 1486675"/>
              <a:gd name="connsiteY8" fmla="*/ 2146467 h 3058237"/>
              <a:gd name="connsiteX0" fmla="*/ 439195 w 1480664"/>
              <a:gd name="connsiteY0" fmla="*/ 2146467 h 3058237"/>
              <a:gd name="connsiteX1" fmla="*/ 311 w 1480664"/>
              <a:gd name="connsiteY1" fmla="*/ 60117 h 3058237"/>
              <a:gd name="connsiteX2" fmla="*/ 389997 w 1480664"/>
              <a:gd name="connsiteY2" fmla="*/ 662585 h 3058237"/>
              <a:gd name="connsiteX3" fmla="*/ 1199614 w 1480664"/>
              <a:gd name="connsiteY3" fmla="*/ 1738723 h 3058237"/>
              <a:gd name="connsiteX4" fmla="*/ 1347895 w 1480664"/>
              <a:gd name="connsiteY4" fmla="*/ 1985859 h 3058237"/>
              <a:gd name="connsiteX5" fmla="*/ 1292041 w 1480664"/>
              <a:gd name="connsiteY5" fmla="*/ 2046543 h 3058237"/>
              <a:gd name="connsiteX6" fmla="*/ 1476724 w 1480664"/>
              <a:gd name="connsiteY6" fmla="*/ 2035256 h 3058237"/>
              <a:gd name="connsiteX7" fmla="*/ 1248344 w 1480664"/>
              <a:gd name="connsiteY7" fmla="*/ 3021853 h 3058237"/>
              <a:gd name="connsiteX8" fmla="*/ 952479 w 1480664"/>
              <a:gd name="connsiteY8" fmla="*/ 2776691 h 3058237"/>
              <a:gd name="connsiteX9" fmla="*/ 439195 w 1480664"/>
              <a:gd name="connsiteY9" fmla="*/ 2146467 h 3058237"/>
              <a:gd name="connsiteX0" fmla="*/ 439195 w 1356984"/>
              <a:gd name="connsiteY0" fmla="*/ 2146467 h 3051897"/>
              <a:gd name="connsiteX1" fmla="*/ 311 w 1356984"/>
              <a:gd name="connsiteY1" fmla="*/ 60117 h 3051897"/>
              <a:gd name="connsiteX2" fmla="*/ 389997 w 1356984"/>
              <a:gd name="connsiteY2" fmla="*/ 662585 h 3051897"/>
              <a:gd name="connsiteX3" fmla="*/ 1199614 w 1356984"/>
              <a:gd name="connsiteY3" fmla="*/ 1738723 h 3051897"/>
              <a:gd name="connsiteX4" fmla="*/ 1347895 w 1356984"/>
              <a:gd name="connsiteY4" fmla="*/ 1985859 h 3051897"/>
              <a:gd name="connsiteX5" fmla="*/ 1292041 w 1356984"/>
              <a:gd name="connsiteY5" fmla="*/ 2046543 h 3051897"/>
              <a:gd name="connsiteX6" fmla="*/ 1291373 w 1356984"/>
              <a:gd name="connsiteY6" fmla="*/ 2134110 h 3051897"/>
              <a:gd name="connsiteX7" fmla="*/ 1248344 w 1356984"/>
              <a:gd name="connsiteY7" fmla="*/ 3021853 h 3051897"/>
              <a:gd name="connsiteX8" fmla="*/ 952479 w 1356984"/>
              <a:gd name="connsiteY8" fmla="*/ 2776691 h 3051897"/>
              <a:gd name="connsiteX9" fmla="*/ 439195 w 1356984"/>
              <a:gd name="connsiteY9" fmla="*/ 2146467 h 3051897"/>
              <a:gd name="connsiteX0" fmla="*/ 439195 w 1312739"/>
              <a:gd name="connsiteY0" fmla="*/ 2146467 h 3051897"/>
              <a:gd name="connsiteX1" fmla="*/ 311 w 1312739"/>
              <a:gd name="connsiteY1" fmla="*/ 60117 h 3051897"/>
              <a:gd name="connsiteX2" fmla="*/ 389997 w 1312739"/>
              <a:gd name="connsiteY2" fmla="*/ 662585 h 3051897"/>
              <a:gd name="connsiteX3" fmla="*/ 1199614 w 1312739"/>
              <a:gd name="connsiteY3" fmla="*/ 1738723 h 3051897"/>
              <a:gd name="connsiteX4" fmla="*/ 1249041 w 1312739"/>
              <a:gd name="connsiteY4" fmla="*/ 1948788 h 3051897"/>
              <a:gd name="connsiteX5" fmla="*/ 1292041 w 1312739"/>
              <a:gd name="connsiteY5" fmla="*/ 2046543 h 3051897"/>
              <a:gd name="connsiteX6" fmla="*/ 1291373 w 1312739"/>
              <a:gd name="connsiteY6" fmla="*/ 2134110 h 3051897"/>
              <a:gd name="connsiteX7" fmla="*/ 1248344 w 1312739"/>
              <a:gd name="connsiteY7" fmla="*/ 3021853 h 3051897"/>
              <a:gd name="connsiteX8" fmla="*/ 952479 w 1312739"/>
              <a:gd name="connsiteY8" fmla="*/ 2776691 h 3051897"/>
              <a:gd name="connsiteX9" fmla="*/ 439195 w 1312739"/>
              <a:gd name="connsiteY9" fmla="*/ 2146467 h 3051897"/>
              <a:gd name="connsiteX0" fmla="*/ 934608 w 1808152"/>
              <a:gd name="connsiteY0" fmla="*/ 1651037 h 2556467"/>
              <a:gd name="connsiteX1" fmla="*/ 76 w 1808152"/>
              <a:gd name="connsiteY1" fmla="*/ 229945 h 2556467"/>
              <a:gd name="connsiteX2" fmla="*/ 885410 w 1808152"/>
              <a:gd name="connsiteY2" fmla="*/ 167155 h 2556467"/>
              <a:gd name="connsiteX3" fmla="*/ 1695027 w 1808152"/>
              <a:gd name="connsiteY3" fmla="*/ 1243293 h 2556467"/>
              <a:gd name="connsiteX4" fmla="*/ 1744454 w 1808152"/>
              <a:gd name="connsiteY4" fmla="*/ 1453358 h 2556467"/>
              <a:gd name="connsiteX5" fmla="*/ 1787454 w 1808152"/>
              <a:gd name="connsiteY5" fmla="*/ 1551113 h 2556467"/>
              <a:gd name="connsiteX6" fmla="*/ 1786786 w 1808152"/>
              <a:gd name="connsiteY6" fmla="*/ 1638680 h 2556467"/>
              <a:gd name="connsiteX7" fmla="*/ 1743757 w 1808152"/>
              <a:gd name="connsiteY7" fmla="*/ 2526423 h 2556467"/>
              <a:gd name="connsiteX8" fmla="*/ 1447892 w 1808152"/>
              <a:gd name="connsiteY8" fmla="*/ 2281261 h 2556467"/>
              <a:gd name="connsiteX9" fmla="*/ 934608 w 1808152"/>
              <a:gd name="connsiteY9" fmla="*/ 1651037 h 2556467"/>
              <a:gd name="connsiteX0" fmla="*/ 939053 w 1812597"/>
              <a:gd name="connsiteY0" fmla="*/ 1504893 h 2410323"/>
              <a:gd name="connsiteX1" fmla="*/ 4521 w 1812597"/>
              <a:gd name="connsiteY1" fmla="*/ 83801 h 2410323"/>
              <a:gd name="connsiteX2" fmla="*/ 620790 w 1812597"/>
              <a:gd name="connsiteY2" fmla="*/ 332409 h 2410323"/>
              <a:gd name="connsiteX3" fmla="*/ 1699472 w 1812597"/>
              <a:gd name="connsiteY3" fmla="*/ 1097149 h 2410323"/>
              <a:gd name="connsiteX4" fmla="*/ 1748899 w 1812597"/>
              <a:gd name="connsiteY4" fmla="*/ 1307214 h 2410323"/>
              <a:gd name="connsiteX5" fmla="*/ 1791899 w 1812597"/>
              <a:gd name="connsiteY5" fmla="*/ 1404969 h 2410323"/>
              <a:gd name="connsiteX6" fmla="*/ 1791231 w 1812597"/>
              <a:gd name="connsiteY6" fmla="*/ 1492536 h 2410323"/>
              <a:gd name="connsiteX7" fmla="*/ 1748202 w 1812597"/>
              <a:gd name="connsiteY7" fmla="*/ 2380279 h 2410323"/>
              <a:gd name="connsiteX8" fmla="*/ 1452337 w 1812597"/>
              <a:gd name="connsiteY8" fmla="*/ 2135117 h 2410323"/>
              <a:gd name="connsiteX9" fmla="*/ 939053 w 1812597"/>
              <a:gd name="connsiteY9" fmla="*/ 1504893 h 2410323"/>
              <a:gd name="connsiteX0" fmla="*/ 939054 w 1812598"/>
              <a:gd name="connsiteY0" fmla="*/ 1504893 h 2410323"/>
              <a:gd name="connsiteX1" fmla="*/ 4522 w 1812598"/>
              <a:gd name="connsiteY1" fmla="*/ 83801 h 2410323"/>
              <a:gd name="connsiteX2" fmla="*/ 620791 w 1812598"/>
              <a:gd name="connsiteY2" fmla="*/ 332409 h 2410323"/>
              <a:gd name="connsiteX3" fmla="*/ 1402085 w 1812598"/>
              <a:gd name="connsiteY3" fmla="*/ 1167921 h 2410323"/>
              <a:gd name="connsiteX4" fmla="*/ 1748900 w 1812598"/>
              <a:gd name="connsiteY4" fmla="*/ 1307214 h 2410323"/>
              <a:gd name="connsiteX5" fmla="*/ 1791900 w 1812598"/>
              <a:gd name="connsiteY5" fmla="*/ 1404969 h 2410323"/>
              <a:gd name="connsiteX6" fmla="*/ 1791232 w 1812598"/>
              <a:gd name="connsiteY6" fmla="*/ 1492536 h 2410323"/>
              <a:gd name="connsiteX7" fmla="*/ 1748203 w 1812598"/>
              <a:gd name="connsiteY7" fmla="*/ 2380279 h 2410323"/>
              <a:gd name="connsiteX8" fmla="*/ 1452338 w 1812598"/>
              <a:gd name="connsiteY8" fmla="*/ 2135117 h 2410323"/>
              <a:gd name="connsiteX9" fmla="*/ 939054 w 1812598"/>
              <a:gd name="connsiteY9" fmla="*/ 1504893 h 2410323"/>
              <a:gd name="connsiteX0" fmla="*/ 771638 w 1645182"/>
              <a:gd name="connsiteY0" fmla="*/ 1924710 h 2830140"/>
              <a:gd name="connsiteX1" fmla="*/ 7042 w 1645182"/>
              <a:gd name="connsiteY1" fmla="*/ 36522 h 2830140"/>
              <a:gd name="connsiteX2" fmla="*/ 453375 w 1645182"/>
              <a:gd name="connsiteY2" fmla="*/ 752226 h 2830140"/>
              <a:gd name="connsiteX3" fmla="*/ 1234669 w 1645182"/>
              <a:gd name="connsiteY3" fmla="*/ 1587738 h 2830140"/>
              <a:gd name="connsiteX4" fmla="*/ 1581484 w 1645182"/>
              <a:gd name="connsiteY4" fmla="*/ 1727031 h 2830140"/>
              <a:gd name="connsiteX5" fmla="*/ 1624484 w 1645182"/>
              <a:gd name="connsiteY5" fmla="*/ 1824786 h 2830140"/>
              <a:gd name="connsiteX6" fmla="*/ 1623816 w 1645182"/>
              <a:gd name="connsiteY6" fmla="*/ 1912353 h 2830140"/>
              <a:gd name="connsiteX7" fmla="*/ 1580787 w 1645182"/>
              <a:gd name="connsiteY7" fmla="*/ 2800096 h 2830140"/>
              <a:gd name="connsiteX8" fmla="*/ 1284922 w 1645182"/>
              <a:gd name="connsiteY8" fmla="*/ 2554934 h 2830140"/>
              <a:gd name="connsiteX9" fmla="*/ 771638 w 1645182"/>
              <a:gd name="connsiteY9" fmla="*/ 1924710 h 2830140"/>
              <a:gd name="connsiteX0" fmla="*/ 764865 w 1638409"/>
              <a:gd name="connsiteY0" fmla="*/ 1927476 h 2832906"/>
              <a:gd name="connsiteX1" fmla="*/ 269 w 1638409"/>
              <a:gd name="connsiteY1" fmla="*/ 39288 h 2832906"/>
              <a:gd name="connsiteX2" fmla="*/ 687345 w 1638409"/>
              <a:gd name="connsiteY2" fmla="*/ 726683 h 2832906"/>
              <a:gd name="connsiteX3" fmla="*/ 1227896 w 1638409"/>
              <a:gd name="connsiteY3" fmla="*/ 1590504 h 2832906"/>
              <a:gd name="connsiteX4" fmla="*/ 1574711 w 1638409"/>
              <a:gd name="connsiteY4" fmla="*/ 1729797 h 2832906"/>
              <a:gd name="connsiteX5" fmla="*/ 1617711 w 1638409"/>
              <a:gd name="connsiteY5" fmla="*/ 1827552 h 2832906"/>
              <a:gd name="connsiteX6" fmla="*/ 1617043 w 1638409"/>
              <a:gd name="connsiteY6" fmla="*/ 1915119 h 2832906"/>
              <a:gd name="connsiteX7" fmla="*/ 1574014 w 1638409"/>
              <a:gd name="connsiteY7" fmla="*/ 2802862 h 2832906"/>
              <a:gd name="connsiteX8" fmla="*/ 1278149 w 1638409"/>
              <a:gd name="connsiteY8" fmla="*/ 2557700 h 2832906"/>
              <a:gd name="connsiteX9" fmla="*/ 764865 w 1638409"/>
              <a:gd name="connsiteY9" fmla="*/ 1927476 h 2832906"/>
              <a:gd name="connsiteX0" fmla="*/ 764865 w 1638409"/>
              <a:gd name="connsiteY0" fmla="*/ 1927476 h 2832906"/>
              <a:gd name="connsiteX1" fmla="*/ 269 w 1638409"/>
              <a:gd name="connsiteY1" fmla="*/ 39288 h 2832906"/>
              <a:gd name="connsiteX2" fmla="*/ 687345 w 1638409"/>
              <a:gd name="connsiteY2" fmla="*/ 726683 h 2832906"/>
              <a:gd name="connsiteX3" fmla="*/ 1298702 w 1638409"/>
              <a:gd name="connsiteY3" fmla="*/ 1519732 h 2832906"/>
              <a:gd name="connsiteX4" fmla="*/ 1574711 w 1638409"/>
              <a:gd name="connsiteY4" fmla="*/ 1729797 h 2832906"/>
              <a:gd name="connsiteX5" fmla="*/ 1617711 w 1638409"/>
              <a:gd name="connsiteY5" fmla="*/ 1827552 h 2832906"/>
              <a:gd name="connsiteX6" fmla="*/ 1617043 w 1638409"/>
              <a:gd name="connsiteY6" fmla="*/ 1915119 h 2832906"/>
              <a:gd name="connsiteX7" fmla="*/ 1574014 w 1638409"/>
              <a:gd name="connsiteY7" fmla="*/ 2802862 h 2832906"/>
              <a:gd name="connsiteX8" fmla="*/ 1278149 w 1638409"/>
              <a:gd name="connsiteY8" fmla="*/ 2557700 h 2832906"/>
              <a:gd name="connsiteX9" fmla="*/ 764865 w 1638409"/>
              <a:gd name="connsiteY9" fmla="*/ 1927476 h 2832906"/>
              <a:gd name="connsiteX0" fmla="*/ 766039 w 1639583"/>
              <a:gd name="connsiteY0" fmla="*/ 1915274 h 2820704"/>
              <a:gd name="connsiteX1" fmla="*/ 1443 w 1639583"/>
              <a:gd name="connsiteY1" fmla="*/ 27086 h 2820704"/>
              <a:gd name="connsiteX2" fmla="*/ 971746 w 1639583"/>
              <a:gd name="connsiteY2" fmla="*/ 856026 h 2820704"/>
              <a:gd name="connsiteX3" fmla="*/ 1299876 w 1639583"/>
              <a:gd name="connsiteY3" fmla="*/ 1507530 h 2820704"/>
              <a:gd name="connsiteX4" fmla="*/ 1575885 w 1639583"/>
              <a:gd name="connsiteY4" fmla="*/ 1717595 h 2820704"/>
              <a:gd name="connsiteX5" fmla="*/ 1618885 w 1639583"/>
              <a:gd name="connsiteY5" fmla="*/ 1815350 h 2820704"/>
              <a:gd name="connsiteX6" fmla="*/ 1618217 w 1639583"/>
              <a:gd name="connsiteY6" fmla="*/ 1902917 h 2820704"/>
              <a:gd name="connsiteX7" fmla="*/ 1575188 w 1639583"/>
              <a:gd name="connsiteY7" fmla="*/ 2790660 h 2820704"/>
              <a:gd name="connsiteX8" fmla="*/ 1279323 w 1639583"/>
              <a:gd name="connsiteY8" fmla="*/ 2545498 h 2820704"/>
              <a:gd name="connsiteX9" fmla="*/ 766039 w 1639583"/>
              <a:gd name="connsiteY9" fmla="*/ 1915274 h 2820704"/>
              <a:gd name="connsiteX0" fmla="*/ 963990 w 1837534"/>
              <a:gd name="connsiteY0" fmla="*/ 1928997 h 2834427"/>
              <a:gd name="connsiteX1" fmla="*/ 1136 w 1837534"/>
              <a:gd name="connsiteY1" fmla="*/ 26654 h 2834427"/>
              <a:gd name="connsiteX2" fmla="*/ 1169697 w 1837534"/>
              <a:gd name="connsiteY2" fmla="*/ 869749 h 2834427"/>
              <a:gd name="connsiteX3" fmla="*/ 1497827 w 1837534"/>
              <a:gd name="connsiteY3" fmla="*/ 1521253 h 2834427"/>
              <a:gd name="connsiteX4" fmla="*/ 1773836 w 1837534"/>
              <a:gd name="connsiteY4" fmla="*/ 1731318 h 2834427"/>
              <a:gd name="connsiteX5" fmla="*/ 1816836 w 1837534"/>
              <a:gd name="connsiteY5" fmla="*/ 1829073 h 2834427"/>
              <a:gd name="connsiteX6" fmla="*/ 1816168 w 1837534"/>
              <a:gd name="connsiteY6" fmla="*/ 1916640 h 2834427"/>
              <a:gd name="connsiteX7" fmla="*/ 1773139 w 1837534"/>
              <a:gd name="connsiteY7" fmla="*/ 2804383 h 2834427"/>
              <a:gd name="connsiteX8" fmla="*/ 1477274 w 1837534"/>
              <a:gd name="connsiteY8" fmla="*/ 2559221 h 2834427"/>
              <a:gd name="connsiteX9" fmla="*/ 963990 w 1837534"/>
              <a:gd name="connsiteY9" fmla="*/ 1928997 h 2834427"/>
              <a:gd name="connsiteX0" fmla="*/ 977793 w 1851337"/>
              <a:gd name="connsiteY0" fmla="*/ 1903984 h 2809414"/>
              <a:gd name="connsiteX1" fmla="*/ 551184 w 1851337"/>
              <a:gd name="connsiteY1" fmla="*/ 666905 h 2809414"/>
              <a:gd name="connsiteX2" fmla="*/ 14939 w 1851337"/>
              <a:gd name="connsiteY2" fmla="*/ 1641 h 2809414"/>
              <a:gd name="connsiteX3" fmla="*/ 1183500 w 1851337"/>
              <a:gd name="connsiteY3" fmla="*/ 844736 h 2809414"/>
              <a:gd name="connsiteX4" fmla="*/ 1511630 w 1851337"/>
              <a:gd name="connsiteY4" fmla="*/ 1496240 h 2809414"/>
              <a:gd name="connsiteX5" fmla="*/ 1787639 w 1851337"/>
              <a:gd name="connsiteY5" fmla="*/ 1706305 h 2809414"/>
              <a:gd name="connsiteX6" fmla="*/ 1830639 w 1851337"/>
              <a:gd name="connsiteY6" fmla="*/ 1804060 h 2809414"/>
              <a:gd name="connsiteX7" fmla="*/ 1829971 w 1851337"/>
              <a:gd name="connsiteY7" fmla="*/ 1891627 h 2809414"/>
              <a:gd name="connsiteX8" fmla="*/ 1786942 w 1851337"/>
              <a:gd name="connsiteY8" fmla="*/ 2779370 h 2809414"/>
              <a:gd name="connsiteX9" fmla="*/ 1491077 w 1851337"/>
              <a:gd name="connsiteY9" fmla="*/ 2534208 h 2809414"/>
              <a:gd name="connsiteX10" fmla="*/ 977793 w 1851337"/>
              <a:gd name="connsiteY10" fmla="*/ 1903984 h 2809414"/>
              <a:gd name="connsiteX0" fmla="*/ 977793 w 1851337"/>
              <a:gd name="connsiteY0" fmla="*/ 1903984 h 2783925"/>
              <a:gd name="connsiteX1" fmla="*/ 551184 w 1851337"/>
              <a:gd name="connsiteY1" fmla="*/ 666905 h 2783925"/>
              <a:gd name="connsiteX2" fmla="*/ 14939 w 1851337"/>
              <a:gd name="connsiteY2" fmla="*/ 1641 h 2783925"/>
              <a:gd name="connsiteX3" fmla="*/ 1183500 w 1851337"/>
              <a:gd name="connsiteY3" fmla="*/ 844736 h 2783925"/>
              <a:gd name="connsiteX4" fmla="*/ 1511630 w 1851337"/>
              <a:gd name="connsiteY4" fmla="*/ 1496240 h 2783925"/>
              <a:gd name="connsiteX5" fmla="*/ 1787639 w 1851337"/>
              <a:gd name="connsiteY5" fmla="*/ 1706305 h 2783925"/>
              <a:gd name="connsiteX6" fmla="*/ 1830639 w 1851337"/>
              <a:gd name="connsiteY6" fmla="*/ 1804060 h 2783925"/>
              <a:gd name="connsiteX7" fmla="*/ 1829971 w 1851337"/>
              <a:gd name="connsiteY7" fmla="*/ 1891627 h 2783925"/>
              <a:gd name="connsiteX8" fmla="*/ 1786942 w 1851337"/>
              <a:gd name="connsiteY8" fmla="*/ 2779370 h 2783925"/>
              <a:gd name="connsiteX9" fmla="*/ 1675174 w 1851337"/>
              <a:gd name="connsiteY9" fmla="*/ 2222811 h 2783925"/>
              <a:gd name="connsiteX10" fmla="*/ 977793 w 1851337"/>
              <a:gd name="connsiteY10" fmla="*/ 1903984 h 2783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51337" h="2783925">
                <a:moveTo>
                  <a:pt x="977793" y="1903984"/>
                </a:moveTo>
                <a:cubicBezTo>
                  <a:pt x="790461" y="1644666"/>
                  <a:pt x="711660" y="983962"/>
                  <a:pt x="551184" y="666905"/>
                </a:cubicBezTo>
                <a:cubicBezTo>
                  <a:pt x="390708" y="349848"/>
                  <a:pt x="-90447" y="-27997"/>
                  <a:pt x="14939" y="1641"/>
                </a:cubicBezTo>
                <a:cubicBezTo>
                  <a:pt x="120325" y="31279"/>
                  <a:pt x="940368" y="573206"/>
                  <a:pt x="1183500" y="844736"/>
                </a:cubicBezTo>
                <a:cubicBezTo>
                  <a:pt x="1426633" y="1116266"/>
                  <a:pt x="1351981" y="1269516"/>
                  <a:pt x="1511630" y="1496240"/>
                </a:cubicBezTo>
                <a:cubicBezTo>
                  <a:pt x="1671280" y="1722964"/>
                  <a:pt x="1745462" y="1669418"/>
                  <a:pt x="1787639" y="1706305"/>
                </a:cubicBezTo>
                <a:cubicBezTo>
                  <a:pt x="1829816" y="1743192"/>
                  <a:pt x="1809167" y="1795827"/>
                  <a:pt x="1830639" y="1804060"/>
                </a:cubicBezTo>
                <a:cubicBezTo>
                  <a:pt x="1852111" y="1812293"/>
                  <a:pt x="1864027" y="1714659"/>
                  <a:pt x="1829971" y="1891627"/>
                </a:cubicBezTo>
                <a:cubicBezTo>
                  <a:pt x="1795915" y="2068595"/>
                  <a:pt x="1812742" y="2724173"/>
                  <a:pt x="1786942" y="2779370"/>
                </a:cubicBezTo>
                <a:cubicBezTo>
                  <a:pt x="1761143" y="2834567"/>
                  <a:pt x="1711178" y="2372828"/>
                  <a:pt x="1675174" y="2222811"/>
                </a:cubicBezTo>
                <a:cubicBezTo>
                  <a:pt x="1639170" y="2072794"/>
                  <a:pt x="1165125" y="2163302"/>
                  <a:pt x="977793" y="1903984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latin typeface="Arial" pitchFamily="34" charset="0"/>
                <a:cs typeface="Arial" pitchFamily="34" charset="0"/>
              </a:rPr>
              <a:t>1.Используя формулу пути, найдите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v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, если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S=140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км,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t=5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ч.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412962" y="2762838"/>
            <a:ext cx="734637" cy="2430358"/>
          </a:xfrm>
          <a:custGeom>
            <a:avLst/>
            <a:gdLst>
              <a:gd name="connsiteX0" fmla="*/ 0 w 432048"/>
              <a:gd name="connsiteY0" fmla="*/ 900100 h 1800200"/>
              <a:gd name="connsiteX1" fmla="*/ 216024 w 432048"/>
              <a:gd name="connsiteY1" fmla="*/ 0 h 1800200"/>
              <a:gd name="connsiteX2" fmla="*/ 432048 w 432048"/>
              <a:gd name="connsiteY2" fmla="*/ 900100 h 1800200"/>
              <a:gd name="connsiteX3" fmla="*/ 216024 w 432048"/>
              <a:gd name="connsiteY3" fmla="*/ 1800200 h 1800200"/>
              <a:gd name="connsiteX4" fmla="*/ 0 w 432048"/>
              <a:gd name="connsiteY4" fmla="*/ 900100 h 1800200"/>
              <a:gd name="connsiteX0" fmla="*/ 113024 w 545072"/>
              <a:gd name="connsiteY0" fmla="*/ 900100 h 1802419"/>
              <a:gd name="connsiteX1" fmla="*/ 329048 w 545072"/>
              <a:gd name="connsiteY1" fmla="*/ 0 h 1802419"/>
              <a:gd name="connsiteX2" fmla="*/ 545072 w 545072"/>
              <a:gd name="connsiteY2" fmla="*/ 900100 h 1802419"/>
              <a:gd name="connsiteX3" fmla="*/ 329048 w 545072"/>
              <a:gd name="connsiteY3" fmla="*/ 1800200 h 1802419"/>
              <a:gd name="connsiteX4" fmla="*/ 8470 w 545072"/>
              <a:gd name="connsiteY4" fmla="*/ 1147265 h 1802419"/>
              <a:gd name="connsiteX5" fmla="*/ 113024 w 545072"/>
              <a:gd name="connsiteY5" fmla="*/ 900100 h 1802419"/>
              <a:gd name="connsiteX0" fmla="*/ 15582 w 632982"/>
              <a:gd name="connsiteY0" fmla="*/ 655352 h 1804806"/>
              <a:gd name="connsiteX1" fmla="*/ 416958 w 632982"/>
              <a:gd name="connsiteY1" fmla="*/ 2387 h 1804806"/>
              <a:gd name="connsiteX2" fmla="*/ 632982 w 632982"/>
              <a:gd name="connsiteY2" fmla="*/ 902487 h 1804806"/>
              <a:gd name="connsiteX3" fmla="*/ 416958 w 632982"/>
              <a:gd name="connsiteY3" fmla="*/ 1802587 h 1804806"/>
              <a:gd name="connsiteX4" fmla="*/ 96380 w 632982"/>
              <a:gd name="connsiteY4" fmla="*/ 1149652 h 1804806"/>
              <a:gd name="connsiteX5" fmla="*/ 15582 w 632982"/>
              <a:gd name="connsiteY5" fmla="*/ 655352 h 1804806"/>
              <a:gd name="connsiteX0" fmla="*/ 15582 w 793619"/>
              <a:gd name="connsiteY0" fmla="*/ 654023 h 1805135"/>
              <a:gd name="connsiteX1" fmla="*/ 416958 w 793619"/>
              <a:gd name="connsiteY1" fmla="*/ 1058 h 1805135"/>
              <a:gd name="connsiteX2" fmla="*/ 793619 w 793619"/>
              <a:gd name="connsiteY2" fmla="*/ 814661 h 1805135"/>
              <a:gd name="connsiteX3" fmla="*/ 416958 w 793619"/>
              <a:gd name="connsiteY3" fmla="*/ 1801258 h 1805135"/>
              <a:gd name="connsiteX4" fmla="*/ 96380 w 793619"/>
              <a:gd name="connsiteY4" fmla="*/ 1148323 h 1805135"/>
              <a:gd name="connsiteX5" fmla="*/ 15582 w 793619"/>
              <a:gd name="connsiteY5" fmla="*/ 654023 h 1805135"/>
              <a:gd name="connsiteX0" fmla="*/ 27314 w 805351"/>
              <a:gd name="connsiteY0" fmla="*/ 654027 h 1805493"/>
              <a:gd name="connsiteX1" fmla="*/ 428690 w 805351"/>
              <a:gd name="connsiteY1" fmla="*/ 1062 h 1805493"/>
              <a:gd name="connsiteX2" fmla="*/ 805351 w 805351"/>
              <a:gd name="connsiteY2" fmla="*/ 814665 h 1805493"/>
              <a:gd name="connsiteX3" fmla="*/ 428690 w 805351"/>
              <a:gd name="connsiteY3" fmla="*/ 1801262 h 1805493"/>
              <a:gd name="connsiteX4" fmla="*/ 58685 w 805351"/>
              <a:gd name="connsiteY4" fmla="*/ 1160684 h 1805493"/>
              <a:gd name="connsiteX5" fmla="*/ 27314 w 805351"/>
              <a:gd name="connsiteY5" fmla="*/ 654027 h 1805493"/>
              <a:gd name="connsiteX0" fmla="*/ 27314 w 805351"/>
              <a:gd name="connsiteY0" fmla="*/ 1098422 h 2249888"/>
              <a:gd name="connsiteX1" fmla="*/ 428690 w 805351"/>
              <a:gd name="connsiteY1" fmla="*/ 613 h 2249888"/>
              <a:gd name="connsiteX2" fmla="*/ 805351 w 805351"/>
              <a:gd name="connsiteY2" fmla="*/ 1259060 h 2249888"/>
              <a:gd name="connsiteX3" fmla="*/ 428690 w 805351"/>
              <a:gd name="connsiteY3" fmla="*/ 2245657 h 2249888"/>
              <a:gd name="connsiteX4" fmla="*/ 58685 w 805351"/>
              <a:gd name="connsiteY4" fmla="*/ 1605079 h 2249888"/>
              <a:gd name="connsiteX5" fmla="*/ 27314 w 805351"/>
              <a:gd name="connsiteY5" fmla="*/ 1098422 h 2249888"/>
              <a:gd name="connsiteX0" fmla="*/ 27314 w 813847"/>
              <a:gd name="connsiteY0" fmla="*/ 1098755 h 2250221"/>
              <a:gd name="connsiteX1" fmla="*/ 428690 w 813847"/>
              <a:gd name="connsiteY1" fmla="*/ 946 h 2250221"/>
              <a:gd name="connsiteX2" fmla="*/ 639452 w 813847"/>
              <a:gd name="connsiteY2" fmla="*/ 913433 h 2250221"/>
              <a:gd name="connsiteX3" fmla="*/ 805351 w 813847"/>
              <a:gd name="connsiteY3" fmla="*/ 1259393 h 2250221"/>
              <a:gd name="connsiteX4" fmla="*/ 428690 w 813847"/>
              <a:gd name="connsiteY4" fmla="*/ 2245990 h 2250221"/>
              <a:gd name="connsiteX5" fmla="*/ 58685 w 813847"/>
              <a:gd name="connsiteY5" fmla="*/ 1605412 h 2250221"/>
              <a:gd name="connsiteX6" fmla="*/ 27314 w 813847"/>
              <a:gd name="connsiteY6" fmla="*/ 1098755 h 2250221"/>
              <a:gd name="connsiteX0" fmla="*/ 27314 w 745198"/>
              <a:gd name="connsiteY0" fmla="*/ 1098755 h 2250221"/>
              <a:gd name="connsiteX1" fmla="*/ 428690 w 745198"/>
              <a:gd name="connsiteY1" fmla="*/ 946 h 2250221"/>
              <a:gd name="connsiteX2" fmla="*/ 639452 w 745198"/>
              <a:gd name="connsiteY2" fmla="*/ 913433 h 2250221"/>
              <a:gd name="connsiteX3" fmla="*/ 731211 w 745198"/>
              <a:gd name="connsiteY3" fmla="*/ 1259393 h 2250221"/>
              <a:gd name="connsiteX4" fmla="*/ 428690 w 745198"/>
              <a:gd name="connsiteY4" fmla="*/ 2245990 h 2250221"/>
              <a:gd name="connsiteX5" fmla="*/ 58685 w 745198"/>
              <a:gd name="connsiteY5" fmla="*/ 1605412 h 2250221"/>
              <a:gd name="connsiteX6" fmla="*/ 27314 w 745198"/>
              <a:gd name="connsiteY6" fmla="*/ 1098755 h 2250221"/>
              <a:gd name="connsiteX0" fmla="*/ 27314 w 745525"/>
              <a:gd name="connsiteY0" fmla="*/ 1098717 h 2250183"/>
              <a:gd name="connsiteX1" fmla="*/ 428690 w 745525"/>
              <a:gd name="connsiteY1" fmla="*/ 908 h 2250183"/>
              <a:gd name="connsiteX2" fmla="*/ 639452 w 745525"/>
              <a:gd name="connsiteY2" fmla="*/ 913395 h 2250183"/>
              <a:gd name="connsiteX3" fmla="*/ 664166 w 745525"/>
              <a:gd name="connsiteY3" fmla="*/ 1086391 h 2250183"/>
              <a:gd name="connsiteX4" fmla="*/ 731211 w 745525"/>
              <a:gd name="connsiteY4" fmla="*/ 1259355 h 2250183"/>
              <a:gd name="connsiteX5" fmla="*/ 428690 w 745525"/>
              <a:gd name="connsiteY5" fmla="*/ 2245952 h 2250183"/>
              <a:gd name="connsiteX6" fmla="*/ 58685 w 745525"/>
              <a:gd name="connsiteY6" fmla="*/ 1605374 h 2250183"/>
              <a:gd name="connsiteX7" fmla="*/ 27314 w 745525"/>
              <a:gd name="connsiteY7" fmla="*/ 1098717 h 2250183"/>
              <a:gd name="connsiteX0" fmla="*/ 27314 w 686343"/>
              <a:gd name="connsiteY0" fmla="*/ 1098717 h 2250183"/>
              <a:gd name="connsiteX1" fmla="*/ 428690 w 686343"/>
              <a:gd name="connsiteY1" fmla="*/ 908 h 2250183"/>
              <a:gd name="connsiteX2" fmla="*/ 639452 w 686343"/>
              <a:gd name="connsiteY2" fmla="*/ 913395 h 2250183"/>
              <a:gd name="connsiteX3" fmla="*/ 664166 w 686343"/>
              <a:gd name="connsiteY3" fmla="*/ 1086391 h 2250183"/>
              <a:gd name="connsiteX4" fmla="*/ 657070 w 686343"/>
              <a:gd name="connsiteY4" fmla="*/ 1259355 h 2250183"/>
              <a:gd name="connsiteX5" fmla="*/ 428690 w 686343"/>
              <a:gd name="connsiteY5" fmla="*/ 2245952 h 2250183"/>
              <a:gd name="connsiteX6" fmla="*/ 58685 w 686343"/>
              <a:gd name="connsiteY6" fmla="*/ 1605374 h 2250183"/>
              <a:gd name="connsiteX7" fmla="*/ 27314 w 686343"/>
              <a:gd name="connsiteY7" fmla="*/ 1098717 h 2250183"/>
              <a:gd name="connsiteX0" fmla="*/ 27314 w 676411"/>
              <a:gd name="connsiteY0" fmla="*/ 1098717 h 2250183"/>
              <a:gd name="connsiteX1" fmla="*/ 428690 w 676411"/>
              <a:gd name="connsiteY1" fmla="*/ 908 h 2250183"/>
              <a:gd name="connsiteX2" fmla="*/ 639452 w 676411"/>
              <a:gd name="connsiteY2" fmla="*/ 913395 h 2250183"/>
              <a:gd name="connsiteX3" fmla="*/ 627095 w 676411"/>
              <a:gd name="connsiteY3" fmla="*/ 1086391 h 2250183"/>
              <a:gd name="connsiteX4" fmla="*/ 657070 w 676411"/>
              <a:gd name="connsiteY4" fmla="*/ 1259355 h 2250183"/>
              <a:gd name="connsiteX5" fmla="*/ 428690 w 676411"/>
              <a:gd name="connsiteY5" fmla="*/ 2245952 h 2250183"/>
              <a:gd name="connsiteX6" fmla="*/ 58685 w 676411"/>
              <a:gd name="connsiteY6" fmla="*/ 1605374 h 2250183"/>
              <a:gd name="connsiteX7" fmla="*/ 27314 w 676411"/>
              <a:gd name="connsiteY7" fmla="*/ 1098717 h 2250183"/>
              <a:gd name="connsiteX0" fmla="*/ 27314 w 686343"/>
              <a:gd name="connsiteY0" fmla="*/ 1098717 h 2250183"/>
              <a:gd name="connsiteX1" fmla="*/ 428690 w 686343"/>
              <a:gd name="connsiteY1" fmla="*/ 908 h 2250183"/>
              <a:gd name="connsiteX2" fmla="*/ 639452 w 686343"/>
              <a:gd name="connsiteY2" fmla="*/ 913395 h 2250183"/>
              <a:gd name="connsiteX3" fmla="*/ 664165 w 686343"/>
              <a:gd name="connsiteY3" fmla="*/ 1074034 h 2250183"/>
              <a:gd name="connsiteX4" fmla="*/ 657070 w 686343"/>
              <a:gd name="connsiteY4" fmla="*/ 1259355 h 2250183"/>
              <a:gd name="connsiteX5" fmla="*/ 428690 w 686343"/>
              <a:gd name="connsiteY5" fmla="*/ 2245952 h 2250183"/>
              <a:gd name="connsiteX6" fmla="*/ 58685 w 686343"/>
              <a:gd name="connsiteY6" fmla="*/ 1605374 h 2250183"/>
              <a:gd name="connsiteX7" fmla="*/ 27314 w 686343"/>
              <a:gd name="connsiteY7" fmla="*/ 1098717 h 2250183"/>
              <a:gd name="connsiteX0" fmla="*/ 855591 w 1514620"/>
              <a:gd name="connsiteY0" fmla="*/ 1814976 h 2966442"/>
              <a:gd name="connsiteX1" fmla="*/ 8934 w 1514620"/>
              <a:gd name="connsiteY1" fmla="*/ 475 h 2966442"/>
              <a:gd name="connsiteX2" fmla="*/ 1467729 w 1514620"/>
              <a:gd name="connsiteY2" fmla="*/ 1629654 h 2966442"/>
              <a:gd name="connsiteX3" fmla="*/ 1492442 w 1514620"/>
              <a:gd name="connsiteY3" fmla="*/ 1790293 h 2966442"/>
              <a:gd name="connsiteX4" fmla="*/ 1485347 w 1514620"/>
              <a:gd name="connsiteY4" fmla="*/ 1975614 h 2966442"/>
              <a:gd name="connsiteX5" fmla="*/ 1256967 w 1514620"/>
              <a:gd name="connsiteY5" fmla="*/ 2962211 h 2966442"/>
              <a:gd name="connsiteX6" fmla="*/ 886962 w 1514620"/>
              <a:gd name="connsiteY6" fmla="*/ 2321633 h 2966442"/>
              <a:gd name="connsiteX7" fmla="*/ 855591 w 1514620"/>
              <a:gd name="connsiteY7" fmla="*/ 1814976 h 2966442"/>
              <a:gd name="connsiteX0" fmla="*/ 475888 w 1542690"/>
              <a:gd name="connsiteY0" fmla="*/ 2089104 h 2968721"/>
              <a:gd name="connsiteX1" fmla="*/ 37004 w 1542690"/>
              <a:gd name="connsiteY1" fmla="*/ 2754 h 2968721"/>
              <a:gd name="connsiteX2" fmla="*/ 1495799 w 1542690"/>
              <a:gd name="connsiteY2" fmla="*/ 1631933 h 2968721"/>
              <a:gd name="connsiteX3" fmla="*/ 1520512 w 1542690"/>
              <a:gd name="connsiteY3" fmla="*/ 1792572 h 2968721"/>
              <a:gd name="connsiteX4" fmla="*/ 1513417 w 1542690"/>
              <a:gd name="connsiteY4" fmla="*/ 1977893 h 2968721"/>
              <a:gd name="connsiteX5" fmla="*/ 1285037 w 1542690"/>
              <a:gd name="connsiteY5" fmla="*/ 2964490 h 2968721"/>
              <a:gd name="connsiteX6" fmla="*/ 915032 w 1542690"/>
              <a:gd name="connsiteY6" fmla="*/ 2323912 h 2968721"/>
              <a:gd name="connsiteX7" fmla="*/ 475888 w 1542690"/>
              <a:gd name="connsiteY7" fmla="*/ 2089104 h 2968721"/>
              <a:gd name="connsiteX0" fmla="*/ 476624 w 1543426"/>
              <a:gd name="connsiteY0" fmla="*/ 2089104 h 3000874"/>
              <a:gd name="connsiteX1" fmla="*/ 37740 w 1543426"/>
              <a:gd name="connsiteY1" fmla="*/ 2754 h 3000874"/>
              <a:gd name="connsiteX2" fmla="*/ 1496535 w 1543426"/>
              <a:gd name="connsiteY2" fmla="*/ 1631933 h 3000874"/>
              <a:gd name="connsiteX3" fmla="*/ 1521248 w 1543426"/>
              <a:gd name="connsiteY3" fmla="*/ 1792572 h 3000874"/>
              <a:gd name="connsiteX4" fmla="*/ 1514153 w 1543426"/>
              <a:gd name="connsiteY4" fmla="*/ 1977893 h 3000874"/>
              <a:gd name="connsiteX5" fmla="*/ 1285773 w 1543426"/>
              <a:gd name="connsiteY5" fmla="*/ 2964490 h 3000874"/>
              <a:gd name="connsiteX6" fmla="*/ 989908 w 1543426"/>
              <a:gd name="connsiteY6" fmla="*/ 2719328 h 3000874"/>
              <a:gd name="connsiteX7" fmla="*/ 476624 w 1543426"/>
              <a:gd name="connsiteY7" fmla="*/ 2089104 h 3000874"/>
              <a:gd name="connsiteX0" fmla="*/ 439195 w 1533245"/>
              <a:gd name="connsiteY0" fmla="*/ 2146467 h 3058237"/>
              <a:gd name="connsiteX1" fmla="*/ 311 w 1533245"/>
              <a:gd name="connsiteY1" fmla="*/ 60117 h 3058237"/>
              <a:gd name="connsiteX2" fmla="*/ 389997 w 1533245"/>
              <a:gd name="connsiteY2" fmla="*/ 662585 h 3058237"/>
              <a:gd name="connsiteX3" fmla="*/ 1459106 w 1533245"/>
              <a:gd name="connsiteY3" fmla="*/ 1689296 h 3058237"/>
              <a:gd name="connsiteX4" fmla="*/ 1483819 w 1533245"/>
              <a:gd name="connsiteY4" fmla="*/ 1849935 h 3058237"/>
              <a:gd name="connsiteX5" fmla="*/ 1476724 w 1533245"/>
              <a:gd name="connsiteY5" fmla="*/ 2035256 h 3058237"/>
              <a:gd name="connsiteX6" fmla="*/ 1248344 w 1533245"/>
              <a:gd name="connsiteY6" fmla="*/ 3021853 h 3058237"/>
              <a:gd name="connsiteX7" fmla="*/ 952479 w 1533245"/>
              <a:gd name="connsiteY7" fmla="*/ 2776691 h 3058237"/>
              <a:gd name="connsiteX8" fmla="*/ 439195 w 1533245"/>
              <a:gd name="connsiteY8" fmla="*/ 2146467 h 3058237"/>
              <a:gd name="connsiteX0" fmla="*/ 439195 w 1505997"/>
              <a:gd name="connsiteY0" fmla="*/ 2146467 h 3058237"/>
              <a:gd name="connsiteX1" fmla="*/ 311 w 1505997"/>
              <a:gd name="connsiteY1" fmla="*/ 60117 h 3058237"/>
              <a:gd name="connsiteX2" fmla="*/ 389997 w 1505997"/>
              <a:gd name="connsiteY2" fmla="*/ 662585 h 3058237"/>
              <a:gd name="connsiteX3" fmla="*/ 1199614 w 1505997"/>
              <a:gd name="connsiteY3" fmla="*/ 1738723 h 3058237"/>
              <a:gd name="connsiteX4" fmla="*/ 1483819 w 1505997"/>
              <a:gd name="connsiteY4" fmla="*/ 1849935 h 3058237"/>
              <a:gd name="connsiteX5" fmla="*/ 1476724 w 1505997"/>
              <a:gd name="connsiteY5" fmla="*/ 2035256 h 3058237"/>
              <a:gd name="connsiteX6" fmla="*/ 1248344 w 1505997"/>
              <a:gd name="connsiteY6" fmla="*/ 3021853 h 3058237"/>
              <a:gd name="connsiteX7" fmla="*/ 952479 w 1505997"/>
              <a:gd name="connsiteY7" fmla="*/ 2776691 h 3058237"/>
              <a:gd name="connsiteX8" fmla="*/ 439195 w 1505997"/>
              <a:gd name="connsiteY8" fmla="*/ 2146467 h 3058237"/>
              <a:gd name="connsiteX0" fmla="*/ 439195 w 1486675"/>
              <a:gd name="connsiteY0" fmla="*/ 2146467 h 3058237"/>
              <a:gd name="connsiteX1" fmla="*/ 311 w 1486675"/>
              <a:gd name="connsiteY1" fmla="*/ 60117 h 3058237"/>
              <a:gd name="connsiteX2" fmla="*/ 389997 w 1486675"/>
              <a:gd name="connsiteY2" fmla="*/ 662585 h 3058237"/>
              <a:gd name="connsiteX3" fmla="*/ 1199614 w 1486675"/>
              <a:gd name="connsiteY3" fmla="*/ 1738723 h 3058237"/>
              <a:gd name="connsiteX4" fmla="*/ 1347895 w 1486675"/>
              <a:gd name="connsiteY4" fmla="*/ 1985859 h 3058237"/>
              <a:gd name="connsiteX5" fmla="*/ 1476724 w 1486675"/>
              <a:gd name="connsiteY5" fmla="*/ 2035256 h 3058237"/>
              <a:gd name="connsiteX6" fmla="*/ 1248344 w 1486675"/>
              <a:gd name="connsiteY6" fmla="*/ 3021853 h 3058237"/>
              <a:gd name="connsiteX7" fmla="*/ 952479 w 1486675"/>
              <a:gd name="connsiteY7" fmla="*/ 2776691 h 3058237"/>
              <a:gd name="connsiteX8" fmla="*/ 439195 w 1486675"/>
              <a:gd name="connsiteY8" fmla="*/ 2146467 h 3058237"/>
              <a:gd name="connsiteX0" fmla="*/ 439195 w 1480664"/>
              <a:gd name="connsiteY0" fmla="*/ 2146467 h 3058237"/>
              <a:gd name="connsiteX1" fmla="*/ 311 w 1480664"/>
              <a:gd name="connsiteY1" fmla="*/ 60117 h 3058237"/>
              <a:gd name="connsiteX2" fmla="*/ 389997 w 1480664"/>
              <a:gd name="connsiteY2" fmla="*/ 662585 h 3058237"/>
              <a:gd name="connsiteX3" fmla="*/ 1199614 w 1480664"/>
              <a:gd name="connsiteY3" fmla="*/ 1738723 h 3058237"/>
              <a:gd name="connsiteX4" fmla="*/ 1347895 w 1480664"/>
              <a:gd name="connsiteY4" fmla="*/ 1985859 h 3058237"/>
              <a:gd name="connsiteX5" fmla="*/ 1292041 w 1480664"/>
              <a:gd name="connsiteY5" fmla="*/ 2046543 h 3058237"/>
              <a:gd name="connsiteX6" fmla="*/ 1476724 w 1480664"/>
              <a:gd name="connsiteY6" fmla="*/ 2035256 h 3058237"/>
              <a:gd name="connsiteX7" fmla="*/ 1248344 w 1480664"/>
              <a:gd name="connsiteY7" fmla="*/ 3021853 h 3058237"/>
              <a:gd name="connsiteX8" fmla="*/ 952479 w 1480664"/>
              <a:gd name="connsiteY8" fmla="*/ 2776691 h 3058237"/>
              <a:gd name="connsiteX9" fmla="*/ 439195 w 1480664"/>
              <a:gd name="connsiteY9" fmla="*/ 2146467 h 3058237"/>
              <a:gd name="connsiteX0" fmla="*/ 439195 w 1356984"/>
              <a:gd name="connsiteY0" fmla="*/ 2146467 h 3051897"/>
              <a:gd name="connsiteX1" fmla="*/ 311 w 1356984"/>
              <a:gd name="connsiteY1" fmla="*/ 60117 h 3051897"/>
              <a:gd name="connsiteX2" fmla="*/ 389997 w 1356984"/>
              <a:gd name="connsiteY2" fmla="*/ 662585 h 3051897"/>
              <a:gd name="connsiteX3" fmla="*/ 1199614 w 1356984"/>
              <a:gd name="connsiteY3" fmla="*/ 1738723 h 3051897"/>
              <a:gd name="connsiteX4" fmla="*/ 1347895 w 1356984"/>
              <a:gd name="connsiteY4" fmla="*/ 1985859 h 3051897"/>
              <a:gd name="connsiteX5" fmla="*/ 1292041 w 1356984"/>
              <a:gd name="connsiteY5" fmla="*/ 2046543 h 3051897"/>
              <a:gd name="connsiteX6" fmla="*/ 1291373 w 1356984"/>
              <a:gd name="connsiteY6" fmla="*/ 2134110 h 3051897"/>
              <a:gd name="connsiteX7" fmla="*/ 1248344 w 1356984"/>
              <a:gd name="connsiteY7" fmla="*/ 3021853 h 3051897"/>
              <a:gd name="connsiteX8" fmla="*/ 952479 w 1356984"/>
              <a:gd name="connsiteY8" fmla="*/ 2776691 h 3051897"/>
              <a:gd name="connsiteX9" fmla="*/ 439195 w 1356984"/>
              <a:gd name="connsiteY9" fmla="*/ 2146467 h 3051897"/>
              <a:gd name="connsiteX0" fmla="*/ 439195 w 1312739"/>
              <a:gd name="connsiteY0" fmla="*/ 2146467 h 3051897"/>
              <a:gd name="connsiteX1" fmla="*/ 311 w 1312739"/>
              <a:gd name="connsiteY1" fmla="*/ 60117 h 3051897"/>
              <a:gd name="connsiteX2" fmla="*/ 389997 w 1312739"/>
              <a:gd name="connsiteY2" fmla="*/ 662585 h 3051897"/>
              <a:gd name="connsiteX3" fmla="*/ 1199614 w 1312739"/>
              <a:gd name="connsiteY3" fmla="*/ 1738723 h 3051897"/>
              <a:gd name="connsiteX4" fmla="*/ 1249041 w 1312739"/>
              <a:gd name="connsiteY4" fmla="*/ 1948788 h 3051897"/>
              <a:gd name="connsiteX5" fmla="*/ 1292041 w 1312739"/>
              <a:gd name="connsiteY5" fmla="*/ 2046543 h 3051897"/>
              <a:gd name="connsiteX6" fmla="*/ 1291373 w 1312739"/>
              <a:gd name="connsiteY6" fmla="*/ 2134110 h 3051897"/>
              <a:gd name="connsiteX7" fmla="*/ 1248344 w 1312739"/>
              <a:gd name="connsiteY7" fmla="*/ 3021853 h 3051897"/>
              <a:gd name="connsiteX8" fmla="*/ 952479 w 1312739"/>
              <a:gd name="connsiteY8" fmla="*/ 2776691 h 3051897"/>
              <a:gd name="connsiteX9" fmla="*/ 439195 w 1312739"/>
              <a:gd name="connsiteY9" fmla="*/ 2146467 h 3051897"/>
              <a:gd name="connsiteX0" fmla="*/ 934608 w 1808152"/>
              <a:gd name="connsiteY0" fmla="*/ 1651037 h 2556467"/>
              <a:gd name="connsiteX1" fmla="*/ 76 w 1808152"/>
              <a:gd name="connsiteY1" fmla="*/ 229945 h 2556467"/>
              <a:gd name="connsiteX2" fmla="*/ 885410 w 1808152"/>
              <a:gd name="connsiteY2" fmla="*/ 167155 h 2556467"/>
              <a:gd name="connsiteX3" fmla="*/ 1695027 w 1808152"/>
              <a:gd name="connsiteY3" fmla="*/ 1243293 h 2556467"/>
              <a:gd name="connsiteX4" fmla="*/ 1744454 w 1808152"/>
              <a:gd name="connsiteY4" fmla="*/ 1453358 h 2556467"/>
              <a:gd name="connsiteX5" fmla="*/ 1787454 w 1808152"/>
              <a:gd name="connsiteY5" fmla="*/ 1551113 h 2556467"/>
              <a:gd name="connsiteX6" fmla="*/ 1786786 w 1808152"/>
              <a:gd name="connsiteY6" fmla="*/ 1638680 h 2556467"/>
              <a:gd name="connsiteX7" fmla="*/ 1743757 w 1808152"/>
              <a:gd name="connsiteY7" fmla="*/ 2526423 h 2556467"/>
              <a:gd name="connsiteX8" fmla="*/ 1447892 w 1808152"/>
              <a:gd name="connsiteY8" fmla="*/ 2281261 h 2556467"/>
              <a:gd name="connsiteX9" fmla="*/ 934608 w 1808152"/>
              <a:gd name="connsiteY9" fmla="*/ 1651037 h 2556467"/>
              <a:gd name="connsiteX0" fmla="*/ 939053 w 1812597"/>
              <a:gd name="connsiteY0" fmla="*/ 1504893 h 2410323"/>
              <a:gd name="connsiteX1" fmla="*/ 4521 w 1812597"/>
              <a:gd name="connsiteY1" fmla="*/ 83801 h 2410323"/>
              <a:gd name="connsiteX2" fmla="*/ 620790 w 1812597"/>
              <a:gd name="connsiteY2" fmla="*/ 332409 h 2410323"/>
              <a:gd name="connsiteX3" fmla="*/ 1699472 w 1812597"/>
              <a:gd name="connsiteY3" fmla="*/ 1097149 h 2410323"/>
              <a:gd name="connsiteX4" fmla="*/ 1748899 w 1812597"/>
              <a:gd name="connsiteY4" fmla="*/ 1307214 h 2410323"/>
              <a:gd name="connsiteX5" fmla="*/ 1791899 w 1812597"/>
              <a:gd name="connsiteY5" fmla="*/ 1404969 h 2410323"/>
              <a:gd name="connsiteX6" fmla="*/ 1791231 w 1812597"/>
              <a:gd name="connsiteY6" fmla="*/ 1492536 h 2410323"/>
              <a:gd name="connsiteX7" fmla="*/ 1748202 w 1812597"/>
              <a:gd name="connsiteY7" fmla="*/ 2380279 h 2410323"/>
              <a:gd name="connsiteX8" fmla="*/ 1452337 w 1812597"/>
              <a:gd name="connsiteY8" fmla="*/ 2135117 h 2410323"/>
              <a:gd name="connsiteX9" fmla="*/ 939053 w 1812597"/>
              <a:gd name="connsiteY9" fmla="*/ 1504893 h 2410323"/>
              <a:gd name="connsiteX0" fmla="*/ 939054 w 1812598"/>
              <a:gd name="connsiteY0" fmla="*/ 1504893 h 2410323"/>
              <a:gd name="connsiteX1" fmla="*/ 4522 w 1812598"/>
              <a:gd name="connsiteY1" fmla="*/ 83801 h 2410323"/>
              <a:gd name="connsiteX2" fmla="*/ 620791 w 1812598"/>
              <a:gd name="connsiteY2" fmla="*/ 332409 h 2410323"/>
              <a:gd name="connsiteX3" fmla="*/ 1402085 w 1812598"/>
              <a:gd name="connsiteY3" fmla="*/ 1167921 h 2410323"/>
              <a:gd name="connsiteX4" fmla="*/ 1748900 w 1812598"/>
              <a:gd name="connsiteY4" fmla="*/ 1307214 h 2410323"/>
              <a:gd name="connsiteX5" fmla="*/ 1791900 w 1812598"/>
              <a:gd name="connsiteY5" fmla="*/ 1404969 h 2410323"/>
              <a:gd name="connsiteX6" fmla="*/ 1791232 w 1812598"/>
              <a:gd name="connsiteY6" fmla="*/ 1492536 h 2410323"/>
              <a:gd name="connsiteX7" fmla="*/ 1748203 w 1812598"/>
              <a:gd name="connsiteY7" fmla="*/ 2380279 h 2410323"/>
              <a:gd name="connsiteX8" fmla="*/ 1452338 w 1812598"/>
              <a:gd name="connsiteY8" fmla="*/ 2135117 h 2410323"/>
              <a:gd name="connsiteX9" fmla="*/ 939054 w 1812598"/>
              <a:gd name="connsiteY9" fmla="*/ 1504893 h 2410323"/>
              <a:gd name="connsiteX0" fmla="*/ 771638 w 1645182"/>
              <a:gd name="connsiteY0" fmla="*/ 1924710 h 2830140"/>
              <a:gd name="connsiteX1" fmla="*/ 7042 w 1645182"/>
              <a:gd name="connsiteY1" fmla="*/ 36522 h 2830140"/>
              <a:gd name="connsiteX2" fmla="*/ 453375 w 1645182"/>
              <a:gd name="connsiteY2" fmla="*/ 752226 h 2830140"/>
              <a:gd name="connsiteX3" fmla="*/ 1234669 w 1645182"/>
              <a:gd name="connsiteY3" fmla="*/ 1587738 h 2830140"/>
              <a:gd name="connsiteX4" fmla="*/ 1581484 w 1645182"/>
              <a:gd name="connsiteY4" fmla="*/ 1727031 h 2830140"/>
              <a:gd name="connsiteX5" fmla="*/ 1624484 w 1645182"/>
              <a:gd name="connsiteY5" fmla="*/ 1824786 h 2830140"/>
              <a:gd name="connsiteX6" fmla="*/ 1623816 w 1645182"/>
              <a:gd name="connsiteY6" fmla="*/ 1912353 h 2830140"/>
              <a:gd name="connsiteX7" fmla="*/ 1580787 w 1645182"/>
              <a:gd name="connsiteY7" fmla="*/ 2800096 h 2830140"/>
              <a:gd name="connsiteX8" fmla="*/ 1284922 w 1645182"/>
              <a:gd name="connsiteY8" fmla="*/ 2554934 h 2830140"/>
              <a:gd name="connsiteX9" fmla="*/ 771638 w 1645182"/>
              <a:gd name="connsiteY9" fmla="*/ 1924710 h 2830140"/>
              <a:gd name="connsiteX0" fmla="*/ 764865 w 1638409"/>
              <a:gd name="connsiteY0" fmla="*/ 1927476 h 2832906"/>
              <a:gd name="connsiteX1" fmla="*/ 269 w 1638409"/>
              <a:gd name="connsiteY1" fmla="*/ 39288 h 2832906"/>
              <a:gd name="connsiteX2" fmla="*/ 687345 w 1638409"/>
              <a:gd name="connsiteY2" fmla="*/ 726683 h 2832906"/>
              <a:gd name="connsiteX3" fmla="*/ 1227896 w 1638409"/>
              <a:gd name="connsiteY3" fmla="*/ 1590504 h 2832906"/>
              <a:gd name="connsiteX4" fmla="*/ 1574711 w 1638409"/>
              <a:gd name="connsiteY4" fmla="*/ 1729797 h 2832906"/>
              <a:gd name="connsiteX5" fmla="*/ 1617711 w 1638409"/>
              <a:gd name="connsiteY5" fmla="*/ 1827552 h 2832906"/>
              <a:gd name="connsiteX6" fmla="*/ 1617043 w 1638409"/>
              <a:gd name="connsiteY6" fmla="*/ 1915119 h 2832906"/>
              <a:gd name="connsiteX7" fmla="*/ 1574014 w 1638409"/>
              <a:gd name="connsiteY7" fmla="*/ 2802862 h 2832906"/>
              <a:gd name="connsiteX8" fmla="*/ 1278149 w 1638409"/>
              <a:gd name="connsiteY8" fmla="*/ 2557700 h 2832906"/>
              <a:gd name="connsiteX9" fmla="*/ 764865 w 1638409"/>
              <a:gd name="connsiteY9" fmla="*/ 1927476 h 2832906"/>
              <a:gd name="connsiteX0" fmla="*/ 764865 w 1638409"/>
              <a:gd name="connsiteY0" fmla="*/ 1927476 h 2832906"/>
              <a:gd name="connsiteX1" fmla="*/ 269 w 1638409"/>
              <a:gd name="connsiteY1" fmla="*/ 39288 h 2832906"/>
              <a:gd name="connsiteX2" fmla="*/ 687345 w 1638409"/>
              <a:gd name="connsiteY2" fmla="*/ 726683 h 2832906"/>
              <a:gd name="connsiteX3" fmla="*/ 1298702 w 1638409"/>
              <a:gd name="connsiteY3" fmla="*/ 1519732 h 2832906"/>
              <a:gd name="connsiteX4" fmla="*/ 1574711 w 1638409"/>
              <a:gd name="connsiteY4" fmla="*/ 1729797 h 2832906"/>
              <a:gd name="connsiteX5" fmla="*/ 1617711 w 1638409"/>
              <a:gd name="connsiteY5" fmla="*/ 1827552 h 2832906"/>
              <a:gd name="connsiteX6" fmla="*/ 1617043 w 1638409"/>
              <a:gd name="connsiteY6" fmla="*/ 1915119 h 2832906"/>
              <a:gd name="connsiteX7" fmla="*/ 1574014 w 1638409"/>
              <a:gd name="connsiteY7" fmla="*/ 2802862 h 2832906"/>
              <a:gd name="connsiteX8" fmla="*/ 1278149 w 1638409"/>
              <a:gd name="connsiteY8" fmla="*/ 2557700 h 2832906"/>
              <a:gd name="connsiteX9" fmla="*/ 764865 w 1638409"/>
              <a:gd name="connsiteY9" fmla="*/ 1927476 h 2832906"/>
              <a:gd name="connsiteX0" fmla="*/ 766039 w 1639583"/>
              <a:gd name="connsiteY0" fmla="*/ 1915274 h 2820704"/>
              <a:gd name="connsiteX1" fmla="*/ 1443 w 1639583"/>
              <a:gd name="connsiteY1" fmla="*/ 27086 h 2820704"/>
              <a:gd name="connsiteX2" fmla="*/ 971746 w 1639583"/>
              <a:gd name="connsiteY2" fmla="*/ 856026 h 2820704"/>
              <a:gd name="connsiteX3" fmla="*/ 1299876 w 1639583"/>
              <a:gd name="connsiteY3" fmla="*/ 1507530 h 2820704"/>
              <a:gd name="connsiteX4" fmla="*/ 1575885 w 1639583"/>
              <a:gd name="connsiteY4" fmla="*/ 1717595 h 2820704"/>
              <a:gd name="connsiteX5" fmla="*/ 1618885 w 1639583"/>
              <a:gd name="connsiteY5" fmla="*/ 1815350 h 2820704"/>
              <a:gd name="connsiteX6" fmla="*/ 1618217 w 1639583"/>
              <a:gd name="connsiteY6" fmla="*/ 1902917 h 2820704"/>
              <a:gd name="connsiteX7" fmla="*/ 1575188 w 1639583"/>
              <a:gd name="connsiteY7" fmla="*/ 2790660 h 2820704"/>
              <a:gd name="connsiteX8" fmla="*/ 1279323 w 1639583"/>
              <a:gd name="connsiteY8" fmla="*/ 2545498 h 2820704"/>
              <a:gd name="connsiteX9" fmla="*/ 766039 w 1639583"/>
              <a:gd name="connsiteY9" fmla="*/ 1915274 h 2820704"/>
              <a:gd name="connsiteX0" fmla="*/ 963990 w 1837534"/>
              <a:gd name="connsiteY0" fmla="*/ 1928997 h 2834427"/>
              <a:gd name="connsiteX1" fmla="*/ 1136 w 1837534"/>
              <a:gd name="connsiteY1" fmla="*/ 26654 h 2834427"/>
              <a:gd name="connsiteX2" fmla="*/ 1169697 w 1837534"/>
              <a:gd name="connsiteY2" fmla="*/ 869749 h 2834427"/>
              <a:gd name="connsiteX3" fmla="*/ 1497827 w 1837534"/>
              <a:gd name="connsiteY3" fmla="*/ 1521253 h 2834427"/>
              <a:gd name="connsiteX4" fmla="*/ 1773836 w 1837534"/>
              <a:gd name="connsiteY4" fmla="*/ 1731318 h 2834427"/>
              <a:gd name="connsiteX5" fmla="*/ 1816836 w 1837534"/>
              <a:gd name="connsiteY5" fmla="*/ 1829073 h 2834427"/>
              <a:gd name="connsiteX6" fmla="*/ 1816168 w 1837534"/>
              <a:gd name="connsiteY6" fmla="*/ 1916640 h 2834427"/>
              <a:gd name="connsiteX7" fmla="*/ 1773139 w 1837534"/>
              <a:gd name="connsiteY7" fmla="*/ 2804383 h 2834427"/>
              <a:gd name="connsiteX8" fmla="*/ 1477274 w 1837534"/>
              <a:gd name="connsiteY8" fmla="*/ 2559221 h 2834427"/>
              <a:gd name="connsiteX9" fmla="*/ 963990 w 1837534"/>
              <a:gd name="connsiteY9" fmla="*/ 1928997 h 2834427"/>
              <a:gd name="connsiteX0" fmla="*/ 977793 w 1851337"/>
              <a:gd name="connsiteY0" fmla="*/ 1903984 h 2809414"/>
              <a:gd name="connsiteX1" fmla="*/ 551184 w 1851337"/>
              <a:gd name="connsiteY1" fmla="*/ 666905 h 2809414"/>
              <a:gd name="connsiteX2" fmla="*/ 14939 w 1851337"/>
              <a:gd name="connsiteY2" fmla="*/ 1641 h 2809414"/>
              <a:gd name="connsiteX3" fmla="*/ 1183500 w 1851337"/>
              <a:gd name="connsiteY3" fmla="*/ 844736 h 2809414"/>
              <a:gd name="connsiteX4" fmla="*/ 1511630 w 1851337"/>
              <a:gd name="connsiteY4" fmla="*/ 1496240 h 2809414"/>
              <a:gd name="connsiteX5" fmla="*/ 1787639 w 1851337"/>
              <a:gd name="connsiteY5" fmla="*/ 1706305 h 2809414"/>
              <a:gd name="connsiteX6" fmla="*/ 1830639 w 1851337"/>
              <a:gd name="connsiteY6" fmla="*/ 1804060 h 2809414"/>
              <a:gd name="connsiteX7" fmla="*/ 1829971 w 1851337"/>
              <a:gd name="connsiteY7" fmla="*/ 1891627 h 2809414"/>
              <a:gd name="connsiteX8" fmla="*/ 1786942 w 1851337"/>
              <a:gd name="connsiteY8" fmla="*/ 2779370 h 2809414"/>
              <a:gd name="connsiteX9" fmla="*/ 1491077 w 1851337"/>
              <a:gd name="connsiteY9" fmla="*/ 2534208 h 2809414"/>
              <a:gd name="connsiteX10" fmla="*/ 977793 w 1851337"/>
              <a:gd name="connsiteY10" fmla="*/ 1903984 h 2809414"/>
              <a:gd name="connsiteX0" fmla="*/ 977793 w 1851337"/>
              <a:gd name="connsiteY0" fmla="*/ 1903984 h 2783925"/>
              <a:gd name="connsiteX1" fmla="*/ 551184 w 1851337"/>
              <a:gd name="connsiteY1" fmla="*/ 666905 h 2783925"/>
              <a:gd name="connsiteX2" fmla="*/ 14939 w 1851337"/>
              <a:gd name="connsiteY2" fmla="*/ 1641 h 2783925"/>
              <a:gd name="connsiteX3" fmla="*/ 1183500 w 1851337"/>
              <a:gd name="connsiteY3" fmla="*/ 844736 h 2783925"/>
              <a:gd name="connsiteX4" fmla="*/ 1511630 w 1851337"/>
              <a:gd name="connsiteY4" fmla="*/ 1496240 h 2783925"/>
              <a:gd name="connsiteX5" fmla="*/ 1787639 w 1851337"/>
              <a:gd name="connsiteY5" fmla="*/ 1706305 h 2783925"/>
              <a:gd name="connsiteX6" fmla="*/ 1830639 w 1851337"/>
              <a:gd name="connsiteY6" fmla="*/ 1804060 h 2783925"/>
              <a:gd name="connsiteX7" fmla="*/ 1829971 w 1851337"/>
              <a:gd name="connsiteY7" fmla="*/ 1891627 h 2783925"/>
              <a:gd name="connsiteX8" fmla="*/ 1786942 w 1851337"/>
              <a:gd name="connsiteY8" fmla="*/ 2779370 h 2783925"/>
              <a:gd name="connsiteX9" fmla="*/ 1675174 w 1851337"/>
              <a:gd name="connsiteY9" fmla="*/ 2222811 h 2783925"/>
              <a:gd name="connsiteX10" fmla="*/ 977793 w 1851337"/>
              <a:gd name="connsiteY10" fmla="*/ 1903984 h 2783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51337" h="2783925">
                <a:moveTo>
                  <a:pt x="977793" y="1903984"/>
                </a:moveTo>
                <a:cubicBezTo>
                  <a:pt x="790461" y="1644666"/>
                  <a:pt x="711660" y="983962"/>
                  <a:pt x="551184" y="666905"/>
                </a:cubicBezTo>
                <a:cubicBezTo>
                  <a:pt x="390708" y="349848"/>
                  <a:pt x="-90447" y="-27997"/>
                  <a:pt x="14939" y="1641"/>
                </a:cubicBezTo>
                <a:cubicBezTo>
                  <a:pt x="120325" y="31279"/>
                  <a:pt x="940368" y="573206"/>
                  <a:pt x="1183500" y="844736"/>
                </a:cubicBezTo>
                <a:cubicBezTo>
                  <a:pt x="1426633" y="1116266"/>
                  <a:pt x="1351981" y="1269516"/>
                  <a:pt x="1511630" y="1496240"/>
                </a:cubicBezTo>
                <a:cubicBezTo>
                  <a:pt x="1671280" y="1722964"/>
                  <a:pt x="1745462" y="1669418"/>
                  <a:pt x="1787639" y="1706305"/>
                </a:cubicBezTo>
                <a:cubicBezTo>
                  <a:pt x="1829816" y="1743192"/>
                  <a:pt x="1809167" y="1795827"/>
                  <a:pt x="1830639" y="1804060"/>
                </a:cubicBezTo>
                <a:cubicBezTo>
                  <a:pt x="1852111" y="1812293"/>
                  <a:pt x="1864027" y="1714659"/>
                  <a:pt x="1829971" y="1891627"/>
                </a:cubicBezTo>
                <a:cubicBezTo>
                  <a:pt x="1795915" y="2068595"/>
                  <a:pt x="1812742" y="2724173"/>
                  <a:pt x="1786942" y="2779370"/>
                </a:cubicBezTo>
                <a:cubicBezTo>
                  <a:pt x="1761143" y="2834567"/>
                  <a:pt x="1711178" y="2372828"/>
                  <a:pt x="1675174" y="2222811"/>
                </a:cubicBezTo>
                <a:cubicBezTo>
                  <a:pt x="1639170" y="2072794"/>
                  <a:pt x="1165125" y="2163302"/>
                  <a:pt x="977793" y="1903984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2738031" y="3775726"/>
            <a:ext cx="1069866" cy="1387206"/>
          </a:xfrm>
          <a:custGeom>
            <a:avLst/>
            <a:gdLst>
              <a:gd name="connsiteX0" fmla="*/ 0 w 1062681"/>
              <a:gd name="connsiteY0" fmla="*/ 1462569 h 1462569"/>
              <a:gd name="connsiteX1" fmla="*/ 444843 w 1062681"/>
              <a:gd name="connsiteY1" fmla="*/ 16829 h 1462569"/>
              <a:gd name="connsiteX2" fmla="*/ 1050324 w 1062681"/>
              <a:gd name="connsiteY2" fmla="*/ 634667 h 1462569"/>
              <a:gd name="connsiteX3" fmla="*/ 1050324 w 1062681"/>
              <a:gd name="connsiteY3" fmla="*/ 634667 h 1462569"/>
              <a:gd name="connsiteX4" fmla="*/ 1050324 w 1062681"/>
              <a:gd name="connsiteY4" fmla="*/ 634667 h 1462569"/>
              <a:gd name="connsiteX5" fmla="*/ 1050324 w 1062681"/>
              <a:gd name="connsiteY5" fmla="*/ 634667 h 1462569"/>
              <a:gd name="connsiteX6" fmla="*/ 1062681 w 1062681"/>
              <a:gd name="connsiteY6" fmla="*/ 622310 h 1462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2681" h="1462569">
                <a:moveTo>
                  <a:pt x="0" y="1462569"/>
                </a:moveTo>
                <a:cubicBezTo>
                  <a:pt x="134894" y="808691"/>
                  <a:pt x="269789" y="154813"/>
                  <a:pt x="444843" y="16829"/>
                </a:cubicBezTo>
                <a:cubicBezTo>
                  <a:pt x="619897" y="-121155"/>
                  <a:pt x="1050324" y="634667"/>
                  <a:pt x="1050324" y="634667"/>
                </a:cubicBezTo>
                <a:lnTo>
                  <a:pt x="1050324" y="634667"/>
                </a:lnTo>
                <a:lnTo>
                  <a:pt x="1050324" y="634667"/>
                </a:lnTo>
                <a:lnTo>
                  <a:pt x="1050324" y="634667"/>
                </a:lnTo>
                <a:lnTo>
                  <a:pt x="1062681" y="622310"/>
                </a:lnTo>
              </a:path>
            </a:pathLst>
          </a:custGeom>
          <a:ln w="57150">
            <a:solidFill>
              <a:srgbClr val="FF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331640" y="4293096"/>
            <a:ext cx="2232248" cy="1800200"/>
          </a:xfrm>
          <a:custGeom>
            <a:avLst/>
            <a:gdLst>
              <a:gd name="connsiteX0" fmla="*/ 0 w 2376264"/>
              <a:gd name="connsiteY0" fmla="*/ 1944216 h 3888432"/>
              <a:gd name="connsiteX1" fmla="*/ 1188132 w 2376264"/>
              <a:gd name="connsiteY1" fmla="*/ 0 h 3888432"/>
              <a:gd name="connsiteX2" fmla="*/ 2376264 w 2376264"/>
              <a:gd name="connsiteY2" fmla="*/ 1944216 h 3888432"/>
              <a:gd name="connsiteX3" fmla="*/ 1188132 w 2376264"/>
              <a:gd name="connsiteY3" fmla="*/ 3888432 h 3888432"/>
              <a:gd name="connsiteX4" fmla="*/ 0 w 2376264"/>
              <a:gd name="connsiteY4" fmla="*/ 1944216 h 3888432"/>
              <a:gd name="connsiteX0" fmla="*/ 13506 w 2389770"/>
              <a:gd name="connsiteY0" fmla="*/ 1946363 h 3890579"/>
              <a:gd name="connsiteX1" fmla="*/ 598339 w 2389770"/>
              <a:gd name="connsiteY1" fmla="*/ 1572870 h 3890579"/>
              <a:gd name="connsiteX2" fmla="*/ 1201638 w 2389770"/>
              <a:gd name="connsiteY2" fmla="*/ 2147 h 3890579"/>
              <a:gd name="connsiteX3" fmla="*/ 2389770 w 2389770"/>
              <a:gd name="connsiteY3" fmla="*/ 1946363 h 3890579"/>
              <a:gd name="connsiteX4" fmla="*/ 1201638 w 2389770"/>
              <a:gd name="connsiteY4" fmla="*/ 3890579 h 3890579"/>
              <a:gd name="connsiteX5" fmla="*/ 13506 w 2389770"/>
              <a:gd name="connsiteY5" fmla="*/ 1946363 h 3890579"/>
              <a:gd name="connsiteX0" fmla="*/ 13506 w 2423948"/>
              <a:gd name="connsiteY0" fmla="*/ 1944249 h 3888465"/>
              <a:gd name="connsiteX1" fmla="*/ 598339 w 2423948"/>
              <a:gd name="connsiteY1" fmla="*/ 1570756 h 3888465"/>
              <a:gd name="connsiteX2" fmla="*/ 1201638 w 2423948"/>
              <a:gd name="connsiteY2" fmla="*/ 33 h 3888465"/>
              <a:gd name="connsiteX3" fmla="*/ 1778210 w 2423948"/>
              <a:gd name="connsiteY3" fmla="*/ 1615002 h 3888465"/>
              <a:gd name="connsiteX4" fmla="*/ 2389770 w 2423948"/>
              <a:gd name="connsiteY4" fmla="*/ 1944249 h 3888465"/>
              <a:gd name="connsiteX5" fmla="*/ 1201638 w 2423948"/>
              <a:gd name="connsiteY5" fmla="*/ 3888465 h 3888465"/>
              <a:gd name="connsiteX6" fmla="*/ 13506 w 2423948"/>
              <a:gd name="connsiteY6" fmla="*/ 1944249 h 3888465"/>
              <a:gd name="connsiteX0" fmla="*/ 629556 w 3039998"/>
              <a:gd name="connsiteY0" fmla="*/ 1944444 h 3888660"/>
              <a:gd name="connsiteX1" fmla="*/ 1214389 w 3039998"/>
              <a:gd name="connsiteY1" fmla="*/ 1570951 h 3888660"/>
              <a:gd name="connsiteX2" fmla="*/ 5021 w 3039998"/>
              <a:gd name="connsiteY2" fmla="*/ 1497210 h 3888660"/>
              <a:gd name="connsiteX3" fmla="*/ 1817688 w 3039998"/>
              <a:gd name="connsiteY3" fmla="*/ 228 h 3888660"/>
              <a:gd name="connsiteX4" fmla="*/ 2394260 w 3039998"/>
              <a:gd name="connsiteY4" fmla="*/ 1615197 h 3888660"/>
              <a:gd name="connsiteX5" fmla="*/ 3005820 w 3039998"/>
              <a:gd name="connsiteY5" fmla="*/ 1944444 h 3888660"/>
              <a:gd name="connsiteX6" fmla="*/ 1817688 w 3039998"/>
              <a:gd name="connsiteY6" fmla="*/ 3888660 h 3888660"/>
              <a:gd name="connsiteX7" fmla="*/ 629556 w 3039998"/>
              <a:gd name="connsiteY7" fmla="*/ 1944444 h 3888660"/>
              <a:gd name="connsiteX0" fmla="*/ 629556 w 3637668"/>
              <a:gd name="connsiteY0" fmla="*/ 1944251 h 3888467"/>
              <a:gd name="connsiteX1" fmla="*/ 1214389 w 3637668"/>
              <a:gd name="connsiteY1" fmla="*/ 1570758 h 3888467"/>
              <a:gd name="connsiteX2" fmla="*/ 5021 w 3637668"/>
              <a:gd name="connsiteY2" fmla="*/ 1497017 h 3888467"/>
              <a:gd name="connsiteX3" fmla="*/ 1817688 w 3637668"/>
              <a:gd name="connsiteY3" fmla="*/ 35 h 3888467"/>
              <a:gd name="connsiteX4" fmla="*/ 3633125 w 3637668"/>
              <a:gd name="connsiteY4" fmla="*/ 1452772 h 3888467"/>
              <a:gd name="connsiteX5" fmla="*/ 2394260 w 3637668"/>
              <a:gd name="connsiteY5" fmla="*/ 1615004 h 3888467"/>
              <a:gd name="connsiteX6" fmla="*/ 3005820 w 3637668"/>
              <a:gd name="connsiteY6" fmla="*/ 1944251 h 3888467"/>
              <a:gd name="connsiteX7" fmla="*/ 1817688 w 3637668"/>
              <a:gd name="connsiteY7" fmla="*/ 3888467 h 3888467"/>
              <a:gd name="connsiteX8" fmla="*/ 629556 w 3637668"/>
              <a:gd name="connsiteY8" fmla="*/ 1944251 h 3888467"/>
              <a:gd name="connsiteX0" fmla="*/ 629556 w 3637668"/>
              <a:gd name="connsiteY0" fmla="*/ 618930 h 2563146"/>
              <a:gd name="connsiteX1" fmla="*/ 1214389 w 3637668"/>
              <a:gd name="connsiteY1" fmla="*/ 245437 h 2563146"/>
              <a:gd name="connsiteX2" fmla="*/ 5021 w 3637668"/>
              <a:gd name="connsiteY2" fmla="*/ 171696 h 2563146"/>
              <a:gd name="connsiteX3" fmla="*/ 1832437 w 3637668"/>
              <a:gd name="connsiteY3" fmla="*/ 105307 h 2563146"/>
              <a:gd name="connsiteX4" fmla="*/ 3633125 w 3637668"/>
              <a:gd name="connsiteY4" fmla="*/ 127451 h 2563146"/>
              <a:gd name="connsiteX5" fmla="*/ 2394260 w 3637668"/>
              <a:gd name="connsiteY5" fmla="*/ 289683 h 2563146"/>
              <a:gd name="connsiteX6" fmla="*/ 3005820 w 3637668"/>
              <a:gd name="connsiteY6" fmla="*/ 618930 h 2563146"/>
              <a:gd name="connsiteX7" fmla="*/ 1817688 w 3637668"/>
              <a:gd name="connsiteY7" fmla="*/ 2563146 h 2563146"/>
              <a:gd name="connsiteX8" fmla="*/ 629556 w 3637668"/>
              <a:gd name="connsiteY8" fmla="*/ 618930 h 2563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37668" h="2563146">
                <a:moveTo>
                  <a:pt x="629556" y="618930"/>
                </a:moveTo>
                <a:cubicBezTo>
                  <a:pt x="529006" y="232645"/>
                  <a:pt x="1016367" y="569473"/>
                  <a:pt x="1214389" y="245437"/>
                </a:cubicBezTo>
                <a:cubicBezTo>
                  <a:pt x="1348732" y="75034"/>
                  <a:pt x="-95529" y="433483"/>
                  <a:pt x="5021" y="171696"/>
                </a:cubicBezTo>
                <a:cubicBezTo>
                  <a:pt x="105571" y="-90091"/>
                  <a:pt x="1227753" y="112681"/>
                  <a:pt x="1832437" y="105307"/>
                </a:cubicBezTo>
                <a:cubicBezTo>
                  <a:pt x="2437121" y="97933"/>
                  <a:pt x="3537030" y="-141710"/>
                  <a:pt x="3633125" y="127451"/>
                </a:cubicBezTo>
                <a:cubicBezTo>
                  <a:pt x="3729220" y="396612"/>
                  <a:pt x="2267753" y="138944"/>
                  <a:pt x="2394260" y="289683"/>
                </a:cubicBezTo>
                <a:cubicBezTo>
                  <a:pt x="2520767" y="440422"/>
                  <a:pt x="3187948" y="205607"/>
                  <a:pt x="3005820" y="618930"/>
                </a:cubicBezTo>
                <a:cubicBezTo>
                  <a:pt x="2823692" y="1032253"/>
                  <a:pt x="2473875" y="2563146"/>
                  <a:pt x="1817688" y="2563146"/>
                </a:cubicBezTo>
                <a:cubicBezTo>
                  <a:pt x="1161501" y="2563146"/>
                  <a:pt x="730106" y="1005215"/>
                  <a:pt x="629556" y="61893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 rot="20782011">
            <a:off x="1219826" y="3774638"/>
            <a:ext cx="1368150" cy="1111992"/>
          </a:xfrm>
          <a:custGeom>
            <a:avLst/>
            <a:gdLst>
              <a:gd name="connsiteX0" fmla="*/ 2 w 2088232"/>
              <a:gd name="connsiteY0" fmla="*/ 632604 h 1656184"/>
              <a:gd name="connsiteX1" fmla="*/ 797638 w 2088232"/>
              <a:gd name="connsiteY1" fmla="*/ 632609 h 1656184"/>
              <a:gd name="connsiteX2" fmla="*/ 1044116 w 2088232"/>
              <a:gd name="connsiteY2" fmla="*/ 0 h 1656184"/>
              <a:gd name="connsiteX3" fmla="*/ 1290594 w 2088232"/>
              <a:gd name="connsiteY3" fmla="*/ 632609 h 1656184"/>
              <a:gd name="connsiteX4" fmla="*/ 2088230 w 2088232"/>
              <a:gd name="connsiteY4" fmla="*/ 632604 h 1656184"/>
              <a:gd name="connsiteX5" fmla="*/ 1442926 w 2088232"/>
              <a:gd name="connsiteY5" fmla="*/ 1023574 h 1656184"/>
              <a:gd name="connsiteX6" fmla="*/ 1689414 w 2088232"/>
              <a:gd name="connsiteY6" fmla="*/ 1656180 h 1656184"/>
              <a:gd name="connsiteX7" fmla="*/ 1044116 w 2088232"/>
              <a:gd name="connsiteY7" fmla="*/ 1265203 h 1656184"/>
              <a:gd name="connsiteX8" fmla="*/ 398818 w 2088232"/>
              <a:gd name="connsiteY8" fmla="*/ 1656180 h 1656184"/>
              <a:gd name="connsiteX9" fmla="*/ 645306 w 2088232"/>
              <a:gd name="connsiteY9" fmla="*/ 1023574 h 1656184"/>
              <a:gd name="connsiteX10" fmla="*/ 2 w 2088232"/>
              <a:gd name="connsiteY10" fmla="*/ 632604 h 1656184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1044114 w 2088228"/>
              <a:gd name="connsiteY3" fmla="*/ 0 h 1656180"/>
              <a:gd name="connsiteX4" fmla="*/ 1290592 w 2088228"/>
              <a:gd name="connsiteY4" fmla="*/ 632609 h 1656180"/>
              <a:gd name="connsiteX5" fmla="*/ 2088228 w 2088228"/>
              <a:gd name="connsiteY5" fmla="*/ 632604 h 1656180"/>
              <a:gd name="connsiteX6" fmla="*/ 1442924 w 2088228"/>
              <a:gd name="connsiteY6" fmla="*/ 1023574 h 1656180"/>
              <a:gd name="connsiteX7" fmla="*/ 1689412 w 2088228"/>
              <a:gd name="connsiteY7" fmla="*/ 1656180 h 1656180"/>
              <a:gd name="connsiteX8" fmla="*/ 1044114 w 2088228"/>
              <a:gd name="connsiteY8" fmla="*/ 1265203 h 1656180"/>
              <a:gd name="connsiteX9" fmla="*/ 398816 w 2088228"/>
              <a:gd name="connsiteY9" fmla="*/ 1656180 h 1656180"/>
              <a:gd name="connsiteX10" fmla="*/ 645304 w 2088228"/>
              <a:gd name="connsiteY10" fmla="*/ 1023574 h 1656180"/>
              <a:gd name="connsiteX11" fmla="*/ 0 w 2088228"/>
              <a:gd name="connsiteY11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1044114 w 2088228"/>
              <a:gd name="connsiteY3" fmla="*/ 0 h 1656180"/>
              <a:gd name="connsiteX4" fmla="*/ 1290592 w 2088228"/>
              <a:gd name="connsiteY4" fmla="*/ 632609 h 1656180"/>
              <a:gd name="connsiteX5" fmla="*/ 2088228 w 2088228"/>
              <a:gd name="connsiteY5" fmla="*/ 632604 h 1656180"/>
              <a:gd name="connsiteX6" fmla="*/ 1442924 w 2088228"/>
              <a:gd name="connsiteY6" fmla="*/ 1023574 h 1656180"/>
              <a:gd name="connsiteX7" fmla="*/ 1689412 w 2088228"/>
              <a:gd name="connsiteY7" fmla="*/ 1656180 h 1656180"/>
              <a:gd name="connsiteX8" fmla="*/ 1044114 w 2088228"/>
              <a:gd name="connsiteY8" fmla="*/ 1265203 h 1656180"/>
              <a:gd name="connsiteX9" fmla="*/ 398816 w 2088228"/>
              <a:gd name="connsiteY9" fmla="*/ 1656180 h 1656180"/>
              <a:gd name="connsiteX10" fmla="*/ 645304 w 2088228"/>
              <a:gd name="connsiteY10" fmla="*/ 1023574 h 1656180"/>
              <a:gd name="connsiteX11" fmla="*/ 191129 w 2088228"/>
              <a:gd name="connsiteY11" fmla="*/ 847036 h 1656180"/>
              <a:gd name="connsiteX12" fmla="*/ 0 w 2088228"/>
              <a:gd name="connsiteY12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1044114 w 2088228"/>
              <a:gd name="connsiteY3" fmla="*/ 0 h 1656180"/>
              <a:gd name="connsiteX4" fmla="*/ 1290592 w 2088228"/>
              <a:gd name="connsiteY4" fmla="*/ 632609 h 1656180"/>
              <a:gd name="connsiteX5" fmla="*/ 2088228 w 2088228"/>
              <a:gd name="connsiteY5" fmla="*/ 632604 h 1656180"/>
              <a:gd name="connsiteX6" fmla="*/ 1442924 w 2088228"/>
              <a:gd name="connsiteY6" fmla="*/ 1023574 h 1656180"/>
              <a:gd name="connsiteX7" fmla="*/ 1689412 w 2088228"/>
              <a:gd name="connsiteY7" fmla="*/ 1656180 h 1656180"/>
              <a:gd name="connsiteX8" fmla="*/ 1044114 w 2088228"/>
              <a:gd name="connsiteY8" fmla="*/ 1265203 h 1656180"/>
              <a:gd name="connsiteX9" fmla="*/ 398816 w 2088228"/>
              <a:gd name="connsiteY9" fmla="*/ 1656180 h 1656180"/>
              <a:gd name="connsiteX10" fmla="*/ 645304 w 2088228"/>
              <a:gd name="connsiteY10" fmla="*/ 1023574 h 1656180"/>
              <a:gd name="connsiteX11" fmla="*/ 178772 w 2088228"/>
              <a:gd name="connsiteY11" fmla="*/ 884106 h 1656180"/>
              <a:gd name="connsiteX12" fmla="*/ 0 w 2088228"/>
              <a:gd name="connsiteY12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90592 w 2088228"/>
              <a:gd name="connsiteY5" fmla="*/ 632609 h 1656180"/>
              <a:gd name="connsiteX6" fmla="*/ 2088228 w 2088228"/>
              <a:gd name="connsiteY6" fmla="*/ 632604 h 1656180"/>
              <a:gd name="connsiteX7" fmla="*/ 1442924 w 2088228"/>
              <a:gd name="connsiteY7" fmla="*/ 1023574 h 1656180"/>
              <a:gd name="connsiteX8" fmla="*/ 1689412 w 2088228"/>
              <a:gd name="connsiteY8" fmla="*/ 1656180 h 1656180"/>
              <a:gd name="connsiteX9" fmla="*/ 1044114 w 2088228"/>
              <a:gd name="connsiteY9" fmla="*/ 1265203 h 1656180"/>
              <a:gd name="connsiteX10" fmla="*/ 398816 w 2088228"/>
              <a:gd name="connsiteY10" fmla="*/ 1656180 h 1656180"/>
              <a:gd name="connsiteX11" fmla="*/ 645304 w 2088228"/>
              <a:gd name="connsiteY11" fmla="*/ 1023574 h 1656180"/>
              <a:gd name="connsiteX12" fmla="*/ 178772 w 2088228"/>
              <a:gd name="connsiteY12" fmla="*/ 884106 h 1656180"/>
              <a:gd name="connsiteX13" fmla="*/ 0 w 2088228"/>
              <a:gd name="connsiteY13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2088228 w 2088228"/>
              <a:gd name="connsiteY7" fmla="*/ 632604 h 1656180"/>
              <a:gd name="connsiteX8" fmla="*/ 1442924 w 2088228"/>
              <a:gd name="connsiteY8" fmla="*/ 1023574 h 1656180"/>
              <a:gd name="connsiteX9" fmla="*/ 1689412 w 2088228"/>
              <a:gd name="connsiteY9" fmla="*/ 1656180 h 1656180"/>
              <a:gd name="connsiteX10" fmla="*/ 1044114 w 2088228"/>
              <a:gd name="connsiteY10" fmla="*/ 1265203 h 1656180"/>
              <a:gd name="connsiteX11" fmla="*/ 398816 w 2088228"/>
              <a:gd name="connsiteY11" fmla="*/ 1656180 h 1656180"/>
              <a:gd name="connsiteX12" fmla="*/ 645304 w 2088228"/>
              <a:gd name="connsiteY12" fmla="*/ 1023574 h 1656180"/>
              <a:gd name="connsiteX13" fmla="*/ 178772 w 2088228"/>
              <a:gd name="connsiteY13" fmla="*/ 884106 h 1656180"/>
              <a:gd name="connsiteX14" fmla="*/ 0 w 2088228"/>
              <a:gd name="connsiteY14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442924 w 2088228"/>
              <a:gd name="connsiteY9" fmla="*/ 1023574 h 1656180"/>
              <a:gd name="connsiteX10" fmla="*/ 1689412 w 2088228"/>
              <a:gd name="connsiteY10" fmla="*/ 1656180 h 1656180"/>
              <a:gd name="connsiteX11" fmla="*/ 1044114 w 2088228"/>
              <a:gd name="connsiteY11" fmla="*/ 1265203 h 1656180"/>
              <a:gd name="connsiteX12" fmla="*/ 398816 w 2088228"/>
              <a:gd name="connsiteY12" fmla="*/ 1656180 h 1656180"/>
              <a:gd name="connsiteX13" fmla="*/ 645304 w 2088228"/>
              <a:gd name="connsiteY13" fmla="*/ 1023574 h 1656180"/>
              <a:gd name="connsiteX14" fmla="*/ 178772 w 2088228"/>
              <a:gd name="connsiteY14" fmla="*/ 884106 h 1656180"/>
              <a:gd name="connsiteX15" fmla="*/ 0 w 2088228"/>
              <a:gd name="connsiteY15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89412 w 2088228"/>
              <a:gd name="connsiteY11" fmla="*/ 1656180 h 1656180"/>
              <a:gd name="connsiteX12" fmla="*/ 1044114 w 2088228"/>
              <a:gd name="connsiteY12" fmla="*/ 1265203 h 1656180"/>
              <a:gd name="connsiteX13" fmla="*/ 398816 w 2088228"/>
              <a:gd name="connsiteY13" fmla="*/ 1656180 h 1656180"/>
              <a:gd name="connsiteX14" fmla="*/ 645304 w 2088228"/>
              <a:gd name="connsiteY14" fmla="*/ 1023574 h 1656180"/>
              <a:gd name="connsiteX15" fmla="*/ 178772 w 2088228"/>
              <a:gd name="connsiteY15" fmla="*/ 884106 h 1656180"/>
              <a:gd name="connsiteX16" fmla="*/ 0 w 2088228"/>
              <a:gd name="connsiteY16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044114 w 2088228"/>
              <a:gd name="connsiteY13" fmla="*/ 1265203 h 1656180"/>
              <a:gd name="connsiteX14" fmla="*/ 398816 w 2088228"/>
              <a:gd name="connsiteY14" fmla="*/ 1656180 h 1656180"/>
              <a:gd name="connsiteX15" fmla="*/ 645304 w 2088228"/>
              <a:gd name="connsiteY15" fmla="*/ 1023574 h 1656180"/>
              <a:gd name="connsiteX16" fmla="*/ 178772 w 2088228"/>
              <a:gd name="connsiteY16" fmla="*/ 884106 h 1656180"/>
              <a:gd name="connsiteX17" fmla="*/ 0 w 2088228"/>
              <a:gd name="connsiteY17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398816 w 2088228"/>
              <a:gd name="connsiteY15" fmla="*/ 1656180 h 1656180"/>
              <a:gd name="connsiteX16" fmla="*/ 645304 w 2088228"/>
              <a:gd name="connsiteY16" fmla="*/ 1023574 h 1656180"/>
              <a:gd name="connsiteX17" fmla="*/ 178772 w 2088228"/>
              <a:gd name="connsiteY17" fmla="*/ 884106 h 1656180"/>
              <a:gd name="connsiteX18" fmla="*/ 0 w 2088228"/>
              <a:gd name="connsiteY18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645304 w 2088228"/>
              <a:gd name="connsiteY17" fmla="*/ 1023574 h 1656180"/>
              <a:gd name="connsiteX18" fmla="*/ 178772 w 2088228"/>
              <a:gd name="connsiteY18" fmla="*/ 884106 h 1656180"/>
              <a:gd name="connsiteX19" fmla="*/ 0 w 2088228"/>
              <a:gd name="connsiteY19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104565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104565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805942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192128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104565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805942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088228" h="1656180">
                <a:moveTo>
                  <a:pt x="0" y="632604"/>
                </a:moveTo>
                <a:cubicBezTo>
                  <a:pt x="109018" y="634060"/>
                  <a:pt x="218035" y="499591"/>
                  <a:pt x="327053" y="501047"/>
                </a:cubicBezTo>
                <a:lnTo>
                  <a:pt x="871776" y="817961"/>
                </a:lnTo>
                <a:cubicBezTo>
                  <a:pt x="916742" y="695847"/>
                  <a:pt x="764001" y="314242"/>
                  <a:pt x="808967" y="192128"/>
                </a:cubicBezTo>
                <a:lnTo>
                  <a:pt x="1044114" y="0"/>
                </a:lnTo>
                <a:cubicBezTo>
                  <a:pt x="1072823" y="80518"/>
                  <a:pt x="1249814" y="136323"/>
                  <a:pt x="1278523" y="216841"/>
                </a:cubicBezTo>
                <a:lnTo>
                  <a:pt x="1154668" y="805604"/>
                </a:lnTo>
                <a:cubicBezTo>
                  <a:pt x="1298926" y="802939"/>
                  <a:pt x="1616179" y="466641"/>
                  <a:pt x="1760437" y="463976"/>
                </a:cubicBezTo>
                <a:lnTo>
                  <a:pt x="2088228" y="632604"/>
                </a:lnTo>
                <a:cubicBezTo>
                  <a:pt x="1987202" y="691725"/>
                  <a:pt x="1997387" y="824985"/>
                  <a:pt x="1896361" y="884106"/>
                </a:cubicBezTo>
                <a:lnTo>
                  <a:pt x="1183432" y="986504"/>
                </a:lnTo>
                <a:cubicBezTo>
                  <a:pt x="1223367" y="1084177"/>
                  <a:pt x="1658718" y="1218920"/>
                  <a:pt x="1698653" y="1316593"/>
                </a:cubicBezTo>
                <a:lnTo>
                  <a:pt x="1689412" y="1656180"/>
                </a:lnTo>
                <a:cubicBezTo>
                  <a:pt x="1597757" y="1600649"/>
                  <a:pt x="1444319" y="1643972"/>
                  <a:pt x="1352664" y="1588441"/>
                </a:cubicBezTo>
                <a:lnTo>
                  <a:pt x="1044114" y="1104565"/>
                </a:lnTo>
                <a:cubicBezTo>
                  <a:pt x="928661" y="1179360"/>
                  <a:pt x="887349" y="1513646"/>
                  <a:pt x="771896" y="1588441"/>
                </a:cubicBezTo>
                <a:lnTo>
                  <a:pt x="398816" y="1656180"/>
                </a:lnTo>
                <a:cubicBezTo>
                  <a:pt x="432560" y="1559460"/>
                  <a:pt x="367450" y="1400956"/>
                  <a:pt x="401194" y="1304236"/>
                </a:cubicBezTo>
                <a:lnTo>
                  <a:pt x="805942" y="1023574"/>
                </a:lnTo>
                <a:cubicBezTo>
                  <a:pt x="666907" y="935896"/>
                  <a:pt x="317807" y="971784"/>
                  <a:pt x="178772" y="884106"/>
                </a:cubicBezTo>
                <a:lnTo>
                  <a:pt x="0" y="63260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795889" y="4330634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2339752" y="5302442"/>
            <a:ext cx="216024" cy="18002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097037" y="5279875"/>
            <a:ext cx="216024" cy="18002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1903902" y="5217338"/>
            <a:ext cx="216024" cy="18002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2558786" y="5282527"/>
            <a:ext cx="216024" cy="18002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2781112" y="5212432"/>
            <a:ext cx="216024" cy="18002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 rot="11299931">
            <a:off x="3557569" y="4240049"/>
            <a:ext cx="624036" cy="590280"/>
          </a:xfrm>
          <a:custGeom>
            <a:avLst/>
            <a:gdLst>
              <a:gd name="connsiteX0" fmla="*/ 1437 w 810975"/>
              <a:gd name="connsiteY0" fmla="*/ 323402 h 706871"/>
              <a:gd name="connsiteX1" fmla="*/ 285642 w 810975"/>
              <a:gd name="connsiteY1" fmla="*/ 619964 h 706871"/>
              <a:gd name="connsiteX2" fmla="*/ 594561 w 810975"/>
              <a:gd name="connsiteY2" fmla="*/ 706461 h 706871"/>
              <a:gd name="connsiteX3" fmla="*/ 804626 w 810975"/>
              <a:gd name="connsiteY3" fmla="*/ 595250 h 706871"/>
              <a:gd name="connsiteX4" fmla="*/ 755199 w 810975"/>
              <a:gd name="connsiteY4" fmla="*/ 360472 h 706871"/>
              <a:gd name="connsiteX5" fmla="*/ 742842 w 810975"/>
              <a:gd name="connsiteY5" fmla="*/ 150407 h 706871"/>
              <a:gd name="connsiteX6" fmla="*/ 730486 w 810975"/>
              <a:gd name="connsiteY6" fmla="*/ 2126 h 706871"/>
              <a:gd name="connsiteX7" fmla="*/ 643988 w 810975"/>
              <a:gd name="connsiteY7" fmla="*/ 261618 h 706871"/>
              <a:gd name="connsiteX8" fmla="*/ 260929 w 810975"/>
              <a:gd name="connsiteY8" fmla="*/ 88623 h 706871"/>
              <a:gd name="connsiteX9" fmla="*/ 409210 w 810975"/>
              <a:gd name="connsiteY9" fmla="*/ 397542 h 706871"/>
              <a:gd name="connsiteX10" fmla="*/ 1437 w 810975"/>
              <a:gd name="connsiteY10" fmla="*/ 323402 h 706871"/>
              <a:gd name="connsiteX0" fmla="*/ 871 w 983403"/>
              <a:gd name="connsiteY0" fmla="*/ 731175 h 737263"/>
              <a:gd name="connsiteX1" fmla="*/ 458070 w 983403"/>
              <a:gd name="connsiteY1" fmla="*/ 619964 h 737263"/>
              <a:gd name="connsiteX2" fmla="*/ 766989 w 983403"/>
              <a:gd name="connsiteY2" fmla="*/ 706461 h 737263"/>
              <a:gd name="connsiteX3" fmla="*/ 977054 w 983403"/>
              <a:gd name="connsiteY3" fmla="*/ 595250 h 737263"/>
              <a:gd name="connsiteX4" fmla="*/ 927627 w 983403"/>
              <a:gd name="connsiteY4" fmla="*/ 360472 h 737263"/>
              <a:gd name="connsiteX5" fmla="*/ 915270 w 983403"/>
              <a:gd name="connsiteY5" fmla="*/ 150407 h 737263"/>
              <a:gd name="connsiteX6" fmla="*/ 902914 w 983403"/>
              <a:gd name="connsiteY6" fmla="*/ 2126 h 737263"/>
              <a:gd name="connsiteX7" fmla="*/ 816416 w 983403"/>
              <a:gd name="connsiteY7" fmla="*/ 261618 h 737263"/>
              <a:gd name="connsiteX8" fmla="*/ 433357 w 983403"/>
              <a:gd name="connsiteY8" fmla="*/ 88623 h 737263"/>
              <a:gd name="connsiteX9" fmla="*/ 581638 w 983403"/>
              <a:gd name="connsiteY9" fmla="*/ 397542 h 737263"/>
              <a:gd name="connsiteX10" fmla="*/ 871 w 983403"/>
              <a:gd name="connsiteY10" fmla="*/ 731175 h 737263"/>
              <a:gd name="connsiteX0" fmla="*/ 4341 w 986873"/>
              <a:gd name="connsiteY0" fmla="*/ 731175 h 734712"/>
              <a:gd name="connsiteX1" fmla="*/ 461540 w 986873"/>
              <a:gd name="connsiteY1" fmla="*/ 619964 h 734712"/>
              <a:gd name="connsiteX2" fmla="*/ 770459 w 986873"/>
              <a:gd name="connsiteY2" fmla="*/ 706461 h 734712"/>
              <a:gd name="connsiteX3" fmla="*/ 980524 w 986873"/>
              <a:gd name="connsiteY3" fmla="*/ 595250 h 734712"/>
              <a:gd name="connsiteX4" fmla="*/ 931097 w 986873"/>
              <a:gd name="connsiteY4" fmla="*/ 360472 h 734712"/>
              <a:gd name="connsiteX5" fmla="*/ 918740 w 986873"/>
              <a:gd name="connsiteY5" fmla="*/ 150407 h 734712"/>
              <a:gd name="connsiteX6" fmla="*/ 906384 w 986873"/>
              <a:gd name="connsiteY6" fmla="*/ 2126 h 734712"/>
              <a:gd name="connsiteX7" fmla="*/ 819886 w 986873"/>
              <a:gd name="connsiteY7" fmla="*/ 261618 h 734712"/>
              <a:gd name="connsiteX8" fmla="*/ 436827 w 986873"/>
              <a:gd name="connsiteY8" fmla="*/ 88623 h 734712"/>
              <a:gd name="connsiteX9" fmla="*/ 585108 w 986873"/>
              <a:gd name="connsiteY9" fmla="*/ 397542 h 734712"/>
              <a:gd name="connsiteX10" fmla="*/ 251475 w 986873"/>
              <a:gd name="connsiteY10" fmla="*/ 459326 h 734712"/>
              <a:gd name="connsiteX11" fmla="*/ 4341 w 986873"/>
              <a:gd name="connsiteY11" fmla="*/ 731175 h 734712"/>
              <a:gd name="connsiteX0" fmla="*/ 4341 w 1004473"/>
              <a:gd name="connsiteY0" fmla="*/ 731109 h 734646"/>
              <a:gd name="connsiteX1" fmla="*/ 461540 w 1004473"/>
              <a:gd name="connsiteY1" fmla="*/ 619898 h 734646"/>
              <a:gd name="connsiteX2" fmla="*/ 770459 w 1004473"/>
              <a:gd name="connsiteY2" fmla="*/ 706395 h 734646"/>
              <a:gd name="connsiteX3" fmla="*/ 980524 w 1004473"/>
              <a:gd name="connsiteY3" fmla="*/ 595184 h 734646"/>
              <a:gd name="connsiteX4" fmla="*/ 992881 w 1004473"/>
              <a:gd name="connsiteY4" fmla="*/ 335692 h 734646"/>
              <a:gd name="connsiteX5" fmla="*/ 918740 w 1004473"/>
              <a:gd name="connsiteY5" fmla="*/ 150341 h 734646"/>
              <a:gd name="connsiteX6" fmla="*/ 906384 w 1004473"/>
              <a:gd name="connsiteY6" fmla="*/ 2060 h 734646"/>
              <a:gd name="connsiteX7" fmla="*/ 819886 w 1004473"/>
              <a:gd name="connsiteY7" fmla="*/ 261552 h 734646"/>
              <a:gd name="connsiteX8" fmla="*/ 436827 w 1004473"/>
              <a:gd name="connsiteY8" fmla="*/ 88557 h 734646"/>
              <a:gd name="connsiteX9" fmla="*/ 585108 w 1004473"/>
              <a:gd name="connsiteY9" fmla="*/ 397476 h 734646"/>
              <a:gd name="connsiteX10" fmla="*/ 251475 w 1004473"/>
              <a:gd name="connsiteY10" fmla="*/ 459260 h 734646"/>
              <a:gd name="connsiteX11" fmla="*/ 4341 w 1004473"/>
              <a:gd name="connsiteY11" fmla="*/ 731109 h 734646"/>
              <a:gd name="connsiteX0" fmla="*/ 4341 w 1228373"/>
              <a:gd name="connsiteY0" fmla="*/ 1057560 h 1061097"/>
              <a:gd name="connsiteX1" fmla="*/ 461540 w 1228373"/>
              <a:gd name="connsiteY1" fmla="*/ 946349 h 1061097"/>
              <a:gd name="connsiteX2" fmla="*/ 770459 w 1228373"/>
              <a:gd name="connsiteY2" fmla="*/ 1032846 h 1061097"/>
              <a:gd name="connsiteX3" fmla="*/ 980524 w 1228373"/>
              <a:gd name="connsiteY3" fmla="*/ 921635 h 1061097"/>
              <a:gd name="connsiteX4" fmla="*/ 992881 w 1228373"/>
              <a:gd name="connsiteY4" fmla="*/ 662143 h 1061097"/>
              <a:gd name="connsiteX5" fmla="*/ 1227659 w 1228373"/>
              <a:gd name="connsiteY5" fmla="*/ 7235 h 1061097"/>
              <a:gd name="connsiteX6" fmla="*/ 906384 w 1228373"/>
              <a:gd name="connsiteY6" fmla="*/ 328511 h 1061097"/>
              <a:gd name="connsiteX7" fmla="*/ 819886 w 1228373"/>
              <a:gd name="connsiteY7" fmla="*/ 588003 h 1061097"/>
              <a:gd name="connsiteX8" fmla="*/ 436827 w 1228373"/>
              <a:gd name="connsiteY8" fmla="*/ 415008 h 1061097"/>
              <a:gd name="connsiteX9" fmla="*/ 585108 w 1228373"/>
              <a:gd name="connsiteY9" fmla="*/ 723927 h 1061097"/>
              <a:gd name="connsiteX10" fmla="*/ 251475 w 1228373"/>
              <a:gd name="connsiteY10" fmla="*/ 785711 h 1061097"/>
              <a:gd name="connsiteX11" fmla="*/ 4341 w 1228373"/>
              <a:gd name="connsiteY11" fmla="*/ 1057560 h 1061097"/>
              <a:gd name="connsiteX0" fmla="*/ 4341 w 1230567"/>
              <a:gd name="connsiteY0" fmla="*/ 1072495 h 1076032"/>
              <a:gd name="connsiteX1" fmla="*/ 461540 w 1230567"/>
              <a:gd name="connsiteY1" fmla="*/ 961284 h 1076032"/>
              <a:gd name="connsiteX2" fmla="*/ 770459 w 1230567"/>
              <a:gd name="connsiteY2" fmla="*/ 1047781 h 1076032"/>
              <a:gd name="connsiteX3" fmla="*/ 980524 w 1230567"/>
              <a:gd name="connsiteY3" fmla="*/ 936570 h 1076032"/>
              <a:gd name="connsiteX4" fmla="*/ 992881 w 1230567"/>
              <a:gd name="connsiteY4" fmla="*/ 677078 h 1076032"/>
              <a:gd name="connsiteX5" fmla="*/ 1227659 w 1230567"/>
              <a:gd name="connsiteY5" fmla="*/ 22170 h 1076032"/>
              <a:gd name="connsiteX6" fmla="*/ 807530 w 1230567"/>
              <a:gd name="connsiteY6" fmla="*/ 195165 h 1076032"/>
              <a:gd name="connsiteX7" fmla="*/ 819886 w 1230567"/>
              <a:gd name="connsiteY7" fmla="*/ 602938 h 1076032"/>
              <a:gd name="connsiteX8" fmla="*/ 436827 w 1230567"/>
              <a:gd name="connsiteY8" fmla="*/ 429943 h 1076032"/>
              <a:gd name="connsiteX9" fmla="*/ 585108 w 1230567"/>
              <a:gd name="connsiteY9" fmla="*/ 738862 h 1076032"/>
              <a:gd name="connsiteX10" fmla="*/ 251475 w 1230567"/>
              <a:gd name="connsiteY10" fmla="*/ 800646 h 1076032"/>
              <a:gd name="connsiteX11" fmla="*/ 4341 w 1230567"/>
              <a:gd name="connsiteY11" fmla="*/ 1072495 h 1076032"/>
              <a:gd name="connsiteX0" fmla="*/ 4341 w 1231061"/>
              <a:gd name="connsiteY0" fmla="*/ 1053601 h 1057138"/>
              <a:gd name="connsiteX1" fmla="*/ 461540 w 1231061"/>
              <a:gd name="connsiteY1" fmla="*/ 942390 h 1057138"/>
              <a:gd name="connsiteX2" fmla="*/ 770459 w 1231061"/>
              <a:gd name="connsiteY2" fmla="*/ 1028887 h 1057138"/>
              <a:gd name="connsiteX3" fmla="*/ 980524 w 1231061"/>
              <a:gd name="connsiteY3" fmla="*/ 917676 h 1057138"/>
              <a:gd name="connsiteX4" fmla="*/ 992881 w 1231061"/>
              <a:gd name="connsiteY4" fmla="*/ 658184 h 1057138"/>
              <a:gd name="connsiteX5" fmla="*/ 1005238 w 1231061"/>
              <a:gd name="connsiteY5" fmla="*/ 312196 h 1057138"/>
              <a:gd name="connsiteX6" fmla="*/ 1227659 w 1231061"/>
              <a:gd name="connsiteY6" fmla="*/ 3276 h 1057138"/>
              <a:gd name="connsiteX7" fmla="*/ 807530 w 1231061"/>
              <a:gd name="connsiteY7" fmla="*/ 176271 h 1057138"/>
              <a:gd name="connsiteX8" fmla="*/ 819886 w 1231061"/>
              <a:gd name="connsiteY8" fmla="*/ 584044 h 1057138"/>
              <a:gd name="connsiteX9" fmla="*/ 436827 w 1231061"/>
              <a:gd name="connsiteY9" fmla="*/ 411049 h 1057138"/>
              <a:gd name="connsiteX10" fmla="*/ 585108 w 1231061"/>
              <a:gd name="connsiteY10" fmla="*/ 719968 h 1057138"/>
              <a:gd name="connsiteX11" fmla="*/ 251475 w 1231061"/>
              <a:gd name="connsiteY11" fmla="*/ 781752 h 1057138"/>
              <a:gd name="connsiteX12" fmla="*/ 4341 w 1231061"/>
              <a:gd name="connsiteY12" fmla="*/ 1053601 h 1057138"/>
              <a:gd name="connsiteX0" fmla="*/ 4341 w 1231061"/>
              <a:gd name="connsiteY0" fmla="*/ 1053601 h 1057138"/>
              <a:gd name="connsiteX1" fmla="*/ 461540 w 1231061"/>
              <a:gd name="connsiteY1" fmla="*/ 942390 h 1057138"/>
              <a:gd name="connsiteX2" fmla="*/ 770459 w 1231061"/>
              <a:gd name="connsiteY2" fmla="*/ 1028887 h 1057138"/>
              <a:gd name="connsiteX3" fmla="*/ 1029951 w 1231061"/>
              <a:gd name="connsiteY3" fmla="*/ 930033 h 1057138"/>
              <a:gd name="connsiteX4" fmla="*/ 992881 w 1231061"/>
              <a:gd name="connsiteY4" fmla="*/ 658184 h 1057138"/>
              <a:gd name="connsiteX5" fmla="*/ 1005238 w 1231061"/>
              <a:gd name="connsiteY5" fmla="*/ 312196 h 1057138"/>
              <a:gd name="connsiteX6" fmla="*/ 1227659 w 1231061"/>
              <a:gd name="connsiteY6" fmla="*/ 3276 h 1057138"/>
              <a:gd name="connsiteX7" fmla="*/ 807530 w 1231061"/>
              <a:gd name="connsiteY7" fmla="*/ 176271 h 1057138"/>
              <a:gd name="connsiteX8" fmla="*/ 819886 w 1231061"/>
              <a:gd name="connsiteY8" fmla="*/ 584044 h 1057138"/>
              <a:gd name="connsiteX9" fmla="*/ 436827 w 1231061"/>
              <a:gd name="connsiteY9" fmla="*/ 411049 h 1057138"/>
              <a:gd name="connsiteX10" fmla="*/ 585108 w 1231061"/>
              <a:gd name="connsiteY10" fmla="*/ 719968 h 1057138"/>
              <a:gd name="connsiteX11" fmla="*/ 251475 w 1231061"/>
              <a:gd name="connsiteY11" fmla="*/ 781752 h 1057138"/>
              <a:gd name="connsiteX12" fmla="*/ 4341 w 1231061"/>
              <a:gd name="connsiteY12" fmla="*/ 1053601 h 1057138"/>
              <a:gd name="connsiteX0" fmla="*/ 4341 w 1231061"/>
              <a:gd name="connsiteY0" fmla="*/ 1053601 h 1057138"/>
              <a:gd name="connsiteX1" fmla="*/ 461540 w 1231061"/>
              <a:gd name="connsiteY1" fmla="*/ 942390 h 1057138"/>
              <a:gd name="connsiteX2" fmla="*/ 770459 w 1231061"/>
              <a:gd name="connsiteY2" fmla="*/ 1028887 h 1057138"/>
              <a:gd name="connsiteX3" fmla="*/ 1029951 w 1231061"/>
              <a:gd name="connsiteY3" fmla="*/ 930033 h 1057138"/>
              <a:gd name="connsiteX4" fmla="*/ 992881 w 1231061"/>
              <a:gd name="connsiteY4" fmla="*/ 658184 h 1057138"/>
              <a:gd name="connsiteX5" fmla="*/ 1005238 w 1231061"/>
              <a:gd name="connsiteY5" fmla="*/ 312196 h 1057138"/>
              <a:gd name="connsiteX6" fmla="*/ 1227659 w 1231061"/>
              <a:gd name="connsiteY6" fmla="*/ 3276 h 1057138"/>
              <a:gd name="connsiteX7" fmla="*/ 807530 w 1231061"/>
              <a:gd name="connsiteY7" fmla="*/ 176271 h 1057138"/>
              <a:gd name="connsiteX8" fmla="*/ 819886 w 1231061"/>
              <a:gd name="connsiteY8" fmla="*/ 584044 h 1057138"/>
              <a:gd name="connsiteX9" fmla="*/ 436827 w 1231061"/>
              <a:gd name="connsiteY9" fmla="*/ 411049 h 1057138"/>
              <a:gd name="connsiteX10" fmla="*/ 585108 w 1231061"/>
              <a:gd name="connsiteY10" fmla="*/ 719968 h 1057138"/>
              <a:gd name="connsiteX11" fmla="*/ 251475 w 1231061"/>
              <a:gd name="connsiteY11" fmla="*/ 781752 h 1057138"/>
              <a:gd name="connsiteX12" fmla="*/ 4341 w 1231061"/>
              <a:gd name="connsiteY12" fmla="*/ 1053601 h 1057138"/>
              <a:gd name="connsiteX0" fmla="*/ 4341 w 1088125"/>
              <a:gd name="connsiteY0" fmla="*/ 1029559 h 1033096"/>
              <a:gd name="connsiteX1" fmla="*/ 461540 w 1088125"/>
              <a:gd name="connsiteY1" fmla="*/ 918348 h 1033096"/>
              <a:gd name="connsiteX2" fmla="*/ 770459 w 1088125"/>
              <a:gd name="connsiteY2" fmla="*/ 1004845 h 1033096"/>
              <a:gd name="connsiteX3" fmla="*/ 1029951 w 1088125"/>
              <a:gd name="connsiteY3" fmla="*/ 905991 h 1033096"/>
              <a:gd name="connsiteX4" fmla="*/ 992881 w 1088125"/>
              <a:gd name="connsiteY4" fmla="*/ 634142 h 1033096"/>
              <a:gd name="connsiteX5" fmla="*/ 1005238 w 1088125"/>
              <a:gd name="connsiteY5" fmla="*/ 288154 h 1033096"/>
              <a:gd name="connsiteX6" fmla="*/ 1079377 w 1088125"/>
              <a:gd name="connsiteY6" fmla="*/ 3947 h 1033096"/>
              <a:gd name="connsiteX7" fmla="*/ 807530 w 1088125"/>
              <a:gd name="connsiteY7" fmla="*/ 152229 h 1033096"/>
              <a:gd name="connsiteX8" fmla="*/ 819886 w 1088125"/>
              <a:gd name="connsiteY8" fmla="*/ 560002 h 1033096"/>
              <a:gd name="connsiteX9" fmla="*/ 436827 w 1088125"/>
              <a:gd name="connsiteY9" fmla="*/ 387007 h 1033096"/>
              <a:gd name="connsiteX10" fmla="*/ 585108 w 1088125"/>
              <a:gd name="connsiteY10" fmla="*/ 695926 h 1033096"/>
              <a:gd name="connsiteX11" fmla="*/ 251475 w 1088125"/>
              <a:gd name="connsiteY11" fmla="*/ 757710 h 1033096"/>
              <a:gd name="connsiteX12" fmla="*/ 4341 w 1088125"/>
              <a:gd name="connsiteY12" fmla="*/ 1029559 h 1033096"/>
              <a:gd name="connsiteX0" fmla="*/ 4341 w 1161067"/>
              <a:gd name="connsiteY0" fmla="*/ 1176127 h 1179664"/>
              <a:gd name="connsiteX1" fmla="*/ 461540 w 1161067"/>
              <a:gd name="connsiteY1" fmla="*/ 1064916 h 1179664"/>
              <a:gd name="connsiteX2" fmla="*/ 770459 w 1161067"/>
              <a:gd name="connsiteY2" fmla="*/ 1151413 h 1179664"/>
              <a:gd name="connsiteX3" fmla="*/ 1029951 w 1161067"/>
              <a:gd name="connsiteY3" fmla="*/ 1052559 h 1179664"/>
              <a:gd name="connsiteX4" fmla="*/ 992881 w 1161067"/>
              <a:gd name="connsiteY4" fmla="*/ 780710 h 1179664"/>
              <a:gd name="connsiteX5" fmla="*/ 1005238 w 1161067"/>
              <a:gd name="connsiteY5" fmla="*/ 434722 h 1179664"/>
              <a:gd name="connsiteX6" fmla="*/ 1156231 w 1161067"/>
              <a:gd name="connsiteY6" fmla="*/ 1753 h 1179664"/>
              <a:gd name="connsiteX7" fmla="*/ 807530 w 1161067"/>
              <a:gd name="connsiteY7" fmla="*/ 298797 h 1179664"/>
              <a:gd name="connsiteX8" fmla="*/ 819886 w 1161067"/>
              <a:gd name="connsiteY8" fmla="*/ 706570 h 1179664"/>
              <a:gd name="connsiteX9" fmla="*/ 436827 w 1161067"/>
              <a:gd name="connsiteY9" fmla="*/ 533575 h 1179664"/>
              <a:gd name="connsiteX10" fmla="*/ 585108 w 1161067"/>
              <a:gd name="connsiteY10" fmla="*/ 842494 h 1179664"/>
              <a:gd name="connsiteX11" fmla="*/ 251475 w 1161067"/>
              <a:gd name="connsiteY11" fmla="*/ 904278 h 1179664"/>
              <a:gd name="connsiteX12" fmla="*/ 4341 w 1161067"/>
              <a:gd name="connsiteY12" fmla="*/ 1176127 h 1179664"/>
              <a:gd name="connsiteX0" fmla="*/ 4341 w 1161067"/>
              <a:gd name="connsiteY0" fmla="*/ 1176127 h 1181662"/>
              <a:gd name="connsiteX1" fmla="*/ 461540 w 1161067"/>
              <a:gd name="connsiteY1" fmla="*/ 1091964 h 1181662"/>
              <a:gd name="connsiteX2" fmla="*/ 770459 w 1161067"/>
              <a:gd name="connsiteY2" fmla="*/ 1151413 h 1181662"/>
              <a:gd name="connsiteX3" fmla="*/ 1029951 w 1161067"/>
              <a:gd name="connsiteY3" fmla="*/ 1052559 h 1181662"/>
              <a:gd name="connsiteX4" fmla="*/ 992881 w 1161067"/>
              <a:gd name="connsiteY4" fmla="*/ 780710 h 1181662"/>
              <a:gd name="connsiteX5" fmla="*/ 1005238 w 1161067"/>
              <a:gd name="connsiteY5" fmla="*/ 434722 h 1181662"/>
              <a:gd name="connsiteX6" fmla="*/ 1156231 w 1161067"/>
              <a:gd name="connsiteY6" fmla="*/ 1753 h 1181662"/>
              <a:gd name="connsiteX7" fmla="*/ 807530 w 1161067"/>
              <a:gd name="connsiteY7" fmla="*/ 298797 h 1181662"/>
              <a:gd name="connsiteX8" fmla="*/ 819886 w 1161067"/>
              <a:gd name="connsiteY8" fmla="*/ 706570 h 1181662"/>
              <a:gd name="connsiteX9" fmla="*/ 436827 w 1161067"/>
              <a:gd name="connsiteY9" fmla="*/ 533575 h 1181662"/>
              <a:gd name="connsiteX10" fmla="*/ 585108 w 1161067"/>
              <a:gd name="connsiteY10" fmla="*/ 842494 h 1181662"/>
              <a:gd name="connsiteX11" fmla="*/ 251475 w 1161067"/>
              <a:gd name="connsiteY11" fmla="*/ 904278 h 1181662"/>
              <a:gd name="connsiteX12" fmla="*/ 4341 w 1161067"/>
              <a:gd name="connsiteY12" fmla="*/ 1176127 h 1181662"/>
              <a:gd name="connsiteX0" fmla="*/ 19869 w 1176595"/>
              <a:gd name="connsiteY0" fmla="*/ 1176127 h 1188476"/>
              <a:gd name="connsiteX1" fmla="*/ 477068 w 1176595"/>
              <a:gd name="connsiteY1" fmla="*/ 1091964 h 1188476"/>
              <a:gd name="connsiteX2" fmla="*/ 785987 w 1176595"/>
              <a:gd name="connsiteY2" fmla="*/ 1151413 h 1188476"/>
              <a:gd name="connsiteX3" fmla="*/ 1045479 w 1176595"/>
              <a:gd name="connsiteY3" fmla="*/ 1052559 h 1188476"/>
              <a:gd name="connsiteX4" fmla="*/ 1008409 w 1176595"/>
              <a:gd name="connsiteY4" fmla="*/ 780710 h 1188476"/>
              <a:gd name="connsiteX5" fmla="*/ 1020766 w 1176595"/>
              <a:gd name="connsiteY5" fmla="*/ 434722 h 1188476"/>
              <a:gd name="connsiteX6" fmla="*/ 1171759 w 1176595"/>
              <a:gd name="connsiteY6" fmla="*/ 1753 h 1188476"/>
              <a:gd name="connsiteX7" fmla="*/ 823058 w 1176595"/>
              <a:gd name="connsiteY7" fmla="*/ 298797 h 1188476"/>
              <a:gd name="connsiteX8" fmla="*/ 835414 w 1176595"/>
              <a:gd name="connsiteY8" fmla="*/ 706570 h 1188476"/>
              <a:gd name="connsiteX9" fmla="*/ 452355 w 1176595"/>
              <a:gd name="connsiteY9" fmla="*/ 533575 h 1188476"/>
              <a:gd name="connsiteX10" fmla="*/ 600636 w 1176595"/>
              <a:gd name="connsiteY10" fmla="*/ 842494 h 1188476"/>
              <a:gd name="connsiteX11" fmla="*/ 134255 w 1176595"/>
              <a:gd name="connsiteY11" fmla="*/ 775802 h 1188476"/>
              <a:gd name="connsiteX12" fmla="*/ 19869 w 1176595"/>
              <a:gd name="connsiteY12" fmla="*/ 1176127 h 1188476"/>
              <a:gd name="connsiteX0" fmla="*/ 11703 w 1259257"/>
              <a:gd name="connsiteY0" fmla="*/ 1378985 h 1385142"/>
              <a:gd name="connsiteX1" fmla="*/ 559730 w 1259257"/>
              <a:gd name="connsiteY1" fmla="*/ 1091964 h 1385142"/>
              <a:gd name="connsiteX2" fmla="*/ 868649 w 1259257"/>
              <a:gd name="connsiteY2" fmla="*/ 1151413 h 1385142"/>
              <a:gd name="connsiteX3" fmla="*/ 1128141 w 1259257"/>
              <a:gd name="connsiteY3" fmla="*/ 1052559 h 1385142"/>
              <a:gd name="connsiteX4" fmla="*/ 1091071 w 1259257"/>
              <a:gd name="connsiteY4" fmla="*/ 780710 h 1385142"/>
              <a:gd name="connsiteX5" fmla="*/ 1103428 w 1259257"/>
              <a:gd name="connsiteY5" fmla="*/ 434722 h 1385142"/>
              <a:gd name="connsiteX6" fmla="*/ 1254421 w 1259257"/>
              <a:gd name="connsiteY6" fmla="*/ 1753 h 1385142"/>
              <a:gd name="connsiteX7" fmla="*/ 905720 w 1259257"/>
              <a:gd name="connsiteY7" fmla="*/ 298797 h 1385142"/>
              <a:gd name="connsiteX8" fmla="*/ 918076 w 1259257"/>
              <a:gd name="connsiteY8" fmla="*/ 706570 h 1385142"/>
              <a:gd name="connsiteX9" fmla="*/ 535017 w 1259257"/>
              <a:gd name="connsiteY9" fmla="*/ 533575 h 1385142"/>
              <a:gd name="connsiteX10" fmla="*/ 683298 w 1259257"/>
              <a:gd name="connsiteY10" fmla="*/ 842494 h 1385142"/>
              <a:gd name="connsiteX11" fmla="*/ 216917 w 1259257"/>
              <a:gd name="connsiteY11" fmla="*/ 775802 h 1385142"/>
              <a:gd name="connsiteX12" fmla="*/ 11703 w 1259257"/>
              <a:gd name="connsiteY12" fmla="*/ 1378985 h 1385142"/>
              <a:gd name="connsiteX0" fmla="*/ 5618 w 1253172"/>
              <a:gd name="connsiteY0" fmla="*/ 1378985 h 1382633"/>
              <a:gd name="connsiteX1" fmla="*/ 553645 w 1253172"/>
              <a:gd name="connsiteY1" fmla="*/ 1091964 h 1382633"/>
              <a:gd name="connsiteX2" fmla="*/ 862564 w 1253172"/>
              <a:gd name="connsiteY2" fmla="*/ 1151413 h 1382633"/>
              <a:gd name="connsiteX3" fmla="*/ 1122056 w 1253172"/>
              <a:gd name="connsiteY3" fmla="*/ 1052559 h 1382633"/>
              <a:gd name="connsiteX4" fmla="*/ 1084986 w 1253172"/>
              <a:gd name="connsiteY4" fmla="*/ 780710 h 1382633"/>
              <a:gd name="connsiteX5" fmla="*/ 1097343 w 1253172"/>
              <a:gd name="connsiteY5" fmla="*/ 434722 h 1382633"/>
              <a:gd name="connsiteX6" fmla="*/ 1248336 w 1253172"/>
              <a:gd name="connsiteY6" fmla="*/ 1753 h 1382633"/>
              <a:gd name="connsiteX7" fmla="*/ 899635 w 1253172"/>
              <a:gd name="connsiteY7" fmla="*/ 298797 h 1382633"/>
              <a:gd name="connsiteX8" fmla="*/ 911991 w 1253172"/>
              <a:gd name="connsiteY8" fmla="*/ 706570 h 1382633"/>
              <a:gd name="connsiteX9" fmla="*/ 528932 w 1253172"/>
              <a:gd name="connsiteY9" fmla="*/ 533575 h 1382633"/>
              <a:gd name="connsiteX10" fmla="*/ 677213 w 1253172"/>
              <a:gd name="connsiteY10" fmla="*/ 842494 h 1382633"/>
              <a:gd name="connsiteX11" fmla="*/ 287686 w 1253172"/>
              <a:gd name="connsiteY11" fmla="*/ 856945 h 1382633"/>
              <a:gd name="connsiteX12" fmla="*/ 5618 w 1253172"/>
              <a:gd name="connsiteY12" fmla="*/ 1378985 h 1382633"/>
              <a:gd name="connsiteX0" fmla="*/ 5618 w 1130348"/>
              <a:gd name="connsiteY0" fmla="*/ 1097068 h 1100716"/>
              <a:gd name="connsiteX1" fmla="*/ 553645 w 1130348"/>
              <a:gd name="connsiteY1" fmla="*/ 810047 h 1100716"/>
              <a:gd name="connsiteX2" fmla="*/ 862564 w 1130348"/>
              <a:gd name="connsiteY2" fmla="*/ 869496 h 1100716"/>
              <a:gd name="connsiteX3" fmla="*/ 1122056 w 1130348"/>
              <a:gd name="connsiteY3" fmla="*/ 770642 h 1100716"/>
              <a:gd name="connsiteX4" fmla="*/ 1084986 w 1130348"/>
              <a:gd name="connsiteY4" fmla="*/ 498793 h 1100716"/>
              <a:gd name="connsiteX5" fmla="*/ 1097343 w 1130348"/>
              <a:gd name="connsiteY5" fmla="*/ 152805 h 1100716"/>
              <a:gd name="connsiteX6" fmla="*/ 1108601 w 1130348"/>
              <a:gd name="connsiteY6" fmla="*/ 84980 h 1100716"/>
              <a:gd name="connsiteX7" fmla="*/ 899635 w 1130348"/>
              <a:gd name="connsiteY7" fmla="*/ 16880 h 1100716"/>
              <a:gd name="connsiteX8" fmla="*/ 911991 w 1130348"/>
              <a:gd name="connsiteY8" fmla="*/ 424653 h 1100716"/>
              <a:gd name="connsiteX9" fmla="*/ 528932 w 1130348"/>
              <a:gd name="connsiteY9" fmla="*/ 251658 h 1100716"/>
              <a:gd name="connsiteX10" fmla="*/ 677213 w 1130348"/>
              <a:gd name="connsiteY10" fmla="*/ 560577 h 1100716"/>
              <a:gd name="connsiteX11" fmla="*/ 287686 w 1130348"/>
              <a:gd name="connsiteY11" fmla="*/ 575028 h 1100716"/>
              <a:gd name="connsiteX12" fmla="*/ 5618 w 1130348"/>
              <a:gd name="connsiteY12" fmla="*/ 1097068 h 1100716"/>
              <a:gd name="connsiteX0" fmla="*/ 5618 w 1124327"/>
              <a:gd name="connsiteY0" fmla="*/ 1023525 h 1027173"/>
              <a:gd name="connsiteX1" fmla="*/ 553645 w 1124327"/>
              <a:gd name="connsiteY1" fmla="*/ 736504 h 1027173"/>
              <a:gd name="connsiteX2" fmla="*/ 862564 w 1124327"/>
              <a:gd name="connsiteY2" fmla="*/ 795953 h 1027173"/>
              <a:gd name="connsiteX3" fmla="*/ 1122056 w 1124327"/>
              <a:gd name="connsiteY3" fmla="*/ 697099 h 1027173"/>
              <a:gd name="connsiteX4" fmla="*/ 1084986 w 1124327"/>
              <a:gd name="connsiteY4" fmla="*/ 425250 h 1027173"/>
              <a:gd name="connsiteX5" fmla="*/ 1097343 w 1124327"/>
              <a:gd name="connsiteY5" fmla="*/ 79262 h 1027173"/>
              <a:gd name="connsiteX6" fmla="*/ 1108601 w 1124327"/>
              <a:gd name="connsiteY6" fmla="*/ 11437 h 1027173"/>
              <a:gd name="connsiteX7" fmla="*/ 990462 w 1124327"/>
              <a:gd name="connsiteY7" fmla="*/ 132672 h 1027173"/>
              <a:gd name="connsiteX8" fmla="*/ 911991 w 1124327"/>
              <a:gd name="connsiteY8" fmla="*/ 351110 h 1027173"/>
              <a:gd name="connsiteX9" fmla="*/ 528932 w 1124327"/>
              <a:gd name="connsiteY9" fmla="*/ 178115 h 1027173"/>
              <a:gd name="connsiteX10" fmla="*/ 677213 w 1124327"/>
              <a:gd name="connsiteY10" fmla="*/ 487034 h 1027173"/>
              <a:gd name="connsiteX11" fmla="*/ 287686 w 1124327"/>
              <a:gd name="connsiteY11" fmla="*/ 501485 h 1027173"/>
              <a:gd name="connsiteX12" fmla="*/ 5618 w 1124327"/>
              <a:gd name="connsiteY12" fmla="*/ 1023525 h 1027173"/>
              <a:gd name="connsiteX0" fmla="*/ 1128 w 1119837"/>
              <a:gd name="connsiteY0" fmla="*/ 1023525 h 1026261"/>
              <a:gd name="connsiteX1" fmla="*/ 549155 w 1119837"/>
              <a:gd name="connsiteY1" fmla="*/ 736504 h 1026261"/>
              <a:gd name="connsiteX2" fmla="*/ 858074 w 1119837"/>
              <a:gd name="connsiteY2" fmla="*/ 795953 h 1026261"/>
              <a:gd name="connsiteX3" fmla="*/ 1117566 w 1119837"/>
              <a:gd name="connsiteY3" fmla="*/ 697099 h 1026261"/>
              <a:gd name="connsiteX4" fmla="*/ 1080496 w 1119837"/>
              <a:gd name="connsiteY4" fmla="*/ 425250 h 1026261"/>
              <a:gd name="connsiteX5" fmla="*/ 1092853 w 1119837"/>
              <a:gd name="connsiteY5" fmla="*/ 79262 h 1026261"/>
              <a:gd name="connsiteX6" fmla="*/ 1104111 w 1119837"/>
              <a:gd name="connsiteY6" fmla="*/ 11437 h 1026261"/>
              <a:gd name="connsiteX7" fmla="*/ 985972 w 1119837"/>
              <a:gd name="connsiteY7" fmla="*/ 132672 h 1026261"/>
              <a:gd name="connsiteX8" fmla="*/ 907501 w 1119837"/>
              <a:gd name="connsiteY8" fmla="*/ 351110 h 1026261"/>
              <a:gd name="connsiteX9" fmla="*/ 524442 w 1119837"/>
              <a:gd name="connsiteY9" fmla="*/ 178115 h 1026261"/>
              <a:gd name="connsiteX10" fmla="*/ 672723 w 1119837"/>
              <a:gd name="connsiteY10" fmla="*/ 487034 h 1026261"/>
              <a:gd name="connsiteX11" fmla="*/ 410990 w 1119837"/>
              <a:gd name="connsiteY11" fmla="*/ 536157 h 1026261"/>
              <a:gd name="connsiteX12" fmla="*/ 1128 w 1119837"/>
              <a:gd name="connsiteY12" fmla="*/ 1023525 h 1026261"/>
              <a:gd name="connsiteX0" fmla="*/ 2526 w 924630"/>
              <a:gd name="connsiteY0" fmla="*/ 789485 h 801035"/>
              <a:gd name="connsiteX1" fmla="*/ 353948 w 924630"/>
              <a:gd name="connsiteY1" fmla="*/ 736504 h 801035"/>
              <a:gd name="connsiteX2" fmla="*/ 662867 w 924630"/>
              <a:gd name="connsiteY2" fmla="*/ 795953 h 801035"/>
              <a:gd name="connsiteX3" fmla="*/ 922359 w 924630"/>
              <a:gd name="connsiteY3" fmla="*/ 697099 h 801035"/>
              <a:gd name="connsiteX4" fmla="*/ 885289 w 924630"/>
              <a:gd name="connsiteY4" fmla="*/ 425250 h 801035"/>
              <a:gd name="connsiteX5" fmla="*/ 897646 w 924630"/>
              <a:gd name="connsiteY5" fmla="*/ 79262 h 801035"/>
              <a:gd name="connsiteX6" fmla="*/ 908904 w 924630"/>
              <a:gd name="connsiteY6" fmla="*/ 11437 h 801035"/>
              <a:gd name="connsiteX7" fmla="*/ 790765 w 924630"/>
              <a:gd name="connsiteY7" fmla="*/ 132672 h 801035"/>
              <a:gd name="connsiteX8" fmla="*/ 712294 w 924630"/>
              <a:gd name="connsiteY8" fmla="*/ 351110 h 801035"/>
              <a:gd name="connsiteX9" fmla="*/ 329235 w 924630"/>
              <a:gd name="connsiteY9" fmla="*/ 178115 h 801035"/>
              <a:gd name="connsiteX10" fmla="*/ 477516 w 924630"/>
              <a:gd name="connsiteY10" fmla="*/ 487034 h 801035"/>
              <a:gd name="connsiteX11" fmla="*/ 215783 w 924630"/>
              <a:gd name="connsiteY11" fmla="*/ 536157 h 801035"/>
              <a:gd name="connsiteX12" fmla="*/ 2526 w 924630"/>
              <a:gd name="connsiteY12" fmla="*/ 789485 h 801035"/>
              <a:gd name="connsiteX0" fmla="*/ 2526 w 952449"/>
              <a:gd name="connsiteY0" fmla="*/ 789485 h 797089"/>
              <a:gd name="connsiteX1" fmla="*/ 353948 w 952449"/>
              <a:gd name="connsiteY1" fmla="*/ 736504 h 797089"/>
              <a:gd name="connsiteX2" fmla="*/ 662867 w 952449"/>
              <a:gd name="connsiteY2" fmla="*/ 795953 h 797089"/>
              <a:gd name="connsiteX3" fmla="*/ 922359 w 952449"/>
              <a:gd name="connsiteY3" fmla="*/ 697099 h 797089"/>
              <a:gd name="connsiteX4" fmla="*/ 944271 w 952449"/>
              <a:gd name="connsiteY4" fmla="*/ 425250 h 797089"/>
              <a:gd name="connsiteX5" fmla="*/ 897646 w 952449"/>
              <a:gd name="connsiteY5" fmla="*/ 79262 h 797089"/>
              <a:gd name="connsiteX6" fmla="*/ 908904 w 952449"/>
              <a:gd name="connsiteY6" fmla="*/ 11437 h 797089"/>
              <a:gd name="connsiteX7" fmla="*/ 790765 w 952449"/>
              <a:gd name="connsiteY7" fmla="*/ 132672 h 797089"/>
              <a:gd name="connsiteX8" fmla="*/ 712294 w 952449"/>
              <a:gd name="connsiteY8" fmla="*/ 351110 h 797089"/>
              <a:gd name="connsiteX9" fmla="*/ 329235 w 952449"/>
              <a:gd name="connsiteY9" fmla="*/ 178115 h 797089"/>
              <a:gd name="connsiteX10" fmla="*/ 477516 w 952449"/>
              <a:gd name="connsiteY10" fmla="*/ 487034 h 797089"/>
              <a:gd name="connsiteX11" fmla="*/ 215783 w 952449"/>
              <a:gd name="connsiteY11" fmla="*/ 536157 h 797089"/>
              <a:gd name="connsiteX12" fmla="*/ 2526 w 952449"/>
              <a:gd name="connsiteY12" fmla="*/ 789485 h 79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52449" h="797089">
                <a:moveTo>
                  <a:pt x="2526" y="789485"/>
                </a:moveTo>
                <a:cubicBezTo>
                  <a:pt x="25553" y="822876"/>
                  <a:pt x="243891" y="735426"/>
                  <a:pt x="353948" y="736504"/>
                </a:cubicBezTo>
                <a:cubicBezTo>
                  <a:pt x="464005" y="737582"/>
                  <a:pt x="568132" y="802520"/>
                  <a:pt x="662867" y="795953"/>
                </a:cubicBezTo>
                <a:cubicBezTo>
                  <a:pt x="757602" y="789386"/>
                  <a:pt x="875458" y="758883"/>
                  <a:pt x="922359" y="697099"/>
                </a:cubicBezTo>
                <a:cubicBezTo>
                  <a:pt x="969260" y="635315"/>
                  <a:pt x="948390" y="528223"/>
                  <a:pt x="944271" y="425250"/>
                </a:cubicBezTo>
                <a:cubicBezTo>
                  <a:pt x="940152" y="322277"/>
                  <a:pt x="858516" y="188413"/>
                  <a:pt x="897646" y="79262"/>
                </a:cubicBezTo>
                <a:cubicBezTo>
                  <a:pt x="936776" y="-29889"/>
                  <a:pt x="926717" y="2535"/>
                  <a:pt x="908904" y="11437"/>
                </a:cubicBezTo>
                <a:cubicBezTo>
                  <a:pt x="891091" y="20339"/>
                  <a:pt x="823533" y="76060"/>
                  <a:pt x="790765" y="132672"/>
                </a:cubicBezTo>
                <a:cubicBezTo>
                  <a:pt x="757997" y="189284"/>
                  <a:pt x="789216" y="343536"/>
                  <a:pt x="712294" y="351110"/>
                </a:cubicBezTo>
                <a:cubicBezTo>
                  <a:pt x="635372" y="358684"/>
                  <a:pt x="368365" y="155461"/>
                  <a:pt x="329235" y="178115"/>
                </a:cubicBezTo>
                <a:cubicBezTo>
                  <a:pt x="290105" y="200769"/>
                  <a:pt x="496425" y="427360"/>
                  <a:pt x="477516" y="487034"/>
                </a:cubicBezTo>
                <a:cubicBezTo>
                  <a:pt x="458607" y="546708"/>
                  <a:pt x="312578" y="480552"/>
                  <a:pt x="215783" y="536157"/>
                </a:cubicBezTo>
                <a:cubicBezTo>
                  <a:pt x="118989" y="591763"/>
                  <a:pt x="-20501" y="756094"/>
                  <a:pt x="2526" y="789485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 rot="6721894">
            <a:off x="3563024" y="3566703"/>
            <a:ext cx="545641" cy="484873"/>
          </a:xfrm>
          <a:custGeom>
            <a:avLst/>
            <a:gdLst>
              <a:gd name="connsiteX0" fmla="*/ 1437 w 810975"/>
              <a:gd name="connsiteY0" fmla="*/ 323402 h 706871"/>
              <a:gd name="connsiteX1" fmla="*/ 285642 w 810975"/>
              <a:gd name="connsiteY1" fmla="*/ 619964 h 706871"/>
              <a:gd name="connsiteX2" fmla="*/ 594561 w 810975"/>
              <a:gd name="connsiteY2" fmla="*/ 706461 h 706871"/>
              <a:gd name="connsiteX3" fmla="*/ 804626 w 810975"/>
              <a:gd name="connsiteY3" fmla="*/ 595250 h 706871"/>
              <a:gd name="connsiteX4" fmla="*/ 755199 w 810975"/>
              <a:gd name="connsiteY4" fmla="*/ 360472 h 706871"/>
              <a:gd name="connsiteX5" fmla="*/ 742842 w 810975"/>
              <a:gd name="connsiteY5" fmla="*/ 150407 h 706871"/>
              <a:gd name="connsiteX6" fmla="*/ 730486 w 810975"/>
              <a:gd name="connsiteY6" fmla="*/ 2126 h 706871"/>
              <a:gd name="connsiteX7" fmla="*/ 643988 w 810975"/>
              <a:gd name="connsiteY7" fmla="*/ 261618 h 706871"/>
              <a:gd name="connsiteX8" fmla="*/ 260929 w 810975"/>
              <a:gd name="connsiteY8" fmla="*/ 88623 h 706871"/>
              <a:gd name="connsiteX9" fmla="*/ 409210 w 810975"/>
              <a:gd name="connsiteY9" fmla="*/ 397542 h 706871"/>
              <a:gd name="connsiteX10" fmla="*/ 1437 w 810975"/>
              <a:gd name="connsiteY10" fmla="*/ 323402 h 706871"/>
              <a:gd name="connsiteX0" fmla="*/ 871 w 983403"/>
              <a:gd name="connsiteY0" fmla="*/ 731175 h 737263"/>
              <a:gd name="connsiteX1" fmla="*/ 458070 w 983403"/>
              <a:gd name="connsiteY1" fmla="*/ 619964 h 737263"/>
              <a:gd name="connsiteX2" fmla="*/ 766989 w 983403"/>
              <a:gd name="connsiteY2" fmla="*/ 706461 h 737263"/>
              <a:gd name="connsiteX3" fmla="*/ 977054 w 983403"/>
              <a:gd name="connsiteY3" fmla="*/ 595250 h 737263"/>
              <a:gd name="connsiteX4" fmla="*/ 927627 w 983403"/>
              <a:gd name="connsiteY4" fmla="*/ 360472 h 737263"/>
              <a:gd name="connsiteX5" fmla="*/ 915270 w 983403"/>
              <a:gd name="connsiteY5" fmla="*/ 150407 h 737263"/>
              <a:gd name="connsiteX6" fmla="*/ 902914 w 983403"/>
              <a:gd name="connsiteY6" fmla="*/ 2126 h 737263"/>
              <a:gd name="connsiteX7" fmla="*/ 816416 w 983403"/>
              <a:gd name="connsiteY7" fmla="*/ 261618 h 737263"/>
              <a:gd name="connsiteX8" fmla="*/ 433357 w 983403"/>
              <a:gd name="connsiteY8" fmla="*/ 88623 h 737263"/>
              <a:gd name="connsiteX9" fmla="*/ 581638 w 983403"/>
              <a:gd name="connsiteY9" fmla="*/ 397542 h 737263"/>
              <a:gd name="connsiteX10" fmla="*/ 871 w 983403"/>
              <a:gd name="connsiteY10" fmla="*/ 731175 h 737263"/>
              <a:gd name="connsiteX0" fmla="*/ 4341 w 986873"/>
              <a:gd name="connsiteY0" fmla="*/ 731175 h 734712"/>
              <a:gd name="connsiteX1" fmla="*/ 461540 w 986873"/>
              <a:gd name="connsiteY1" fmla="*/ 619964 h 734712"/>
              <a:gd name="connsiteX2" fmla="*/ 770459 w 986873"/>
              <a:gd name="connsiteY2" fmla="*/ 706461 h 734712"/>
              <a:gd name="connsiteX3" fmla="*/ 980524 w 986873"/>
              <a:gd name="connsiteY3" fmla="*/ 595250 h 734712"/>
              <a:gd name="connsiteX4" fmla="*/ 931097 w 986873"/>
              <a:gd name="connsiteY4" fmla="*/ 360472 h 734712"/>
              <a:gd name="connsiteX5" fmla="*/ 918740 w 986873"/>
              <a:gd name="connsiteY5" fmla="*/ 150407 h 734712"/>
              <a:gd name="connsiteX6" fmla="*/ 906384 w 986873"/>
              <a:gd name="connsiteY6" fmla="*/ 2126 h 734712"/>
              <a:gd name="connsiteX7" fmla="*/ 819886 w 986873"/>
              <a:gd name="connsiteY7" fmla="*/ 261618 h 734712"/>
              <a:gd name="connsiteX8" fmla="*/ 436827 w 986873"/>
              <a:gd name="connsiteY8" fmla="*/ 88623 h 734712"/>
              <a:gd name="connsiteX9" fmla="*/ 585108 w 986873"/>
              <a:gd name="connsiteY9" fmla="*/ 397542 h 734712"/>
              <a:gd name="connsiteX10" fmla="*/ 251475 w 986873"/>
              <a:gd name="connsiteY10" fmla="*/ 459326 h 734712"/>
              <a:gd name="connsiteX11" fmla="*/ 4341 w 986873"/>
              <a:gd name="connsiteY11" fmla="*/ 731175 h 734712"/>
              <a:gd name="connsiteX0" fmla="*/ 4341 w 1004473"/>
              <a:gd name="connsiteY0" fmla="*/ 731109 h 734646"/>
              <a:gd name="connsiteX1" fmla="*/ 461540 w 1004473"/>
              <a:gd name="connsiteY1" fmla="*/ 619898 h 734646"/>
              <a:gd name="connsiteX2" fmla="*/ 770459 w 1004473"/>
              <a:gd name="connsiteY2" fmla="*/ 706395 h 734646"/>
              <a:gd name="connsiteX3" fmla="*/ 980524 w 1004473"/>
              <a:gd name="connsiteY3" fmla="*/ 595184 h 734646"/>
              <a:gd name="connsiteX4" fmla="*/ 992881 w 1004473"/>
              <a:gd name="connsiteY4" fmla="*/ 335692 h 734646"/>
              <a:gd name="connsiteX5" fmla="*/ 918740 w 1004473"/>
              <a:gd name="connsiteY5" fmla="*/ 150341 h 734646"/>
              <a:gd name="connsiteX6" fmla="*/ 906384 w 1004473"/>
              <a:gd name="connsiteY6" fmla="*/ 2060 h 734646"/>
              <a:gd name="connsiteX7" fmla="*/ 819886 w 1004473"/>
              <a:gd name="connsiteY7" fmla="*/ 261552 h 734646"/>
              <a:gd name="connsiteX8" fmla="*/ 436827 w 1004473"/>
              <a:gd name="connsiteY8" fmla="*/ 88557 h 734646"/>
              <a:gd name="connsiteX9" fmla="*/ 585108 w 1004473"/>
              <a:gd name="connsiteY9" fmla="*/ 397476 h 734646"/>
              <a:gd name="connsiteX10" fmla="*/ 251475 w 1004473"/>
              <a:gd name="connsiteY10" fmla="*/ 459260 h 734646"/>
              <a:gd name="connsiteX11" fmla="*/ 4341 w 1004473"/>
              <a:gd name="connsiteY11" fmla="*/ 731109 h 734646"/>
              <a:gd name="connsiteX0" fmla="*/ 4341 w 1228373"/>
              <a:gd name="connsiteY0" fmla="*/ 1057560 h 1061097"/>
              <a:gd name="connsiteX1" fmla="*/ 461540 w 1228373"/>
              <a:gd name="connsiteY1" fmla="*/ 946349 h 1061097"/>
              <a:gd name="connsiteX2" fmla="*/ 770459 w 1228373"/>
              <a:gd name="connsiteY2" fmla="*/ 1032846 h 1061097"/>
              <a:gd name="connsiteX3" fmla="*/ 980524 w 1228373"/>
              <a:gd name="connsiteY3" fmla="*/ 921635 h 1061097"/>
              <a:gd name="connsiteX4" fmla="*/ 992881 w 1228373"/>
              <a:gd name="connsiteY4" fmla="*/ 662143 h 1061097"/>
              <a:gd name="connsiteX5" fmla="*/ 1227659 w 1228373"/>
              <a:gd name="connsiteY5" fmla="*/ 7235 h 1061097"/>
              <a:gd name="connsiteX6" fmla="*/ 906384 w 1228373"/>
              <a:gd name="connsiteY6" fmla="*/ 328511 h 1061097"/>
              <a:gd name="connsiteX7" fmla="*/ 819886 w 1228373"/>
              <a:gd name="connsiteY7" fmla="*/ 588003 h 1061097"/>
              <a:gd name="connsiteX8" fmla="*/ 436827 w 1228373"/>
              <a:gd name="connsiteY8" fmla="*/ 415008 h 1061097"/>
              <a:gd name="connsiteX9" fmla="*/ 585108 w 1228373"/>
              <a:gd name="connsiteY9" fmla="*/ 723927 h 1061097"/>
              <a:gd name="connsiteX10" fmla="*/ 251475 w 1228373"/>
              <a:gd name="connsiteY10" fmla="*/ 785711 h 1061097"/>
              <a:gd name="connsiteX11" fmla="*/ 4341 w 1228373"/>
              <a:gd name="connsiteY11" fmla="*/ 1057560 h 1061097"/>
              <a:gd name="connsiteX0" fmla="*/ 4341 w 1230567"/>
              <a:gd name="connsiteY0" fmla="*/ 1072495 h 1076032"/>
              <a:gd name="connsiteX1" fmla="*/ 461540 w 1230567"/>
              <a:gd name="connsiteY1" fmla="*/ 961284 h 1076032"/>
              <a:gd name="connsiteX2" fmla="*/ 770459 w 1230567"/>
              <a:gd name="connsiteY2" fmla="*/ 1047781 h 1076032"/>
              <a:gd name="connsiteX3" fmla="*/ 980524 w 1230567"/>
              <a:gd name="connsiteY3" fmla="*/ 936570 h 1076032"/>
              <a:gd name="connsiteX4" fmla="*/ 992881 w 1230567"/>
              <a:gd name="connsiteY4" fmla="*/ 677078 h 1076032"/>
              <a:gd name="connsiteX5" fmla="*/ 1227659 w 1230567"/>
              <a:gd name="connsiteY5" fmla="*/ 22170 h 1076032"/>
              <a:gd name="connsiteX6" fmla="*/ 807530 w 1230567"/>
              <a:gd name="connsiteY6" fmla="*/ 195165 h 1076032"/>
              <a:gd name="connsiteX7" fmla="*/ 819886 w 1230567"/>
              <a:gd name="connsiteY7" fmla="*/ 602938 h 1076032"/>
              <a:gd name="connsiteX8" fmla="*/ 436827 w 1230567"/>
              <a:gd name="connsiteY8" fmla="*/ 429943 h 1076032"/>
              <a:gd name="connsiteX9" fmla="*/ 585108 w 1230567"/>
              <a:gd name="connsiteY9" fmla="*/ 738862 h 1076032"/>
              <a:gd name="connsiteX10" fmla="*/ 251475 w 1230567"/>
              <a:gd name="connsiteY10" fmla="*/ 800646 h 1076032"/>
              <a:gd name="connsiteX11" fmla="*/ 4341 w 1230567"/>
              <a:gd name="connsiteY11" fmla="*/ 1072495 h 1076032"/>
              <a:gd name="connsiteX0" fmla="*/ 4341 w 1231061"/>
              <a:gd name="connsiteY0" fmla="*/ 1053601 h 1057138"/>
              <a:gd name="connsiteX1" fmla="*/ 461540 w 1231061"/>
              <a:gd name="connsiteY1" fmla="*/ 942390 h 1057138"/>
              <a:gd name="connsiteX2" fmla="*/ 770459 w 1231061"/>
              <a:gd name="connsiteY2" fmla="*/ 1028887 h 1057138"/>
              <a:gd name="connsiteX3" fmla="*/ 980524 w 1231061"/>
              <a:gd name="connsiteY3" fmla="*/ 917676 h 1057138"/>
              <a:gd name="connsiteX4" fmla="*/ 992881 w 1231061"/>
              <a:gd name="connsiteY4" fmla="*/ 658184 h 1057138"/>
              <a:gd name="connsiteX5" fmla="*/ 1005238 w 1231061"/>
              <a:gd name="connsiteY5" fmla="*/ 312196 h 1057138"/>
              <a:gd name="connsiteX6" fmla="*/ 1227659 w 1231061"/>
              <a:gd name="connsiteY6" fmla="*/ 3276 h 1057138"/>
              <a:gd name="connsiteX7" fmla="*/ 807530 w 1231061"/>
              <a:gd name="connsiteY7" fmla="*/ 176271 h 1057138"/>
              <a:gd name="connsiteX8" fmla="*/ 819886 w 1231061"/>
              <a:gd name="connsiteY8" fmla="*/ 584044 h 1057138"/>
              <a:gd name="connsiteX9" fmla="*/ 436827 w 1231061"/>
              <a:gd name="connsiteY9" fmla="*/ 411049 h 1057138"/>
              <a:gd name="connsiteX10" fmla="*/ 585108 w 1231061"/>
              <a:gd name="connsiteY10" fmla="*/ 719968 h 1057138"/>
              <a:gd name="connsiteX11" fmla="*/ 251475 w 1231061"/>
              <a:gd name="connsiteY11" fmla="*/ 781752 h 1057138"/>
              <a:gd name="connsiteX12" fmla="*/ 4341 w 1231061"/>
              <a:gd name="connsiteY12" fmla="*/ 1053601 h 1057138"/>
              <a:gd name="connsiteX0" fmla="*/ 4341 w 1231061"/>
              <a:gd name="connsiteY0" fmla="*/ 1053601 h 1057138"/>
              <a:gd name="connsiteX1" fmla="*/ 461540 w 1231061"/>
              <a:gd name="connsiteY1" fmla="*/ 942390 h 1057138"/>
              <a:gd name="connsiteX2" fmla="*/ 770459 w 1231061"/>
              <a:gd name="connsiteY2" fmla="*/ 1028887 h 1057138"/>
              <a:gd name="connsiteX3" fmla="*/ 1029951 w 1231061"/>
              <a:gd name="connsiteY3" fmla="*/ 930033 h 1057138"/>
              <a:gd name="connsiteX4" fmla="*/ 992881 w 1231061"/>
              <a:gd name="connsiteY4" fmla="*/ 658184 h 1057138"/>
              <a:gd name="connsiteX5" fmla="*/ 1005238 w 1231061"/>
              <a:gd name="connsiteY5" fmla="*/ 312196 h 1057138"/>
              <a:gd name="connsiteX6" fmla="*/ 1227659 w 1231061"/>
              <a:gd name="connsiteY6" fmla="*/ 3276 h 1057138"/>
              <a:gd name="connsiteX7" fmla="*/ 807530 w 1231061"/>
              <a:gd name="connsiteY7" fmla="*/ 176271 h 1057138"/>
              <a:gd name="connsiteX8" fmla="*/ 819886 w 1231061"/>
              <a:gd name="connsiteY8" fmla="*/ 584044 h 1057138"/>
              <a:gd name="connsiteX9" fmla="*/ 436827 w 1231061"/>
              <a:gd name="connsiteY9" fmla="*/ 411049 h 1057138"/>
              <a:gd name="connsiteX10" fmla="*/ 585108 w 1231061"/>
              <a:gd name="connsiteY10" fmla="*/ 719968 h 1057138"/>
              <a:gd name="connsiteX11" fmla="*/ 251475 w 1231061"/>
              <a:gd name="connsiteY11" fmla="*/ 781752 h 1057138"/>
              <a:gd name="connsiteX12" fmla="*/ 4341 w 1231061"/>
              <a:gd name="connsiteY12" fmla="*/ 1053601 h 1057138"/>
              <a:gd name="connsiteX0" fmla="*/ 4341 w 1231061"/>
              <a:gd name="connsiteY0" fmla="*/ 1053601 h 1057138"/>
              <a:gd name="connsiteX1" fmla="*/ 461540 w 1231061"/>
              <a:gd name="connsiteY1" fmla="*/ 942390 h 1057138"/>
              <a:gd name="connsiteX2" fmla="*/ 770459 w 1231061"/>
              <a:gd name="connsiteY2" fmla="*/ 1028887 h 1057138"/>
              <a:gd name="connsiteX3" fmla="*/ 1029951 w 1231061"/>
              <a:gd name="connsiteY3" fmla="*/ 930033 h 1057138"/>
              <a:gd name="connsiteX4" fmla="*/ 992881 w 1231061"/>
              <a:gd name="connsiteY4" fmla="*/ 658184 h 1057138"/>
              <a:gd name="connsiteX5" fmla="*/ 1005238 w 1231061"/>
              <a:gd name="connsiteY5" fmla="*/ 312196 h 1057138"/>
              <a:gd name="connsiteX6" fmla="*/ 1227659 w 1231061"/>
              <a:gd name="connsiteY6" fmla="*/ 3276 h 1057138"/>
              <a:gd name="connsiteX7" fmla="*/ 807530 w 1231061"/>
              <a:gd name="connsiteY7" fmla="*/ 176271 h 1057138"/>
              <a:gd name="connsiteX8" fmla="*/ 819886 w 1231061"/>
              <a:gd name="connsiteY8" fmla="*/ 584044 h 1057138"/>
              <a:gd name="connsiteX9" fmla="*/ 436827 w 1231061"/>
              <a:gd name="connsiteY9" fmla="*/ 411049 h 1057138"/>
              <a:gd name="connsiteX10" fmla="*/ 585108 w 1231061"/>
              <a:gd name="connsiteY10" fmla="*/ 719968 h 1057138"/>
              <a:gd name="connsiteX11" fmla="*/ 251475 w 1231061"/>
              <a:gd name="connsiteY11" fmla="*/ 781752 h 1057138"/>
              <a:gd name="connsiteX12" fmla="*/ 4341 w 1231061"/>
              <a:gd name="connsiteY12" fmla="*/ 1053601 h 1057138"/>
              <a:gd name="connsiteX0" fmla="*/ 4341 w 1088125"/>
              <a:gd name="connsiteY0" fmla="*/ 1029559 h 1033096"/>
              <a:gd name="connsiteX1" fmla="*/ 461540 w 1088125"/>
              <a:gd name="connsiteY1" fmla="*/ 918348 h 1033096"/>
              <a:gd name="connsiteX2" fmla="*/ 770459 w 1088125"/>
              <a:gd name="connsiteY2" fmla="*/ 1004845 h 1033096"/>
              <a:gd name="connsiteX3" fmla="*/ 1029951 w 1088125"/>
              <a:gd name="connsiteY3" fmla="*/ 905991 h 1033096"/>
              <a:gd name="connsiteX4" fmla="*/ 992881 w 1088125"/>
              <a:gd name="connsiteY4" fmla="*/ 634142 h 1033096"/>
              <a:gd name="connsiteX5" fmla="*/ 1005238 w 1088125"/>
              <a:gd name="connsiteY5" fmla="*/ 288154 h 1033096"/>
              <a:gd name="connsiteX6" fmla="*/ 1079377 w 1088125"/>
              <a:gd name="connsiteY6" fmla="*/ 3947 h 1033096"/>
              <a:gd name="connsiteX7" fmla="*/ 807530 w 1088125"/>
              <a:gd name="connsiteY7" fmla="*/ 152229 h 1033096"/>
              <a:gd name="connsiteX8" fmla="*/ 819886 w 1088125"/>
              <a:gd name="connsiteY8" fmla="*/ 560002 h 1033096"/>
              <a:gd name="connsiteX9" fmla="*/ 436827 w 1088125"/>
              <a:gd name="connsiteY9" fmla="*/ 387007 h 1033096"/>
              <a:gd name="connsiteX10" fmla="*/ 585108 w 1088125"/>
              <a:gd name="connsiteY10" fmla="*/ 695926 h 1033096"/>
              <a:gd name="connsiteX11" fmla="*/ 251475 w 1088125"/>
              <a:gd name="connsiteY11" fmla="*/ 757710 h 1033096"/>
              <a:gd name="connsiteX12" fmla="*/ 4341 w 1088125"/>
              <a:gd name="connsiteY12" fmla="*/ 1029559 h 1033096"/>
              <a:gd name="connsiteX0" fmla="*/ 4341 w 1161067"/>
              <a:gd name="connsiteY0" fmla="*/ 1176127 h 1179664"/>
              <a:gd name="connsiteX1" fmla="*/ 461540 w 1161067"/>
              <a:gd name="connsiteY1" fmla="*/ 1064916 h 1179664"/>
              <a:gd name="connsiteX2" fmla="*/ 770459 w 1161067"/>
              <a:gd name="connsiteY2" fmla="*/ 1151413 h 1179664"/>
              <a:gd name="connsiteX3" fmla="*/ 1029951 w 1161067"/>
              <a:gd name="connsiteY3" fmla="*/ 1052559 h 1179664"/>
              <a:gd name="connsiteX4" fmla="*/ 992881 w 1161067"/>
              <a:gd name="connsiteY4" fmla="*/ 780710 h 1179664"/>
              <a:gd name="connsiteX5" fmla="*/ 1005238 w 1161067"/>
              <a:gd name="connsiteY5" fmla="*/ 434722 h 1179664"/>
              <a:gd name="connsiteX6" fmla="*/ 1156231 w 1161067"/>
              <a:gd name="connsiteY6" fmla="*/ 1753 h 1179664"/>
              <a:gd name="connsiteX7" fmla="*/ 807530 w 1161067"/>
              <a:gd name="connsiteY7" fmla="*/ 298797 h 1179664"/>
              <a:gd name="connsiteX8" fmla="*/ 819886 w 1161067"/>
              <a:gd name="connsiteY8" fmla="*/ 706570 h 1179664"/>
              <a:gd name="connsiteX9" fmla="*/ 436827 w 1161067"/>
              <a:gd name="connsiteY9" fmla="*/ 533575 h 1179664"/>
              <a:gd name="connsiteX10" fmla="*/ 585108 w 1161067"/>
              <a:gd name="connsiteY10" fmla="*/ 842494 h 1179664"/>
              <a:gd name="connsiteX11" fmla="*/ 251475 w 1161067"/>
              <a:gd name="connsiteY11" fmla="*/ 904278 h 1179664"/>
              <a:gd name="connsiteX12" fmla="*/ 4341 w 1161067"/>
              <a:gd name="connsiteY12" fmla="*/ 1176127 h 1179664"/>
              <a:gd name="connsiteX0" fmla="*/ 4341 w 1161067"/>
              <a:gd name="connsiteY0" fmla="*/ 1176127 h 1181662"/>
              <a:gd name="connsiteX1" fmla="*/ 461540 w 1161067"/>
              <a:gd name="connsiteY1" fmla="*/ 1091964 h 1181662"/>
              <a:gd name="connsiteX2" fmla="*/ 770459 w 1161067"/>
              <a:gd name="connsiteY2" fmla="*/ 1151413 h 1181662"/>
              <a:gd name="connsiteX3" fmla="*/ 1029951 w 1161067"/>
              <a:gd name="connsiteY3" fmla="*/ 1052559 h 1181662"/>
              <a:gd name="connsiteX4" fmla="*/ 992881 w 1161067"/>
              <a:gd name="connsiteY4" fmla="*/ 780710 h 1181662"/>
              <a:gd name="connsiteX5" fmla="*/ 1005238 w 1161067"/>
              <a:gd name="connsiteY5" fmla="*/ 434722 h 1181662"/>
              <a:gd name="connsiteX6" fmla="*/ 1156231 w 1161067"/>
              <a:gd name="connsiteY6" fmla="*/ 1753 h 1181662"/>
              <a:gd name="connsiteX7" fmla="*/ 807530 w 1161067"/>
              <a:gd name="connsiteY7" fmla="*/ 298797 h 1181662"/>
              <a:gd name="connsiteX8" fmla="*/ 819886 w 1161067"/>
              <a:gd name="connsiteY8" fmla="*/ 706570 h 1181662"/>
              <a:gd name="connsiteX9" fmla="*/ 436827 w 1161067"/>
              <a:gd name="connsiteY9" fmla="*/ 533575 h 1181662"/>
              <a:gd name="connsiteX10" fmla="*/ 585108 w 1161067"/>
              <a:gd name="connsiteY10" fmla="*/ 842494 h 1181662"/>
              <a:gd name="connsiteX11" fmla="*/ 251475 w 1161067"/>
              <a:gd name="connsiteY11" fmla="*/ 904278 h 1181662"/>
              <a:gd name="connsiteX12" fmla="*/ 4341 w 1161067"/>
              <a:gd name="connsiteY12" fmla="*/ 1176127 h 1181662"/>
              <a:gd name="connsiteX0" fmla="*/ 19869 w 1176595"/>
              <a:gd name="connsiteY0" fmla="*/ 1176127 h 1188476"/>
              <a:gd name="connsiteX1" fmla="*/ 477068 w 1176595"/>
              <a:gd name="connsiteY1" fmla="*/ 1091964 h 1188476"/>
              <a:gd name="connsiteX2" fmla="*/ 785987 w 1176595"/>
              <a:gd name="connsiteY2" fmla="*/ 1151413 h 1188476"/>
              <a:gd name="connsiteX3" fmla="*/ 1045479 w 1176595"/>
              <a:gd name="connsiteY3" fmla="*/ 1052559 h 1188476"/>
              <a:gd name="connsiteX4" fmla="*/ 1008409 w 1176595"/>
              <a:gd name="connsiteY4" fmla="*/ 780710 h 1188476"/>
              <a:gd name="connsiteX5" fmla="*/ 1020766 w 1176595"/>
              <a:gd name="connsiteY5" fmla="*/ 434722 h 1188476"/>
              <a:gd name="connsiteX6" fmla="*/ 1171759 w 1176595"/>
              <a:gd name="connsiteY6" fmla="*/ 1753 h 1188476"/>
              <a:gd name="connsiteX7" fmla="*/ 823058 w 1176595"/>
              <a:gd name="connsiteY7" fmla="*/ 298797 h 1188476"/>
              <a:gd name="connsiteX8" fmla="*/ 835414 w 1176595"/>
              <a:gd name="connsiteY8" fmla="*/ 706570 h 1188476"/>
              <a:gd name="connsiteX9" fmla="*/ 452355 w 1176595"/>
              <a:gd name="connsiteY9" fmla="*/ 533575 h 1188476"/>
              <a:gd name="connsiteX10" fmla="*/ 600636 w 1176595"/>
              <a:gd name="connsiteY10" fmla="*/ 842494 h 1188476"/>
              <a:gd name="connsiteX11" fmla="*/ 134255 w 1176595"/>
              <a:gd name="connsiteY11" fmla="*/ 775802 h 1188476"/>
              <a:gd name="connsiteX12" fmla="*/ 19869 w 1176595"/>
              <a:gd name="connsiteY12" fmla="*/ 1176127 h 1188476"/>
              <a:gd name="connsiteX0" fmla="*/ 11703 w 1259257"/>
              <a:gd name="connsiteY0" fmla="*/ 1378985 h 1385142"/>
              <a:gd name="connsiteX1" fmla="*/ 559730 w 1259257"/>
              <a:gd name="connsiteY1" fmla="*/ 1091964 h 1385142"/>
              <a:gd name="connsiteX2" fmla="*/ 868649 w 1259257"/>
              <a:gd name="connsiteY2" fmla="*/ 1151413 h 1385142"/>
              <a:gd name="connsiteX3" fmla="*/ 1128141 w 1259257"/>
              <a:gd name="connsiteY3" fmla="*/ 1052559 h 1385142"/>
              <a:gd name="connsiteX4" fmla="*/ 1091071 w 1259257"/>
              <a:gd name="connsiteY4" fmla="*/ 780710 h 1385142"/>
              <a:gd name="connsiteX5" fmla="*/ 1103428 w 1259257"/>
              <a:gd name="connsiteY5" fmla="*/ 434722 h 1385142"/>
              <a:gd name="connsiteX6" fmla="*/ 1254421 w 1259257"/>
              <a:gd name="connsiteY6" fmla="*/ 1753 h 1385142"/>
              <a:gd name="connsiteX7" fmla="*/ 905720 w 1259257"/>
              <a:gd name="connsiteY7" fmla="*/ 298797 h 1385142"/>
              <a:gd name="connsiteX8" fmla="*/ 918076 w 1259257"/>
              <a:gd name="connsiteY8" fmla="*/ 706570 h 1385142"/>
              <a:gd name="connsiteX9" fmla="*/ 535017 w 1259257"/>
              <a:gd name="connsiteY9" fmla="*/ 533575 h 1385142"/>
              <a:gd name="connsiteX10" fmla="*/ 683298 w 1259257"/>
              <a:gd name="connsiteY10" fmla="*/ 842494 h 1385142"/>
              <a:gd name="connsiteX11" fmla="*/ 216917 w 1259257"/>
              <a:gd name="connsiteY11" fmla="*/ 775802 h 1385142"/>
              <a:gd name="connsiteX12" fmla="*/ 11703 w 1259257"/>
              <a:gd name="connsiteY12" fmla="*/ 1378985 h 1385142"/>
              <a:gd name="connsiteX0" fmla="*/ 5618 w 1253172"/>
              <a:gd name="connsiteY0" fmla="*/ 1378985 h 1382633"/>
              <a:gd name="connsiteX1" fmla="*/ 553645 w 1253172"/>
              <a:gd name="connsiteY1" fmla="*/ 1091964 h 1382633"/>
              <a:gd name="connsiteX2" fmla="*/ 862564 w 1253172"/>
              <a:gd name="connsiteY2" fmla="*/ 1151413 h 1382633"/>
              <a:gd name="connsiteX3" fmla="*/ 1122056 w 1253172"/>
              <a:gd name="connsiteY3" fmla="*/ 1052559 h 1382633"/>
              <a:gd name="connsiteX4" fmla="*/ 1084986 w 1253172"/>
              <a:gd name="connsiteY4" fmla="*/ 780710 h 1382633"/>
              <a:gd name="connsiteX5" fmla="*/ 1097343 w 1253172"/>
              <a:gd name="connsiteY5" fmla="*/ 434722 h 1382633"/>
              <a:gd name="connsiteX6" fmla="*/ 1248336 w 1253172"/>
              <a:gd name="connsiteY6" fmla="*/ 1753 h 1382633"/>
              <a:gd name="connsiteX7" fmla="*/ 899635 w 1253172"/>
              <a:gd name="connsiteY7" fmla="*/ 298797 h 1382633"/>
              <a:gd name="connsiteX8" fmla="*/ 911991 w 1253172"/>
              <a:gd name="connsiteY8" fmla="*/ 706570 h 1382633"/>
              <a:gd name="connsiteX9" fmla="*/ 528932 w 1253172"/>
              <a:gd name="connsiteY9" fmla="*/ 533575 h 1382633"/>
              <a:gd name="connsiteX10" fmla="*/ 677213 w 1253172"/>
              <a:gd name="connsiteY10" fmla="*/ 842494 h 1382633"/>
              <a:gd name="connsiteX11" fmla="*/ 287686 w 1253172"/>
              <a:gd name="connsiteY11" fmla="*/ 856945 h 1382633"/>
              <a:gd name="connsiteX12" fmla="*/ 5618 w 1253172"/>
              <a:gd name="connsiteY12" fmla="*/ 1378985 h 1382633"/>
              <a:gd name="connsiteX0" fmla="*/ 5618 w 1130348"/>
              <a:gd name="connsiteY0" fmla="*/ 1097068 h 1100716"/>
              <a:gd name="connsiteX1" fmla="*/ 553645 w 1130348"/>
              <a:gd name="connsiteY1" fmla="*/ 810047 h 1100716"/>
              <a:gd name="connsiteX2" fmla="*/ 862564 w 1130348"/>
              <a:gd name="connsiteY2" fmla="*/ 869496 h 1100716"/>
              <a:gd name="connsiteX3" fmla="*/ 1122056 w 1130348"/>
              <a:gd name="connsiteY3" fmla="*/ 770642 h 1100716"/>
              <a:gd name="connsiteX4" fmla="*/ 1084986 w 1130348"/>
              <a:gd name="connsiteY4" fmla="*/ 498793 h 1100716"/>
              <a:gd name="connsiteX5" fmla="*/ 1097343 w 1130348"/>
              <a:gd name="connsiteY5" fmla="*/ 152805 h 1100716"/>
              <a:gd name="connsiteX6" fmla="*/ 1108601 w 1130348"/>
              <a:gd name="connsiteY6" fmla="*/ 84980 h 1100716"/>
              <a:gd name="connsiteX7" fmla="*/ 899635 w 1130348"/>
              <a:gd name="connsiteY7" fmla="*/ 16880 h 1100716"/>
              <a:gd name="connsiteX8" fmla="*/ 911991 w 1130348"/>
              <a:gd name="connsiteY8" fmla="*/ 424653 h 1100716"/>
              <a:gd name="connsiteX9" fmla="*/ 528932 w 1130348"/>
              <a:gd name="connsiteY9" fmla="*/ 251658 h 1100716"/>
              <a:gd name="connsiteX10" fmla="*/ 677213 w 1130348"/>
              <a:gd name="connsiteY10" fmla="*/ 560577 h 1100716"/>
              <a:gd name="connsiteX11" fmla="*/ 287686 w 1130348"/>
              <a:gd name="connsiteY11" fmla="*/ 575028 h 1100716"/>
              <a:gd name="connsiteX12" fmla="*/ 5618 w 1130348"/>
              <a:gd name="connsiteY12" fmla="*/ 1097068 h 1100716"/>
              <a:gd name="connsiteX0" fmla="*/ 5618 w 1124327"/>
              <a:gd name="connsiteY0" fmla="*/ 1023525 h 1027173"/>
              <a:gd name="connsiteX1" fmla="*/ 553645 w 1124327"/>
              <a:gd name="connsiteY1" fmla="*/ 736504 h 1027173"/>
              <a:gd name="connsiteX2" fmla="*/ 862564 w 1124327"/>
              <a:gd name="connsiteY2" fmla="*/ 795953 h 1027173"/>
              <a:gd name="connsiteX3" fmla="*/ 1122056 w 1124327"/>
              <a:gd name="connsiteY3" fmla="*/ 697099 h 1027173"/>
              <a:gd name="connsiteX4" fmla="*/ 1084986 w 1124327"/>
              <a:gd name="connsiteY4" fmla="*/ 425250 h 1027173"/>
              <a:gd name="connsiteX5" fmla="*/ 1097343 w 1124327"/>
              <a:gd name="connsiteY5" fmla="*/ 79262 h 1027173"/>
              <a:gd name="connsiteX6" fmla="*/ 1108601 w 1124327"/>
              <a:gd name="connsiteY6" fmla="*/ 11437 h 1027173"/>
              <a:gd name="connsiteX7" fmla="*/ 990462 w 1124327"/>
              <a:gd name="connsiteY7" fmla="*/ 132672 h 1027173"/>
              <a:gd name="connsiteX8" fmla="*/ 911991 w 1124327"/>
              <a:gd name="connsiteY8" fmla="*/ 351110 h 1027173"/>
              <a:gd name="connsiteX9" fmla="*/ 528932 w 1124327"/>
              <a:gd name="connsiteY9" fmla="*/ 178115 h 1027173"/>
              <a:gd name="connsiteX10" fmla="*/ 677213 w 1124327"/>
              <a:gd name="connsiteY10" fmla="*/ 487034 h 1027173"/>
              <a:gd name="connsiteX11" fmla="*/ 287686 w 1124327"/>
              <a:gd name="connsiteY11" fmla="*/ 501485 h 1027173"/>
              <a:gd name="connsiteX12" fmla="*/ 5618 w 1124327"/>
              <a:gd name="connsiteY12" fmla="*/ 1023525 h 1027173"/>
              <a:gd name="connsiteX0" fmla="*/ 1128 w 1119837"/>
              <a:gd name="connsiteY0" fmla="*/ 1023525 h 1026261"/>
              <a:gd name="connsiteX1" fmla="*/ 549155 w 1119837"/>
              <a:gd name="connsiteY1" fmla="*/ 736504 h 1026261"/>
              <a:gd name="connsiteX2" fmla="*/ 858074 w 1119837"/>
              <a:gd name="connsiteY2" fmla="*/ 795953 h 1026261"/>
              <a:gd name="connsiteX3" fmla="*/ 1117566 w 1119837"/>
              <a:gd name="connsiteY3" fmla="*/ 697099 h 1026261"/>
              <a:gd name="connsiteX4" fmla="*/ 1080496 w 1119837"/>
              <a:gd name="connsiteY4" fmla="*/ 425250 h 1026261"/>
              <a:gd name="connsiteX5" fmla="*/ 1092853 w 1119837"/>
              <a:gd name="connsiteY5" fmla="*/ 79262 h 1026261"/>
              <a:gd name="connsiteX6" fmla="*/ 1104111 w 1119837"/>
              <a:gd name="connsiteY6" fmla="*/ 11437 h 1026261"/>
              <a:gd name="connsiteX7" fmla="*/ 985972 w 1119837"/>
              <a:gd name="connsiteY7" fmla="*/ 132672 h 1026261"/>
              <a:gd name="connsiteX8" fmla="*/ 907501 w 1119837"/>
              <a:gd name="connsiteY8" fmla="*/ 351110 h 1026261"/>
              <a:gd name="connsiteX9" fmla="*/ 524442 w 1119837"/>
              <a:gd name="connsiteY9" fmla="*/ 178115 h 1026261"/>
              <a:gd name="connsiteX10" fmla="*/ 672723 w 1119837"/>
              <a:gd name="connsiteY10" fmla="*/ 487034 h 1026261"/>
              <a:gd name="connsiteX11" fmla="*/ 410990 w 1119837"/>
              <a:gd name="connsiteY11" fmla="*/ 536157 h 1026261"/>
              <a:gd name="connsiteX12" fmla="*/ 1128 w 1119837"/>
              <a:gd name="connsiteY12" fmla="*/ 1023525 h 1026261"/>
              <a:gd name="connsiteX0" fmla="*/ 2526 w 924630"/>
              <a:gd name="connsiteY0" fmla="*/ 789485 h 801035"/>
              <a:gd name="connsiteX1" fmla="*/ 353948 w 924630"/>
              <a:gd name="connsiteY1" fmla="*/ 736504 h 801035"/>
              <a:gd name="connsiteX2" fmla="*/ 662867 w 924630"/>
              <a:gd name="connsiteY2" fmla="*/ 795953 h 801035"/>
              <a:gd name="connsiteX3" fmla="*/ 922359 w 924630"/>
              <a:gd name="connsiteY3" fmla="*/ 697099 h 801035"/>
              <a:gd name="connsiteX4" fmla="*/ 885289 w 924630"/>
              <a:gd name="connsiteY4" fmla="*/ 425250 h 801035"/>
              <a:gd name="connsiteX5" fmla="*/ 897646 w 924630"/>
              <a:gd name="connsiteY5" fmla="*/ 79262 h 801035"/>
              <a:gd name="connsiteX6" fmla="*/ 908904 w 924630"/>
              <a:gd name="connsiteY6" fmla="*/ 11437 h 801035"/>
              <a:gd name="connsiteX7" fmla="*/ 790765 w 924630"/>
              <a:gd name="connsiteY7" fmla="*/ 132672 h 801035"/>
              <a:gd name="connsiteX8" fmla="*/ 712294 w 924630"/>
              <a:gd name="connsiteY8" fmla="*/ 351110 h 801035"/>
              <a:gd name="connsiteX9" fmla="*/ 329235 w 924630"/>
              <a:gd name="connsiteY9" fmla="*/ 178115 h 801035"/>
              <a:gd name="connsiteX10" fmla="*/ 477516 w 924630"/>
              <a:gd name="connsiteY10" fmla="*/ 487034 h 801035"/>
              <a:gd name="connsiteX11" fmla="*/ 215783 w 924630"/>
              <a:gd name="connsiteY11" fmla="*/ 536157 h 801035"/>
              <a:gd name="connsiteX12" fmla="*/ 2526 w 924630"/>
              <a:gd name="connsiteY12" fmla="*/ 789485 h 801035"/>
              <a:gd name="connsiteX0" fmla="*/ 2526 w 952449"/>
              <a:gd name="connsiteY0" fmla="*/ 789485 h 797089"/>
              <a:gd name="connsiteX1" fmla="*/ 353948 w 952449"/>
              <a:gd name="connsiteY1" fmla="*/ 736504 h 797089"/>
              <a:gd name="connsiteX2" fmla="*/ 662867 w 952449"/>
              <a:gd name="connsiteY2" fmla="*/ 795953 h 797089"/>
              <a:gd name="connsiteX3" fmla="*/ 922359 w 952449"/>
              <a:gd name="connsiteY3" fmla="*/ 697099 h 797089"/>
              <a:gd name="connsiteX4" fmla="*/ 944271 w 952449"/>
              <a:gd name="connsiteY4" fmla="*/ 425250 h 797089"/>
              <a:gd name="connsiteX5" fmla="*/ 897646 w 952449"/>
              <a:gd name="connsiteY5" fmla="*/ 79262 h 797089"/>
              <a:gd name="connsiteX6" fmla="*/ 908904 w 952449"/>
              <a:gd name="connsiteY6" fmla="*/ 11437 h 797089"/>
              <a:gd name="connsiteX7" fmla="*/ 790765 w 952449"/>
              <a:gd name="connsiteY7" fmla="*/ 132672 h 797089"/>
              <a:gd name="connsiteX8" fmla="*/ 712294 w 952449"/>
              <a:gd name="connsiteY8" fmla="*/ 351110 h 797089"/>
              <a:gd name="connsiteX9" fmla="*/ 329235 w 952449"/>
              <a:gd name="connsiteY9" fmla="*/ 178115 h 797089"/>
              <a:gd name="connsiteX10" fmla="*/ 477516 w 952449"/>
              <a:gd name="connsiteY10" fmla="*/ 487034 h 797089"/>
              <a:gd name="connsiteX11" fmla="*/ 215783 w 952449"/>
              <a:gd name="connsiteY11" fmla="*/ 536157 h 797089"/>
              <a:gd name="connsiteX12" fmla="*/ 2526 w 952449"/>
              <a:gd name="connsiteY12" fmla="*/ 789485 h 79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52449" h="797089">
                <a:moveTo>
                  <a:pt x="2526" y="789485"/>
                </a:moveTo>
                <a:cubicBezTo>
                  <a:pt x="25553" y="822876"/>
                  <a:pt x="243891" y="735426"/>
                  <a:pt x="353948" y="736504"/>
                </a:cubicBezTo>
                <a:cubicBezTo>
                  <a:pt x="464005" y="737582"/>
                  <a:pt x="568132" y="802520"/>
                  <a:pt x="662867" y="795953"/>
                </a:cubicBezTo>
                <a:cubicBezTo>
                  <a:pt x="757602" y="789386"/>
                  <a:pt x="875458" y="758883"/>
                  <a:pt x="922359" y="697099"/>
                </a:cubicBezTo>
                <a:cubicBezTo>
                  <a:pt x="969260" y="635315"/>
                  <a:pt x="948390" y="528223"/>
                  <a:pt x="944271" y="425250"/>
                </a:cubicBezTo>
                <a:cubicBezTo>
                  <a:pt x="940152" y="322277"/>
                  <a:pt x="858516" y="188413"/>
                  <a:pt x="897646" y="79262"/>
                </a:cubicBezTo>
                <a:cubicBezTo>
                  <a:pt x="936776" y="-29889"/>
                  <a:pt x="926717" y="2535"/>
                  <a:pt x="908904" y="11437"/>
                </a:cubicBezTo>
                <a:cubicBezTo>
                  <a:pt x="891091" y="20339"/>
                  <a:pt x="823533" y="76060"/>
                  <a:pt x="790765" y="132672"/>
                </a:cubicBezTo>
                <a:cubicBezTo>
                  <a:pt x="757997" y="189284"/>
                  <a:pt x="789216" y="343536"/>
                  <a:pt x="712294" y="351110"/>
                </a:cubicBezTo>
                <a:cubicBezTo>
                  <a:pt x="635372" y="358684"/>
                  <a:pt x="368365" y="155461"/>
                  <a:pt x="329235" y="178115"/>
                </a:cubicBezTo>
                <a:cubicBezTo>
                  <a:pt x="290105" y="200769"/>
                  <a:pt x="496425" y="427360"/>
                  <a:pt x="477516" y="487034"/>
                </a:cubicBezTo>
                <a:cubicBezTo>
                  <a:pt x="458607" y="546708"/>
                  <a:pt x="312578" y="480552"/>
                  <a:pt x="215783" y="536157"/>
                </a:cubicBezTo>
                <a:cubicBezTo>
                  <a:pt x="118989" y="591763"/>
                  <a:pt x="-20501" y="756094"/>
                  <a:pt x="2526" y="789485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5-конечная звезда 5"/>
          <p:cNvSpPr/>
          <p:nvPr/>
        </p:nvSpPr>
        <p:spPr>
          <a:xfrm>
            <a:off x="1872512" y="3233019"/>
            <a:ext cx="934479" cy="792088"/>
          </a:xfrm>
          <a:custGeom>
            <a:avLst/>
            <a:gdLst>
              <a:gd name="connsiteX0" fmla="*/ 2 w 2088232"/>
              <a:gd name="connsiteY0" fmla="*/ 632604 h 1656184"/>
              <a:gd name="connsiteX1" fmla="*/ 797638 w 2088232"/>
              <a:gd name="connsiteY1" fmla="*/ 632609 h 1656184"/>
              <a:gd name="connsiteX2" fmla="*/ 1044116 w 2088232"/>
              <a:gd name="connsiteY2" fmla="*/ 0 h 1656184"/>
              <a:gd name="connsiteX3" fmla="*/ 1290594 w 2088232"/>
              <a:gd name="connsiteY3" fmla="*/ 632609 h 1656184"/>
              <a:gd name="connsiteX4" fmla="*/ 2088230 w 2088232"/>
              <a:gd name="connsiteY4" fmla="*/ 632604 h 1656184"/>
              <a:gd name="connsiteX5" fmla="*/ 1442926 w 2088232"/>
              <a:gd name="connsiteY5" fmla="*/ 1023574 h 1656184"/>
              <a:gd name="connsiteX6" fmla="*/ 1689414 w 2088232"/>
              <a:gd name="connsiteY6" fmla="*/ 1656180 h 1656184"/>
              <a:gd name="connsiteX7" fmla="*/ 1044116 w 2088232"/>
              <a:gd name="connsiteY7" fmla="*/ 1265203 h 1656184"/>
              <a:gd name="connsiteX8" fmla="*/ 398818 w 2088232"/>
              <a:gd name="connsiteY8" fmla="*/ 1656180 h 1656184"/>
              <a:gd name="connsiteX9" fmla="*/ 645306 w 2088232"/>
              <a:gd name="connsiteY9" fmla="*/ 1023574 h 1656184"/>
              <a:gd name="connsiteX10" fmla="*/ 2 w 2088232"/>
              <a:gd name="connsiteY10" fmla="*/ 632604 h 1656184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1044114 w 2088228"/>
              <a:gd name="connsiteY3" fmla="*/ 0 h 1656180"/>
              <a:gd name="connsiteX4" fmla="*/ 1290592 w 2088228"/>
              <a:gd name="connsiteY4" fmla="*/ 632609 h 1656180"/>
              <a:gd name="connsiteX5" fmla="*/ 2088228 w 2088228"/>
              <a:gd name="connsiteY5" fmla="*/ 632604 h 1656180"/>
              <a:gd name="connsiteX6" fmla="*/ 1442924 w 2088228"/>
              <a:gd name="connsiteY6" fmla="*/ 1023574 h 1656180"/>
              <a:gd name="connsiteX7" fmla="*/ 1689412 w 2088228"/>
              <a:gd name="connsiteY7" fmla="*/ 1656180 h 1656180"/>
              <a:gd name="connsiteX8" fmla="*/ 1044114 w 2088228"/>
              <a:gd name="connsiteY8" fmla="*/ 1265203 h 1656180"/>
              <a:gd name="connsiteX9" fmla="*/ 398816 w 2088228"/>
              <a:gd name="connsiteY9" fmla="*/ 1656180 h 1656180"/>
              <a:gd name="connsiteX10" fmla="*/ 645304 w 2088228"/>
              <a:gd name="connsiteY10" fmla="*/ 1023574 h 1656180"/>
              <a:gd name="connsiteX11" fmla="*/ 0 w 2088228"/>
              <a:gd name="connsiteY11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1044114 w 2088228"/>
              <a:gd name="connsiteY3" fmla="*/ 0 h 1656180"/>
              <a:gd name="connsiteX4" fmla="*/ 1290592 w 2088228"/>
              <a:gd name="connsiteY4" fmla="*/ 632609 h 1656180"/>
              <a:gd name="connsiteX5" fmla="*/ 2088228 w 2088228"/>
              <a:gd name="connsiteY5" fmla="*/ 632604 h 1656180"/>
              <a:gd name="connsiteX6" fmla="*/ 1442924 w 2088228"/>
              <a:gd name="connsiteY6" fmla="*/ 1023574 h 1656180"/>
              <a:gd name="connsiteX7" fmla="*/ 1689412 w 2088228"/>
              <a:gd name="connsiteY7" fmla="*/ 1656180 h 1656180"/>
              <a:gd name="connsiteX8" fmla="*/ 1044114 w 2088228"/>
              <a:gd name="connsiteY8" fmla="*/ 1265203 h 1656180"/>
              <a:gd name="connsiteX9" fmla="*/ 398816 w 2088228"/>
              <a:gd name="connsiteY9" fmla="*/ 1656180 h 1656180"/>
              <a:gd name="connsiteX10" fmla="*/ 645304 w 2088228"/>
              <a:gd name="connsiteY10" fmla="*/ 1023574 h 1656180"/>
              <a:gd name="connsiteX11" fmla="*/ 191129 w 2088228"/>
              <a:gd name="connsiteY11" fmla="*/ 847036 h 1656180"/>
              <a:gd name="connsiteX12" fmla="*/ 0 w 2088228"/>
              <a:gd name="connsiteY12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1044114 w 2088228"/>
              <a:gd name="connsiteY3" fmla="*/ 0 h 1656180"/>
              <a:gd name="connsiteX4" fmla="*/ 1290592 w 2088228"/>
              <a:gd name="connsiteY4" fmla="*/ 632609 h 1656180"/>
              <a:gd name="connsiteX5" fmla="*/ 2088228 w 2088228"/>
              <a:gd name="connsiteY5" fmla="*/ 632604 h 1656180"/>
              <a:gd name="connsiteX6" fmla="*/ 1442924 w 2088228"/>
              <a:gd name="connsiteY6" fmla="*/ 1023574 h 1656180"/>
              <a:gd name="connsiteX7" fmla="*/ 1689412 w 2088228"/>
              <a:gd name="connsiteY7" fmla="*/ 1656180 h 1656180"/>
              <a:gd name="connsiteX8" fmla="*/ 1044114 w 2088228"/>
              <a:gd name="connsiteY8" fmla="*/ 1265203 h 1656180"/>
              <a:gd name="connsiteX9" fmla="*/ 398816 w 2088228"/>
              <a:gd name="connsiteY9" fmla="*/ 1656180 h 1656180"/>
              <a:gd name="connsiteX10" fmla="*/ 645304 w 2088228"/>
              <a:gd name="connsiteY10" fmla="*/ 1023574 h 1656180"/>
              <a:gd name="connsiteX11" fmla="*/ 178772 w 2088228"/>
              <a:gd name="connsiteY11" fmla="*/ 884106 h 1656180"/>
              <a:gd name="connsiteX12" fmla="*/ 0 w 2088228"/>
              <a:gd name="connsiteY12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90592 w 2088228"/>
              <a:gd name="connsiteY5" fmla="*/ 632609 h 1656180"/>
              <a:gd name="connsiteX6" fmla="*/ 2088228 w 2088228"/>
              <a:gd name="connsiteY6" fmla="*/ 632604 h 1656180"/>
              <a:gd name="connsiteX7" fmla="*/ 1442924 w 2088228"/>
              <a:gd name="connsiteY7" fmla="*/ 1023574 h 1656180"/>
              <a:gd name="connsiteX8" fmla="*/ 1689412 w 2088228"/>
              <a:gd name="connsiteY8" fmla="*/ 1656180 h 1656180"/>
              <a:gd name="connsiteX9" fmla="*/ 1044114 w 2088228"/>
              <a:gd name="connsiteY9" fmla="*/ 1265203 h 1656180"/>
              <a:gd name="connsiteX10" fmla="*/ 398816 w 2088228"/>
              <a:gd name="connsiteY10" fmla="*/ 1656180 h 1656180"/>
              <a:gd name="connsiteX11" fmla="*/ 645304 w 2088228"/>
              <a:gd name="connsiteY11" fmla="*/ 1023574 h 1656180"/>
              <a:gd name="connsiteX12" fmla="*/ 178772 w 2088228"/>
              <a:gd name="connsiteY12" fmla="*/ 884106 h 1656180"/>
              <a:gd name="connsiteX13" fmla="*/ 0 w 2088228"/>
              <a:gd name="connsiteY13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2088228 w 2088228"/>
              <a:gd name="connsiteY7" fmla="*/ 632604 h 1656180"/>
              <a:gd name="connsiteX8" fmla="*/ 1442924 w 2088228"/>
              <a:gd name="connsiteY8" fmla="*/ 1023574 h 1656180"/>
              <a:gd name="connsiteX9" fmla="*/ 1689412 w 2088228"/>
              <a:gd name="connsiteY9" fmla="*/ 1656180 h 1656180"/>
              <a:gd name="connsiteX10" fmla="*/ 1044114 w 2088228"/>
              <a:gd name="connsiteY10" fmla="*/ 1265203 h 1656180"/>
              <a:gd name="connsiteX11" fmla="*/ 398816 w 2088228"/>
              <a:gd name="connsiteY11" fmla="*/ 1656180 h 1656180"/>
              <a:gd name="connsiteX12" fmla="*/ 645304 w 2088228"/>
              <a:gd name="connsiteY12" fmla="*/ 1023574 h 1656180"/>
              <a:gd name="connsiteX13" fmla="*/ 178772 w 2088228"/>
              <a:gd name="connsiteY13" fmla="*/ 884106 h 1656180"/>
              <a:gd name="connsiteX14" fmla="*/ 0 w 2088228"/>
              <a:gd name="connsiteY14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442924 w 2088228"/>
              <a:gd name="connsiteY9" fmla="*/ 1023574 h 1656180"/>
              <a:gd name="connsiteX10" fmla="*/ 1689412 w 2088228"/>
              <a:gd name="connsiteY10" fmla="*/ 1656180 h 1656180"/>
              <a:gd name="connsiteX11" fmla="*/ 1044114 w 2088228"/>
              <a:gd name="connsiteY11" fmla="*/ 1265203 h 1656180"/>
              <a:gd name="connsiteX12" fmla="*/ 398816 w 2088228"/>
              <a:gd name="connsiteY12" fmla="*/ 1656180 h 1656180"/>
              <a:gd name="connsiteX13" fmla="*/ 645304 w 2088228"/>
              <a:gd name="connsiteY13" fmla="*/ 1023574 h 1656180"/>
              <a:gd name="connsiteX14" fmla="*/ 178772 w 2088228"/>
              <a:gd name="connsiteY14" fmla="*/ 884106 h 1656180"/>
              <a:gd name="connsiteX15" fmla="*/ 0 w 2088228"/>
              <a:gd name="connsiteY15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89412 w 2088228"/>
              <a:gd name="connsiteY11" fmla="*/ 1656180 h 1656180"/>
              <a:gd name="connsiteX12" fmla="*/ 1044114 w 2088228"/>
              <a:gd name="connsiteY12" fmla="*/ 1265203 h 1656180"/>
              <a:gd name="connsiteX13" fmla="*/ 398816 w 2088228"/>
              <a:gd name="connsiteY13" fmla="*/ 1656180 h 1656180"/>
              <a:gd name="connsiteX14" fmla="*/ 645304 w 2088228"/>
              <a:gd name="connsiteY14" fmla="*/ 1023574 h 1656180"/>
              <a:gd name="connsiteX15" fmla="*/ 178772 w 2088228"/>
              <a:gd name="connsiteY15" fmla="*/ 884106 h 1656180"/>
              <a:gd name="connsiteX16" fmla="*/ 0 w 2088228"/>
              <a:gd name="connsiteY16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044114 w 2088228"/>
              <a:gd name="connsiteY13" fmla="*/ 1265203 h 1656180"/>
              <a:gd name="connsiteX14" fmla="*/ 398816 w 2088228"/>
              <a:gd name="connsiteY14" fmla="*/ 1656180 h 1656180"/>
              <a:gd name="connsiteX15" fmla="*/ 645304 w 2088228"/>
              <a:gd name="connsiteY15" fmla="*/ 1023574 h 1656180"/>
              <a:gd name="connsiteX16" fmla="*/ 178772 w 2088228"/>
              <a:gd name="connsiteY16" fmla="*/ 884106 h 1656180"/>
              <a:gd name="connsiteX17" fmla="*/ 0 w 2088228"/>
              <a:gd name="connsiteY17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398816 w 2088228"/>
              <a:gd name="connsiteY15" fmla="*/ 1656180 h 1656180"/>
              <a:gd name="connsiteX16" fmla="*/ 645304 w 2088228"/>
              <a:gd name="connsiteY16" fmla="*/ 1023574 h 1656180"/>
              <a:gd name="connsiteX17" fmla="*/ 178772 w 2088228"/>
              <a:gd name="connsiteY17" fmla="*/ 884106 h 1656180"/>
              <a:gd name="connsiteX18" fmla="*/ 0 w 2088228"/>
              <a:gd name="connsiteY18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645304 w 2088228"/>
              <a:gd name="connsiteY17" fmla="*/ 1023574 h 1656180"/>
              <a:gd name="connsiteX18" fmla="*/ 178772 w 2088228"/>
              <a:gd name="connsiteY18" fmla="*/ 884106 h 1656180"/>
              <a:gd name="connsiteX19" fmla="*/ 0 w 2088228"/>
              <a:gd name="connsiteY19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104565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104565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805942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192128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104565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805942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088228" h="1656180">
                <a:moveTo>
                  <a:pt x="0" y="632604"/>
                </a:moveTo>
                <a:cubicBezTo>
                  <a:pt x="109018" y="634060"/>
                  <a:pt x="218035" y="499591"/>
                  <a:pt x="327053" y="501047"/>
                </a:cubicBezTo>
                <a:lnTo>
                  <a:pt x="871776" y="817961"/>
                </a:lnTo>
                <a:cubicBezTo>
                  <a:pt x="916742" y="695847"/>
                  <a:pt x="764001" y="314242"/>
                  <a:pt x="808967" y="192128"/>
                </a:cubicBezTo>
                <a:lnTo>
                  <a:pt x="1044114" y="0"/>
                </a:lnTo>
                <a:cubicBezTo>
                  <a:pt x="1072823" y="80518"/>
                  <a:pt x="1249814" y="136323"/>
                  <a:pt x="1278523" y="216841"/>
                </a:cubicBezTo>
                <a:lnTo>
                  <a:pt x="1154668" y="805604"/>
                </a:lnTo>
                <a:cubicBezTo>
                  <a:pt x="1298926" y="802939"/>
                  <a:pt x="1616179" y="466641"/>
                  <a:pt x="1760437" y="463976"/>
                </a:cubicBezTo>
                <a:lnTo>
                  <a:pt x="2088228" y="632604"/>
                </a:lnTo>
                <a:cubicBezTo>
                  <a:pt x="1987202" y="691725"/>
                  <a:pt x="1997387" y="824985"/>
                  <a:pt x="1896361" y="884106"/>
                </a:cubicBezTo>
                <a:lnTo>
                  <a:pt x="1183432" y="986504"/>
                </a:lnTo>
                <a:cubicBezTo>
                  <a:pt x="1223367" y="1084177"/>
                  <a:pt x="1658718" y="1218920"/>
                  <a:pt x="1698653" y="1316593"/>
                </a:cubicBezTo>
                <a:lnTo>
                  <a:pt x="1689412" y="1656180"/>
                </a:lnTo>
                <a:cubicBezTo>
                  <a:pt x="1597757" y="1600649"/>
                  <a:pt x="1444319" y="1643972"/>
                  <a:pt x="1352664" y="1588441"/>
                </a:cubicBezTo>
                <a:lnTo>
                  <a:pt x="1044114" y="1104565"/>
                </a:lnTo>
                <a:cubicBezTo>
                  <a:pt x="928661" y="1179360"/>
                  <a:pt x="887349" y="1513646"/>
                  <a:pt x="771896" y="1588441"/>
                </a:cubicBezTo>
                <a:lnTo>
                  <a:pt x="398816" y="1656180"/>
                </a:lnTo>
                <a:cubicBezTo>
                  <a:pt x="432560" y="1559460"/>
                  <a:pt x="367450" y="1400956"/>
                  <a:pt x="401194" y="1304236"/>
                </a:cubicBezTo>
                <a:lnTo>
                  <a:pt x="805942" y="1023574"/>
                </a:lnTo>
                <a:cubicBezTo>
                  <a:pt x="666907" y="935896"/>
                  <a:pt x="317807" y="971784"/>
                  <a:pt x="178772" y="884106"/>
                </a:cubicBezTo>
                <a:lnTo>
                  <a:pt x="0" y="63260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 rot="13754368">
            <a:off x="3216157" y="3910913"/>
            <a:ext cx="412433" cy="411636"/>
          </a:xfrm>
          <a:custGeom>
            <a:avLst/>
            <a:gdLst>
              <a:gd name="connsiteX0" fmla="*/ 1437 w 810975"/>
              <a:gd name="connsiteY0" fmla="*/ 323402 h 706871"/>
              <a:gd name="connsiteX1" fmla="*/ 285642 w 810975"/>
              <a:gd name="connsiteY1" fmla="*/ 619964 h 706871"/>
              <a:gd name="connsiteX2" fmla="*/ 594561 w 810975"/>
              <a:gd name="connsiteY2" fmla="*/ 706461 h 706871"/>
              <a:gd name="connsiteX3" fmla="*/ 804626 w 810975"/>
              <a:gd name="connsiteY3" fmla="*/ 595250 h 706871"/>
              <a:gd name="connsiteX4" fmla="*/ 755199 w 810975"/>
              <a:gd name="connsiteY4" fmla="*/ 360472 h 706871"/>
              <a:gd name="connsiteX5" fmla="*/ 742842 w 810975"/>
              <a:gd name="connsiteY5" fmla="*/ 150407 h 706871"/>
              <a:gd name="connsiteX6" fmla="*/ 730486 w 810975"/>
              <a:gd name="connsiteY6" fmla="*/ 2126 h 706871"/>
              <a:gd name="connsiteX7" fmla="*/ 643988 w 810975"/>
              <a:gd name="connsiteY7" fmla="*/ 261618 h 706871"/>
              <a:gd name="connsiteX8" fmla="*/ 260929 w 810975"/>
              <a:gd name="connsiteY8" fmla="*/ 88623 h 706871"/>
              <a:gd name="connsiteX9" fmla="*/ 409210 w 810975"/>
              <a:gd name="connsiteY9" fmla="*/ 397542 h 706871"/>
              <a:gd name="connsiteX10" fmla="*/ 1437 w 810975"/>
              <a:gd name="connsiteY10" fmla="*/ 323402 h 706871"/>
              <a:gd name="connsiteX0" fmla="*/ 871 w 983403"/>
              <a:gd name="connsiteY0" fmla="*/ 731175 h 737263"/>
              <a:gd name="connsiteX1" fmla="*/ 458070 w 983403"/>
              <a:gd name="connsiteY1" fmla="*/ 619964 h 737263"/>
              <a:gd name="connsiteX2" fmla="*/ 766989 w 983403"/>
              <a:gd name="connsiteY2" fmla="*/ 706461 h 737263"/>
              <a:gd name="connsiteX3" fmla="*/ 977054 w 983403"/>
              <a:gd name="connsiteY3" fmla="*/ 595250 h 737263"/>
              <a:gd name="connsiteX4" fmla="*/ 927627 w 983403"/>
              <a:gd name="connsiteY4" fmla="*/ 360472 h 737263"/>
              <a:gd name="connsiteX5" fmla="*/ 915270 w 983403"/>
              <a:gd name="connsiteY5" fmla="*/ 150407 h 737263"/>
              <a:gd name="connsiteX6" fmla="*/ 902914 w 983403"/>
              <a:gd name="connsiteY6" fmla="*/ 2126 h 737263"/>
              <a:gd name="connsiteX7" fmla="*/ 816416 w 983403"/>
              <a:gd name="connsiteY7" fmla="*/ 261618 h 737263"/>
              <a:gd name="connsiteX8" fmla="*/ 433357 w 983403"/>
              <a:gd name="connsiteY8" fmla="*/ 88623 h 737263"/>
              <a:gd name="connsiteX9" fmla="*/ 581638 w 983403"/>
              <a:gd name="connsiteY9" fmla="*/ 397542 h 737263"/>
              <a:gd name="connsiteX10" fmla="*/ 871 w 983403"/>
              <a:gd name="connsiteY10" fmla="*/ 731175 h 737263"/>
              <a:gd name="connsiteX0" fmla="*/ 4341 w 986873"/>
              <a:gd name="connsiteY0" fmla="*/ 731175 h 734712"/>
              <a:gd name="connsiteX1" fmla="*/ 461540 w 986873"/>
              <a:gd name="connsiteY1" fmla="*/ 619964 h 734712"/>
              <a:gd name="connsiteX2" fmla="*/ 770459 w 986873"/>
              <a:gd name="connsiteY2" fmla="*/ 706461 h 734712"/>
              <a:gd name="connsiteX3" fmla="*/ 980524 w 986873"/>
              <a:gd name="connsiteY3" fmla="*/ 595250 h 734712"/>
              <a:gd name="connsiteX4" fmla="*/ 931097 w 986873"/>
              <a:gd name="connsiteY4" fmla="*/ 360472 h 734712"/>
              <a:gd name="connsiteX5" fmla="*/ 918740 w 986873"/>
              <a:gd name="connsiteY5" fmla="*/ 150407 h 734712"/>
              <a:gd name="connsiteX6" fmla="*/ 906384 w 986873"/>
              <a:gd name="connsiteY6" fmla="*/ 2126 h 734712"/>
              <a:gd name="connsiteX7" fmla="*/ 819886 w 986873"/>
              <a:gd name="connsiteY7" fmla="*/ 261618 h 734712"/>
              <a:gd name="connsiteX8" fmla="*/ 436827 w 986873"/>
              <a:gd name="connsiteY8" fmla="*/ 88623 h 734712"/>
              <a:gd name="connsiteX9" fmla="*/ 585108 w 986873"/>
              <a:gd name="connsiteY9" fmla="*/ 397542 h 734712"/>
              <a:gd name="connsiteX10" fmla="*/ 251475 w 986873"/>
              <a:gd name="connsiteY10" fmla="*/ 459326 h 734712"/>
              <a:gd name="connsiteX11" fmla="*/ 4341 w 986873"/>
              <a:gd name="connsiteY11" fmla="*/ 731175 h 734712"/>
              <a:gd name="connsiteX0" fmla="*/ 4341 w 1004473"/>
              <a:gd name="connsiteY0" fmla="*/ 731109 h 734646"/>
              <a:gd name="connsiteX1" fmla="*/ 461540 w 1004473"/>
              <a:gd name="connsiteY1" fmla="*/ 619898 h 734646"/>
              <a:gd name="connsiteX2" fmla="*/ 770459 w 1004473"/>
              <a:gd name="connsiteY2" fmla="*/ 706395 h 734646"/>
              <a:gd name="connsiteX3" fmla="*/ 980524 w 1004473"/>
              <a:gd name="connsiteY3" fmla="*/ 595184 h 734646"/>
              <a:gd name="connsiteX4" fmla="*/ 992881 w 1004473"/>
              <a:gd name="connsiteY4" fmla="*/ 335692 h 734646"/>
              <a:gd name="connsiteX5" fmla="*/ 918740 w 1004473"/>
              <a:gd name="connsiteY5" fmla="*/ 150341 h 734646"/>
              <a:gd name="connsiteX6" fmla="*/ 906384 w 1004473"/>
              <a:gd name="connsiteY6" fmla="*/ 2060 h 734646"/>
              <a:gd name="connsiteX7" fmla="*/ 819886 w 1004473"/>
              <a:gd name="connsiteY7" fmla="*/ 261552 h 734646"/>
              <a:gd name="connsiteX8" fmla="*/ 436827 w 1004473"/>
              <a:gd name="connsiteY8" fmla="*/ 88557 h 734646"/>
              <a:gd name="connsiteX9" fmla="*/ 585108 w 1004473"/>
              <a:gd name="connsiteY9" fmla="*/ 397476 h 734646"/>
              <a:gd name="connsiteX10" fmla="*/ 251475 w 1004473"/>
              <a:gd name="connsiteY10" fmla="*/ 459260 h 734646"/>
              <a:gd name="connsiteX11" fmla="*/ 4341 w 1004473"/>
              <a:gd name="connsiteY11" fmla="*/ 731109 h 734646"/>
              <a:gd name="connsiteX0" fmla="*/ 4341 w 1228373"/>
              <a:gd name="connsiteY0" fmla="*/ 1057560 h 1061097"/>
              <a:gd name="connsiteX1" fmla="*/ 461540 w 1228373"/>
              <a:gd name="connsiteY1" fmla="*/ 946349 h 1061097"/>
              <a:gd name="connsiteX2" fmla="*/ 770459 w 1228373"/>
              <a:gd name="connsiteY2" fmla="*/ 1032846 h 1061097"/>
              <a:gd name="connsiteX3" fmla="*/ 980524 w 1228373"/>
              <a:gd name="connsiteY3" fmla="*/ 921635 h 1061097"/>
              <a:gd name="connsiteX4" fmla="*/ 992881 w 1228373"/>
              <a:gd name="connsiteY4" fmla="*/ 662143 h 1061097"/>
              <a:gd name="connsiteX5" fmla="*/ 1227659 w 1228373"/>
              <a:gd name="connsiteY5" fmla="*/ 7235 h 1061097"/>
              <a:gd name="connsiteX6" fmla="*/ 906384 w 1228373"/>
              <a:gd name="connsiteY6" fmla="*/ 328511 h 1061097"/>
              <a:gd name="connsiteX7" fmla="*/ 819886 w 1228373"/>
              <a:gd name="connsiteY7" fmla="*/ 588003 h 1061097"/>
              <a:gd name="connsiteX8" fmla="*/ 436827 w 1228373"/>
              <a:gd name="connsiteY8" fmla="*/ 415008 h 1061097"/>
              <a:gd name="connsiteX9" fmla="*/ 585108 w 1228373"/>
              <a:gd name="connsiteY9" fmla="*/ 723927 h 1061097"/>
              <a:gd name="connsiteX10" fmla="*/ 251475 w 1228373"/>
              <a:gd name="connsiteY10" fmla="*/ 785711 h 1061097"/>
              <a:gd name="connsiteX11" fmla="*/ 4341 w 1228373"/>
              <a:gd name="connsiteY11" fmla="*/ 1057560 h 1061097"/>
              <a:gd name="connsiteX0" fmla="*/ 4341 w 1230567"/>
              <a:gd name="connsiteY0" fmla="*/ 1072495 h 1076032"/>
              <a:gd name="connsiteX1" fmla="*/ 461540 w 1230567"/>
              <a:gd name="connsiteY1" fmla="*/ 961284 h 1076032"/>
              <a:gd name="connsiteX2" fmla="*/ 770459 w 1230567"/>
              <a:gd name="connsiteY2" fmla="*/ 1047781 h 1076032"/>
              <a:gd name="connsiteX3" fmla="*/ 980524 w 1230567"/>
              <a:gd name="connsiteY3" fmla="*/ 936570 h 1076032"/>
              <a:gd name="connsiteX4" fmla="*/ 992881 w 1230567"/>
              <a:gd name="connsiteY4" fmla="*/ 677078 h 1076032"/>
              <a:gd name="connsiteX5" fmla="*/ 1227659 w 1230567"/>
              <a:gd name="connsiteY5" fmla="*/ 22170 h 1076032"/>
              <a:gd name="connsiteX6" fmla="*/ 807530 w 1230567"/>
              <a:gd name="connsiteY6" fmla="*/ 195165 h 1076032"/>
              <a:gd name="connsiteX7" fmla="*/ 819886 w 1230567"/>
              <a:gd name="connsiteY7" fmla="*/ 602938 h 1076032"/>
              <a:gd name="connsiteX8" fmla="*/ 436827 w 1230567"/>
              <a:gd name="connsiteY8" fmla="*/ 429943 h 1076032"/>
              <a:gd name="connsiteX9" fmla="*/ 585108 w 1230567"/>
              <a:gd name="connsiteY9" fmla="*/ 738862 h 1076032"/>
              <a:gd name="connsiteX10" fmla="*/ 251475 w 1230567"/>
              <a:gd name="connsiteY10" fmla="*/ 800646 h 1076032"/>
              <a:gd name="connsiteX11" fmla="*/ 4341 w 1230567"/>
              <a:gd name="connsiteY11" fmla="*/ 1072495 h 1076032"/>
              <a:gd name="connsiteX0" fmla="*/ 4341 w 1231061"/>
              <a:gd name="connsiteY0" fmla="*/ 1053601 h 1057138"/>
              <a:gd name="connsiteX1" fmla="*/ 461540 w 1231061"/>
              <a:gd name="connsiteY1" fmla="*/ 942390 h 1057138"/>
              <a:gd name="connsiteX2" fmla="*/ 770459 w 1231061"/>
              <a:gd name="connsiteY2" fmla="*/ 1028887 h 1057138"/>
              <a:gd name="connsiteX3" fmla="*/ 980524 w 1231061"/>
              <a:gd name="connsiteY3" fmla="*/ 917676 h 1057138"/>
              <a:gd name="connsiteX4" fmla="*/ 992881 w 1231061"/>
              <a:gd name="connsiteY4" fmla="*/ 658184 h 1057138"/>
              <a:gd name="connsiteX5" fmla="*/ 1005238 w 1231061"/>
              <a:gd name="connsiteY5" fmla="*/ 312196 h 1057138"/>
              <a:gd name="connsiteX6" fmla="*/ 1227659 w 1231061"/>
              <a:gd name="connsiteY6" fmla="*/ 3276 h 1057138"/>
              <a:gd name="connsiteX7" fmla="*/ 807530 w 1231061"/>
              <a:gd name="connsiteY7" fmla="*/ 176271 h 1057138"/>
              <a:gd name="connsiteX8" fmla="*/ 819886 w 1231061"/>
              <a:gd name="connsiteY8" fmla="*/ 584044 h 1057138"/>
              <a:gd name="connsiteX9" fmla="*/ 436827 w 1231061"/>
              <a:gd name="connsiteY9" fmla="*/ 411049 h 1057138"/>
              <a:gd name="connsiteX10" fmla="*/ 585108 w 1231061"/>
              <a:gd name="connsiteY10" fmla="*/ 719968 h 1057138"/>
              <a:gd name="connsiteX11" fmla="*/ 251475 w 1231061"/>
              <a:gd name="connsiteY11" fmla="*/ 781752 h 1057138"/>
              <a:gd name="connsiteX12" fmla="*/ 4341 w 1231061"/>
              <a:gd name="connsiteY12" fmla="*/ 1053601 h 1057138"/>
              <a:gd name="connsiteX0" fmla="*/ 4341 w 1231061"/>
              <a:gd name="connsiteY0" fmla="*/ 1053601 h 1057138"/>
              <a:gd name="connsiteX1" fmla="*/ 461540 w 1231061"/>
              <a:gd name="connsiteY1" fmla="*/ 942390 h 1057138"/>
              <a:gd name="connsiteX2" fmla="*/ 770459 w 1231061"/>
              <a:gd name="connsiteY2" fmla="*/ 1028887 h 1057138"/>
              <a:gd name="connsiteX3" fmla="*/ 1029951 w 1231061"/>
              <a:gd name="connsiteY3" fmla="*/ 930033 h 1057138"/>
              <a:gd name="connsiteX4" fmla="*/ 992881 w 1231061"/>
              <a:gd name="connsiteY4" fmla="*/ 658184 h 1057138"/>
              <a:gd name="connsiteX5" fmla="*/ 1005238 w 1231061"/>
              <a:gd name="connsiteY5" fmla="*/ 312196 h 1057138"/>
              <a:gd name="connsiteX6" fmla="*/ 1227659 w 1231061"/>
              <a:gd name="connsiteY6" fmla="*/ 3276 h 1057138"/>
              <a:gd name="connsiteX7" fmla="*/ 807530 w 1231061"/>
              <a:gd name="connsiteY7" fmla="*/ 176271 h 1057138"/>
              <a:gd name="connsiteX8" fmla="*/ 819886 w 1231061"/>
              <a:gd name="connsiteY8" fmla="*/ 584044 h 1057138"/>
              <a:gd name="connsiteX9" fmla="*/ 436827 w 1231061"/>
              <a:gd name="connsiteY9" fmla="*/ 411049 h 1057138"/>
              <a:gd name="connsiteX10" fmla="*/ 585108 w 1231061"/>
              <a:gd name="connsiteY10" fmla="*/ 719968 h 1057138"/>
              <a:gd name="connsiteX11" fmla="*/ 251475 w 1231061"/>
              <a:gd name="connsiteY11" fmla="*/ 781752 h 1057138"/>
              <a:gd name="connsiteX12" fmla="*/ 4341 w 1231061"/>
              <a:gd name="connsiteY12" fmla="*/ 1053601 h 1057138"/>
              <a:gd name="connsiteX0" fmla="*/ 4341 w 1231061"/>
              <a:gd name="connsiteY0" fmla="*/ 1053601 h 1057138"/>
              <a:gd name="connsiteX1" fmla="*/ 461540 w 1231061"/>
              <a:gd name="connsiteY1" fmla="*/ 942390 h 1057138"/>
              <a:gd name="connsiteX2" fmla="*/ 770459 w 1231061"/>
              <a:gd name="connsiteY2" fmla="*/ 1028887 h 1057138"/>
              <a:gd name="connsiteX3" fmla="*/ 1029951 w 1231061"/>
              <a:gd name="connsiteY3" fmla="*/ 930033 h 1057138"/>
              <a:gd name="connsiteX4" fmla="*/ 992881 w 1231061"/>
              <a:gd name="connsiteY4" fmla="*/ 658184 h 1057138"/>
              <a:gd name="connsiteX5" fmla="*/ 1005238 w 1231061"/>
              <a:gd name="connsiteY5" fmla="*/ 312196 h 1057138"/>
              <a:gd name="connsiteX6" fmla="*/ 1227659 w 1231061"/>
              <a:gd name="connsiteY6" fmla="*/ 3276 h 1057138"/>
              <a:gd name="connsiteX7" fmla="*/ 807530 w 1231061"/>
              <a:gd name="connsiteY7" fmla="*/ 176271 h 1057138"/>
              <a:gd name="connsiteX8" fmla="*/ 819886 w 1231061"/>
              <a:gd name="connsiteY8" fmla="*/ 584044 h 1057138"/>
              <a:gd name="connsiteX9" fmla="*/ 436827 w 1231061"/>
              <a:gd name="connsiteY9" fmla="*/ 411049 h 1057138"/>
              <a:gd name="connsiteX10" fmla="*/ 585108 w 1231061"/>
              <a:gd name="connsiteY10" fmla="*/ 719968 h 1057138"/>
              <a:gd name="connsiteX11" fmla="*/ 251475 w 1231061"/>
              <a:gd name="connsiteY11" fmla="*/ 781752 h 1057138"/>
              <a:gd name="connsiteX12" fmla="*/ 4341 w 1231061"/>
              <a:gd name="connsiteY12" fmla="*/ 1053601 h 1057138"/>
              <a:gd name="connsiteX0" fmla="*/ 4341 w 1088125"/>
              <a:gd name="connsiteY0" fmla="*/ 1029559 h 1033096"/>
              <a:gd name="connsiteX1" fmla="*/ 461540 w 1088125"/>
              <a:gd name="connsiteY1" fmla="*/ 918348 h 1033096"/>
              <a:gd name="connsiteX2" fmla="*/ 770459 w 1088125"/>
              <a:gd name="connsiteY2" fmla="*/ 1004845 h 1033096"/>
              <a:gd name="connsiteX3" fmla="*/ 1029951 w 1088125"/>
              <a:gd name="connsiteY3" fmla="*/ 905991 h 1033096"/>
              <a:gd name="connsiteX4" fmla="*/ 992881 w 1088125"/>
              <a:gd name="connsiteY4" fmla="*/ 634142 h 1033096"/>
              <a:gd name="connsiteX5" fmla="*/ 1005238 w 1088125"/>
              <a:gd name="connsiteY5" fmla="*/ 288154 h 1033096"/>
              <a:gd name="connsiteX6" fmla="*/ 1079377 w 1088125"/>
              <a:gd name="connsiteY6" fmla="*/ 3947 h 1033096"/>
              <a:gd name="connsiteX7" fmla="*/ 807530 w 1088125"/>
              <a:gd name="connsiteY7" fmla="*/ 152229 h 1033096"/>
              <a:gd name="connsiteX8" fmla="*/ 819886 w 1088125"/>
              <a:gd name="connsiteY8" fmla="*/ 560002 h 1033096"/>
              <a:gd name="connsiteX9" fmla="*/ 436827 w 1088125"/>
              <a:gd name="connsiteY9" fmla="*/ 387007 h 1033096"/>
              <a:gd name="connsiteX10" fmla="*/ 585108 w 1088125"/>
              <a:gd name="connsiteY10" fmla="*/ 695926 h 1033096"/>
              <a:gd name="connsiteX11" fmla="*/ 251475 w 1088125"/>
              <a:gd name="connsiteY11" fmla="*/ 757710 h 1033096"/>
              <a:gd name="connsiteX12" fmla="*/ 4341 w 1088125"/>
              <a:gd name="connsiteY12" fmla="*/ 1029559 h 1033096"/>
              <a:gd name="connsiteX0" fmla="*/ 4341 w 1161067"/>
              <a:gd name="connsiteY0" fmla="*/ 1176127 h 1179664"/>
              <a:gd name="connsiteX1" fmla="*/ 461540 w 1161067"/>
              <a:gd name="connsiteY1" fmla="*/ 1064916 h 1179664"/>
              <a:gd name="connsiteX2" fmla="*/ 770459 w 1161067"/>
              <a:gd name="connsiteY2" fmla="*/ 1151413 h 1179664"/>
              <a:gd name="connsiteX3" fmla="*/ 1029951 w 1161067"/>
              <a:gd name="connsiteY3" fmla="*/ 1052559 h 1179664"/>
              <a:gd name="connsiteX4" fmla="*/ 992881 w 1161067"/>
              <a:gd name="connsiteY4" fmla="*/ 780710 h 1179664"/>
              <a:gd name="connsiteX5" fmla="*/ 1005238 w 1161067"/>
              <a:gd name="connsiteY5" fmla="*/ 434722 h 1179664"/>
              <a:gd name="connsiteX6" fmla="*/ 1156231 w 1161067"/>
              <a:gd name="connsiteY6" fmla="*/ 1753 h 1179664"/>
              <a:gd name="connsiteX7" fmla="*/ 807530 w 1161067"/>
              <a:gd name="connsiteY7" fmla="*/ 298797 h 1179664"/>
              <a:gd name="connsiteX8" fmla="*/ 819886 w 1161067"/>
              <a:gd name="connsiteY8" fmla="*/ 706570 h 1179664"/>
              <a:gd name="connsiteX9" fmla="*/ 436827 w 1161067"/>
              <a:gd name="connsiteY9" fmla="*/ 533575 h 1179664"/>
              <a:gd name="connsiteX10" fmla="*/ 585108 w 1161067"/>
              <a:gd name="connsiteY10" fmla="*/ 842494 h 1179664"/>
              <a:gd name="connsiteX11" fmla="*/ 251475 w 1161067"/>
              <a:gd name="connsiteY11" fmla="*/ 904278 h 1179664"/>
              <a:gd name="connsiteX12" fmla="*/ 4341 w 1161067"/>
              <a:gd name="connsiteY12" fmla="*/ 1176127 h 1179664"/>
              <a:gd name="connsiteX0" fmla="*/ 4341 w 1161067"/>
              <a:gd name="connsiteY0" fmla="*/ 1176127 h 1181662"/>
              <a:gd name="connsiteX1" fmla="*/ 461540 w 1161067"/>
              <a:gd name="connsiteY1" fmla="*/ 1091964 h 1181662"/>
              <a:gd name="connsiteX2" fmla="*/ 770459 w 1161067"/>
              <a:gd name="connsiteY2" fmla="*/ 1151413 h 1181662"/>
              <a:gd name="connsiteX3" fmla="*/ 1029951 w 1161067"/>
              <a:gd name="connsiteY3" fmla="*/ 1052559 h 1181662"/>
              <a:gd name="connsiteX4" fmla="*/ 992881 w 1161067"/>
              <a:gd name="connsiteY4" fmla="*/ 780710 h 1181662"/>
              <a:gd name="connsiteX5" fmla="*/ 1005238 w 1161067"/>
              <a:gd name="connsiteY5" fmla="*/ 434722 h 1181662"/>
              <a:gd name="connsiteX6" fmla="*/ 1156231 w 1161067"/>
              <a:gd name="connsiteY6" fmla="*/ 1753 h 1181662"/>
              <a:gd name="connsiteX7" fmla="*/ 807530 w 1161067"/>
              <a:gd name="connsiteY7" fmla="*/ 298797 h 1181662"/>
              <a:gd name="connsiteX8" fmla="*/ 819886 w 1161067"/>
              <a:gd name="connsiteY8" fmla="*/ 706570 h 1181662"/>
              <a:gd name="connsiteX9" fmla="*/ 436827 w 1161067"/>
              <a:gd name="connsiteY9" fmla="*/ 533575 h 1181662"/>
              <a:gd name="connsiteX10" fmla="*/ 585108 w 1161067"/>
              <a:gd name="connsiteY10" fmla="*/ 842494 h 1181662"/>
              <a:gd name="connsiteX11" fmla="*/ 251475 w 1161067"/>
              <a:gd name="connsiteY11" fmla="*/ 904278 h 1181662"/>
              <a:gd name="connsiteX12" fmla="*/ 4341 w 1161067"/>
              <a:gd name="connsiteY12" fmla="*/ 1176127 h 1181662"/>
              <a:gd name="connsiteX0" fmla="*/ 19869 w 1176595"/>
              <a:gd name="connsiteY0" fmla="*/ 1176127 h 1188476"/>
              <a:gd name="connsiteX1" fmla="*/ 477068 w 1176595"/>
              <a:gd name="connsiteY1" fmla="*/ 1091964 h 1188476"/>
              <a:gd name="connsiteX2" fmla="*/ 785987 w 1176595"/>
              <a:gd name="connsiteY2" fmla="*/ 1151413 h 1188476"/>
              <a:gd name="connsiteX3" fmla="*/ 1045479 w 1176595"/>
              <a:gd name="connsiteY3" fmla="*/ 1052559 h 1188476"/>
              <a:gd name="connsiteX4" fmla="*/ 1008409 w 1176595"/>
              <a:gd name="connsiteY4" fmla="*/ 780710 h 1188476"/>
              <a:gd name="connsiteX5" fmla="*/ 1020766 w 1176595"/>
              <a:gd name="connsiteY5" fmla="*/ 434722 h 1188476"/>
              <a:gd name="connsiteX6" fmla="*/ 1171759 w 1176595"/>
              <a:gd name="connsiteY6" fmla="*/ 1753 h 1188476"/>
              <a:gd name="connsiteX7" fmla="*/ 823058 w 1176595"/>
              <a:gd name="connsiteY7" fmla="*/ 298797 h 1188476"/>
              <a:gd name="connsiteX8" fmla="*/ 835414 w 1176595"/>
              <a:gd name="connsiteY8" fmla="*/ 706570 h 1188476"/>
              <a:gd name="connsiteX9" fmla="*/ 452355 w 1176595"/>
              <a:gd name="connsiteY9" fmla="*/ 533575 h 1188476"/>
              <a:gd name="connsiteX10" fmla="*/ 600636 w 1176595"/>
              <a:gd name="connsiteY10" fmla="*/ 842494 h 1188476"/>
              <a:gd name="connsiteX11" fmla="*/ 134255 w 1176595"/>
              <a:gd name="connsiteY11" fmla="*/ 775802 h 1188476"/>
              <a:gd name="connsiteX12" fmla="*/ 19869 w 1176595"/>
              <a:gd name="connsiteY12" fmla="*/ 1176127 h 1188476"/>
              <a:gd name="connsiteX0" fmla="*/ 11703 w 1259257"/>
              <a:gd name="connsiteY0" fmla="*/ 1378985 h 1385142"/>
              <a:gd name="connsiteX1" fmla="*/ 559730 w 1259257"/>
              <a:gd name="connsiteY1" fmla="*/ 1091964 h 1385142"/>
              <a:gd name="connsiteX2" fmla="*/ 868649 w 1259257"/>
              <a:gd name="connsiteY2" fmla="*/ 1151413 h 1385142"/>
              <a:gd name="connsiteX3" fmla="*/ 1128141 w 1259257"/>
              <a:gd name="connsiteY3" fmla="*/ 1052559 h 1385142"/>
              <a:gd name="connsiteX4" fmla="*/ 1091071 w 1259257"/>
              <a:gd name="connsiteY4" fmla="*/ 780710 h 1385142"/>
              <a:gd name="connsiteX5" fmla="*/ 1103428 w 1259257"/>
              <a:gd name="connsiteY5" fmla="*/ 434722 h 1385142"/>
              <a:gd name="connsiteX6" fmla="*/ 1254421 w 1259257"/>
              <a:gd name="connsiteY6" fmla="*/ 1753 h 1385142"/>
              <a:gd name="connsiteX7" fmla="*/ 905720 w 1259257"/>
              <a:gd name="connsiteY7" fmla="*/ 298797 h 1385142"/>
              <a:gd name="connsiteX8" fmla="*/ 918076 w 1259257"/>
              <a:gd name="connsiteY8" fmla="*/ 706570 h 1385142"/>
              <a:gd name="connsiteX9" fmla="*/ 535017 w 1259257"/>
              <a:gd name="connsiteY9" fmla="*/ 533575 h 1385142"/>
              <a:gd name="connsiteX10" fmla="*/ 683298 w 1259257"/>
              <a:gd name="connsiteY10" fmla="*/ 842494 h 1385142"/>
              <a:gd name="connsiteX11" fmla="*/ 216917 w 1259257"/>
              <a:gd name="connsiteY11" fmla="*/ 775802 h 1385142"/>
              <a:gd name="connsiteX12" fmla="*/ 11703 w 1259257"/>
              <a:gd name="connsiteY12" fmla="*/ 1378985 h 1385142"/>
              <a:gd name="connsiteX0" fmla="*/ 5618 w 1253172"/>
              <a:gd name="connsiteY0" fmla="*/ 1378985 h 1382633"/>
              <a:gd name="connsiteX1" fmla="*/ 553645 w 1253172"/>
              <a:gd name="connsiteY1" fmla="*/ 1091964 h 1382633"/>
              <a:gd name="connsiteX2" fmla="*/ 862564 w 1253172"/>
              <a:gd name="connsiteY2" fmla="*/ 1151413 h 1382633"/>
              <a:gd name="connsiteX3" fmla="*/ 1122056 w 1253172"/>
              <a:gd name="connsiteY3" fmla="*/ 1052559 h 1382633"/>
              <a:gd name="connsiteX4" fmla="*/ 1084986 w 1253172"/>
              <a:gd name="connsiteY4" fmla="*/ 780710 h 1382633"/>
              <a:gd name="connsiteX5" fmla="*/ 1097343 w 1253172"/>
              <a:gd name="connsiteY5" fmla="*/ 434722 h 1382633"/>
              <a:gd name="connsiteX6" fmla="*/ 1248336 w 1253172"/>
              <a:gd name="connsiteY6" fmla="*/ 1753 h 1382633"/>
              <a:gd name="connsiteX7" fmla="*/ 899635 w 1253172"/>
              <a:gd name="connsiteY7" fmla="*/ 298797 h 1382633"/>
              <a:gd name="connsiteX8" fmla="*/ 911991 w 1253172"/>
              <a:gd name="connsiteY8" fmla="*/ 706570 h 1382633"/>
              <a:gd name="connsiteX9" fmla="*/ 528932 w 1253172"/>
              <a:gd name="connsiteY9" fmla="*/ 533575 h 1382633"/>
              <a:gd name="connsiteX10" fmla="*/ 677213 w 1253172"/>
              <a:gd name="connsiteY10" fmla="*/ 842494 h 1382633"/>
              <a:gd name="connsiteX11" fmla="*/ 287686 w 1253172"/>
              <a:gd name="connsiteY11" fmla="*/ 856945 h 1382633"/>
              <a:gd name="connsiteX12" fmla="*/ 5618 w 1253172"/>
              <a:gd name="connsiteY12" fmla="*/ 1378985 h 1382633"/>
              <a:gd name="connsiteX0" fmla="*/ 5618 w 1130348"/>
              <a:gd name="connsiteY0" fmla="*/ 1097068 h 1100716"/>
              <a:gd name="connsiteX1" fmla="*/ 553645 w 1130348"/>
              <a:gd name="connsiteY1" fmla="*/ 810047 h 1100716"/>
              <a:gd name="connsiteX2" fmla="*/ 862564 w 1130348"/>
              <a:gd name="connsiteY2" fmla="*/ 869496 h 1100716"/>
              <a:gd name="connsiteX3" fmla="*/ 1122056 w 1130348"/>
              <a:gd name="connsiteY3" fmla="*/ 770642 h 1100716"/>
              <a:gd name="connsiteX4" fmla="*/ 1084986 w 1130348"/>
              <a:gd name="connsiteY4" fmla="*/ 498793 h 1100716"/>
              <a:gd name="connsiteX5" fmla="*/ 1097343 w 1130348"/>
              <a:gd name="connsiteY5" fmla="*/ 152805 h 1100716"/>
              <a:gd name="connsiteX6" fmla="*/ 1108601 w 1130348"/>
              <a:gd name="connsiteY6" fmla="*/ 84980 h 1100716"/>
              <a:gd name="connsiteX7" fmla="*/ 899635 w 1130348"/>
              <a:gd name="connsiteY7" fmla="*/ 16880 h 1100716"/>
              <a:gd name="connsiteX8" fmla="*/ 911991 w 1130348"/>
              <a:gd name="connsiteY8" fmla="*/ 424653 h 1100716"/>
              <a:gd name="connsiteX9" fmla="*/ 528932 w 1130348"/>
              <a:gd name="connsiteY9" fmla="*/ 251658 h 1100716"/>
              <a:gd name="connsiteX10" fmla="*/ 677213 w 1130348"/>
              <a:gd name="connsiteY10" fmla="*/ 560577 h 1100716"/>
              <a:gd name="connsiteX11" fmla="*/ 287686 w 1130348"/>
              <a:gd name="connsiteY11" fmla="*/ 575028 h 1100716"/>
              <a:gd name="connsiteX12" fmla="*/ 5618 w 1130348"/>
              <a:gd name="connsiteY12" fmla="*/ 1097068 h 1100716"/>
              <a:gd name="connsiteX0" fmla="*/ 5618 w 1124327"/>
              <a:gd name="connsiteY0" fmla="*/ 1023525 h 1027173"/>
              <a:gd name="connsiteX1" fmla="*/ 553645 w 1124327"/>
              <a:gd name="connsiteY1" fmla="*/ 736504 h 1027173"/>
              <a:gd name="connsiteX2" fmla="*/ 862564 w 1124327"/>
              <a:gd name="connsiteY2" fmla="*/ 795953 h 1027173"/>
              <a:gd name="connsiteX3" fmla="*/ 1122056 w 1124327"/>
              <a:gd name="connsiteY3" fmla="*/ 697099 h 1027173"/>
              <a:gd name="connsiteX4" fmla="*/ 1084986 w 1124327"/>
              <a:gd name="connsiteY4" fmla="*/ 425250 h 1027173"/>
              <a:gd name="connsiteX5" fmla="*/ 1097343 w 1124327"/>
              <a:gd name="connsiteY5" fmla="*/ 79262 h 1027173"/>
              <a:gd name="connsiteX6" fmla="*/ 1108601 w 1124327"/>
              <a:gd name="connsiteY6" fmla="*/ 11437 h 1027173"/>
              <a:gd name="connsiteX7" fmla="*/ 990462 w 1124327"/>
              <a:gd name="connsiteY7" fmla="*/ 132672 h 1027173"/>
              <a:gd name="connsiteX8" fmla="*/ 911991 w 1124327"/>
              <a:gd name="connsiteY8" fmla="*/ 351110 h 1027173"/>
              <a:gd name="connsiteX9" fmla="*/ 528932 w 1124327"/>
              <a:gd name="connsiteY9" fmla="*/ 178115 h 1027173"/>
              <a:gd name="connsiteX10" fmla="*/ 677213 w 1124327"/>
              <a:gd name="connsiteY10" fmla="*/ 487034 h 1027173"/>
              <a:gd name="connsiteX11" fmla="*/ 287686 w 1124327"/>
              <a:gd name="connsiteY11" fmla="*/ 501485 h 1027173"/>
              <a:gd name="connsiteX12" fmla="*/ 5618 w 1124327"/>
              <a:gd name="connsiteY12" fmla="*/ 1023525 h 1027173"/>
              <a:gd name="connsiteX0" fmla="*/ 1128 w 1119837"/>
              <a:gd name="connsiteY0" fmla="*/ 1023525 h 1026261"/>
              <a:gd name="connsiteX1" fmla="*/ 549155 w 1119837"/>
              <a:gd name="connsiteY1" fmla="*/ 736504 h 1026261"/>
              <a:gd name="connsiteX2" fmla="*/ 858074 w 1119837"/>
              <a:gd name="connsiteY2" fmla="*/ 795953 h 1026261"/>
              <a:gd name="connsiteX3" fmla="*/ 1117566 w 1119837"/>
              <a:gd name="connsiteY3" fmla="*/ 697099 h 1026261"/>
              <a:gd name="connsiteX4" fmla="*/ 1080496 w 1119837"/>
              <a:gd name="connsiteY4" fmla="*/ 425250 h 1026261"/>
              <a:gd name="connsiteX5" fmla="*/ 1092853 w 1119837"/>
              <a:gd name="connsiteY5" fmla="*/ 79262 h 1026261"/>
              <a:gd name="connsiteX6" fmla="*/ 1104111 w 1119837"/>
              <a:gd name="connsiteY6" fmla="*/ 11437 h 1026261"/>
              <a:gd name="connsiteX7" fmla="*/ 985972 w 1119837"/>
              <a:gd name="connsiteY7" fmla="*/ 132672 h 1026261"/>
              <a:gd name="connsiteX8" fmla="*/ 907501 w 1119837"/>
              <a:gd name="connsiteY8" fmla="*/ 351110 h 1026261"/>
              <a:gd name="connsiteX9" fmla="*/ 524442 w 1119837"/>
              <a:gd name="connsiteY9" fmla="*/ 178115 h 1026261"/>
              <a:gd name="connsiteX10" fmla="*/ 672723 w 1119837"/>
              <a:gd name="connsiteY10" fmla="*/ 487034 h 1026261"/>
              <a:gd name="connsiteX11" fmla="*/ 410990 w 1119837"/>
              <a:gd name="connsiteY11" fmla="*/ 536157 h 1026261"/>
              <a:gd name="connsiteX12" fmla="*/ 1128 w 1119837"/>
              <a:gd name="connsiteY12" fmla="*/ 1023525 h 1026261"/>
              <a:gd name="connsiteX0" fmla="*/ 2526 w 924630"/>
              <a:gd name="connsiteY0" fmla="*/ 789485 h 801035"/>
              <a:gd name="connsiteX1" fmla="*/ 353948 w 924630"/>
              <a:gd name="connsiteY1" fmla="*/ 736504 h 801035"/>
              <a:gd name="connsiteX2" fmla="*/ 662867 w 924630"/>
              <a:gd name="connsiteY2" fmla="*/ 795953 h 801035"/>
              <a:gd name="connsiteX3" fmla="*/ 922359 w 924630"/>
              <a:gd name="connsiteY3" fmla="*/ 697099 h 801035"/>
              <a:gd name="connsiteX4" fmla="*/ 885289 w 924630"/>
              <a:gd name="connsiteY4" fmla="*/ 425250 h 801035"/>
              <a:gd name="connsiteX5" fmla="*/ 897646 w 924630"/>
              <a:gd name="connsiteY5" fmla="*/ 79262 h 801035"/>
              <a:gd name="connsiteX6" fmla="*/ 908904 w 924630"/>
              <a:gd name="connsiteY6" fmla="*/ 11437 h 801035"/>
              <a:gd name="connsiteX7" fmla="*/ 790765 w 924630"/>
              <a:gd name="connsiteY7" fmla="*/ 132672 h 801035"/>
              <a:gd name="connsiteX8" fmla="*/ 712294 w 924630"/>
              <a:gd name="connsiteY8" fmla="*/ 351110 h 801035"/>
              <a:gd name="connsiteX9" fmla="*/ 329235 w 924630"/>
              <a:gd name="connsiteY9" fmla="*/ 178115 h 801035"/>
              <a:gd name="connsiteX10" fmla="*/ 477516 w 924630"/>
              <a:gd name="connsiteY10" fmla="*/ 487034 h 801035"/>
              <a:gd name="connsiteX11" fmla="*/ 215783 w 924630"/>
              <a:gd name="connsiteY11" fmla="*/ 536157 h 801035"/>
              <a:gd name="connsiteX12" fmla="*/ 2526 w 924630"/>
              <a:gd name="connsiteY12" fmla="*/ 789485 h 801035"/>
              <a:gd name="connsiteX0" fmla="*/ 2526 w 952449"/>
              <a:gd name="connsiteY0" fmla="*/ 789485 h 797089"/>
              <a:gd name="connsiteX1" fmla="*/ 353948 w 952449"/>
              <a:gd name="connsiteY1" fmla="*/ 736504 h 797089"/>
              <a:gd name="connsiteX2" fmla="*/ 662867 w 952449"/>
              <a:gd name="connsiteY2" fmla="*/ 795953 h 797089"/>
              <a:gd name="connsiteX3" fmla="*/ 922359 w 952449"/>
              <a:gd name="connsiteY3" fmla="*/ 697099 h 797089"/>
              <a:gd name="connsiteX4" fmla="*/ 944271 w 952449"/>
              <a:gd name="connsiteY4" fmla="*/ 425250 h 797089"/>
              <a:gd name="connsiteX5" fmla="*/ 897646 w 952449"/>
              <a:gd name="connsiteY5" fmla="*/ 79262 h 797089"/>
              <a:gd name="connsiteX6" fmla="*/ 908904 w 952449"/>
              <a:gd name="connsiteY6" fmla="*/ 11437 h 797089"/>
              <a:gd name="connsiteX7" fmla="*/ 790765 w 952449"/>
              <a:gd name="connsiteY7" fmla="*/ 132672 h 797089"/>
              <a:gd name="connsiteX8" fmla="*/ 712294 w 952449"/>
              <a:gd name="connsiteY8" fmla="*/ 351110 h 797089"/>
              <a:gd name="connsiteX9" fmla="*/ 329235 w 952449"/>
              <a:gd name="connsiteY9" fmla="*/ 178115 h 797089"/>
              <a:gd name="connsiteX10" fmla="*/ 477516 w 952449"/>
              <a:gd name="connsiteY10" fmla="*/ 487034 h 797089"/>
              <a:gd name="connsiteX11" fmla="*/ 215783 w 952449"/>
              <a:gd name="connsiteY11" fmla="*/ 536157 h 797089"/>
              <a:gd name="connsiteX12" fmla="*/ 2526 w 952449"/>
              <a:gd name="connsiteY12" fmla="*/ 789485 h 79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52449" h="797089">
                <a:moveTo>
                  <a:pt x="2526" y="789485"/>
                </a:moveTo>
                <a:cubicBezTo>
                  <a:pt x="25553" y="822876"/>
                  <a:pt x="243891" y="735426"/>
                  <a:pt x="353948" y="736504"/>
                </a:cubicBezTo>
                <a:cubicBezTo>
                  <a:pt x="464005" y="737582"/>
                  <a:pt x="568132" y="802520"/>
                  <a:pt x="662867" y="795953"/>
                </a:cubicBezTo>
                <a:cubicBezTo>
                  <a:pt x="757602" y="789386"/>
                  <a:pt x="875458" y="758883"/>
                  <a:pt x="922359" y="697099"/>
                </a:cubicBezTo>
                <a:cubicBezTo>
                  <a:pt x="969260" y="635315"/>
                  <a:pt x="948390" y="528223"/>
                  <a:pt x="944271" y="425250"/>
                </a:cubicBezTo>
                <a:cubicBezTo>
                  <a:pt x="940152" y="322277"/>
                  <a:pt x="858516" y="188413"/>
                  <a:pt x="897646" y="79262"/>
                </a:cubicBezTo>
                <a:cubicBezTo>
                  <a:pt x="936776" y="-29889"/>
                  <a:pt x="926717" y="2535"/>
                  <a:pt x="908904" y="11437"/>
                </a:cubicBezTo>
                <a:cubicBezTo>
                  <a:pt x="891091" y="20339"/>
                  <a:pt x="823533" y="76060"/>
                  <a:pt x="790765" y="132672"/>
                </a:cubicBezTo>
                <a:cubicBezTo>
                  <a:pt x="757997" y="189284"/>
                  <a:pt x="789216" y="343536"/>
                  <a:pt x="712294" y="351110"/>
                </a:cubicBezTo>
                <a:cubicBezTo>
                  <a:pt x="635372" y="358684"/>
                  <a:pt x="368365" y="155461"/>
                  <a:pt x="329235" y="178115"/>
                </a:cubicBezTo>
                <a:cubicBezTo>
                  <a:pt x="290105" y="200769"/>
                  <a:pt x="496425" y="427360"/>
                  <a:pt x="477516" y="487034"/>
                </a:cubicBezTo>
                <a:cubicBezTo>
                  <a:pt x="458607" y="546708"/>
                  <a:pt x="312578" y="480552"/>
                  <a:pt x="215783" y="536157"/>
                </a:cubicBezTo>
                <a:cubicBezTo>
                  <a:pt x="118989" y="591763"/>
                  <a:pt x="-20501" y="756094"/>
                  <a:pt x="2526" y="789485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256929" y="3624245"/>
            <a:ext cx="144016" cy="144016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5-конечная звезда 5"/>
          <p:cNvSpPr/>
          <p:nvPr/>
        </p:nvSpPr>
        <p:spPr>
          <a:xfrm rot="1755018">
            <a:off x="2210632" y="2718530"/>
            <a:ext cx="763910" cy="664299"/>
          </a:xfrm>
          <a:custGeom>
            <a:avLst/>
            <a:gdLst>
              <a:gd name="connsiteX0" fmla="*/ 2 w 2088232"/>
              <a:gd name="connsiteY0" fmla="*/ 632604 h 1656184"/>
              <a:gd name="connsiteX1" fmla="*/ 797638 w 2088232"/>
              <a:gd name="connsiteY1" fmla="*/ 632609 h 1656184"/>
              <a:gd name="connsiteX2" fmla="*/ 1044116 w 2088232"/>
              <a:gd name="connsiteY2" fmla="*/ 0 h 1656184"/>
              <a:gd name="connsiteX3" fmla="*/ 1290594 w 2088232"/>
              <a:gd name="connsiteY3" fmla="*/ 632609 h 1656184"/>
              <a:gd name="connsiteX4" fmla="*/ 2088230 w 2088232"/>
              <a:gd name="connsiteY4" fmla="*/ 632604 h 1656184"/>
              <a:gd name="connsiteX5" fmla="*/ 1442926 w 2088232"/>
              <a:gd name="connsiteY5" fmla="*/ 1023574 h 1656184"/>
              <a:gd name="connsiteX6" fmla="*/ 1689414 w 2088232"/>
              <a:gd name="connsiteY6" fmla="*/ 1656180 h 1656184"/>
              <a:gd name="connsiteX7" fmla="*/ 1044116 w 2088232"/>
              <a:gd name="connsiteY7" fmla="*/ 1265203 h 1656184"/>
              <a:gd name="connsiteX8" fmla="*/ 398818 w 2088232"/>
              <a:gd name="connsiteY8" fmla="*/ 1656180 h 1656184"/>
              <a:gd name="connsiteX9" fmla="*/ 645306 w 2088232"/>
              <a:gd name="connsiteY9" fmla="*/ 1023574 h 1656184"/>
              <a:gd name="connsiteX10" fmla="*/ 2 w 2088232"/>
              <a:gd name="connsiteY10" fmla="*/ 632604 h 1656184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1044114 w 2088228"/>
              <a:gd name="connsiteY3" fmla="*/ 0 h 1656180"/>
              <a:gd name="connsiteX4" fmla="*/ 1290592 w 2088228"/>
              <a:gd name="connsiteY4" fmla="*/ 632609 h 1656180"/>
              <a:gd name="connsiteX5" fmla="*/ 2088228 w 2088228"/>
              <a:gd name="connsiteY5" fmla="*/ 632604 h 1656180"/>
              <a:gd name="connsiteX6" fmla="*/ 1442924 w 2088228"/>
              <a:gd name="connsiteY6" fmla="*/ 1023574 h 1656180"/>
              <a:gd name="connsiteX7" fmla="*/ 1689412 w 2088228"/>
              <a:gd name="connsiteY7" fmla="*/ 1656180 h 1656180"/>
              <a:gd name="connsiteX8" fmla="*/ 1044114 w 2088228"/>
              <a:gd name="connsiteY8" fmla="*/ 1265203 h 1656180"/>
              <a:gd name="connsiteX9" fmla="*/ 398816 w 2088228"/>
              <a:gd name="connsiteY9" fmla="*/ 1656180 h 1656180"/>
              <a:gd name="connsiteX10" fmla="*/ 645304 w 2088228"/>
              <a:gd name="connsiteY10" fmla="*/ 1023574 h 1656180"/>
              <a:gd name="connsiteX11" fmla="*/ 0 w 2088228"/>
              <a:gd name="connsiteY11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1044114 w 2088228"/>
              <a:gd name="connsiteY3" fmla="*/ 0 h 1656180"/>
              <a:gd name="connsiteX4" fmla="*/ 1290592 w 2088228"/>
              <a:gd name="connsiteY4" fmla="*/ 632609 h 1656180"/>
              <a:gd name="connsiteX5" fmla="*/ 2088228 w 2088228"/>
              <a:gd name="connsiteY5" fmla="*/ 632604 h 1656180"/>
              <a:gd name="connsiteX6" fmla="*/ 1442924 w 2088228"/>
              <a:gd name="connsiteY6" fmla="*/ 1023574 h 1656180"/>
              <a:gd name="connsiteX7" fmla="*/ 1689412 w 2088228"/>
              <a:gd name="connsiteY7" fmla="*/ 1656180 h 1656180"/>
              <a:gd name="connsiteX8" fmla="*/ 1044114 w 2088228"/>
              <a:gd name="connsiteY8" fmla="*/ 1265203 h 1656180"/>
              <a:gd name="connsiteX9" fmla="*/ 398816 w 2088228"/>
              <a:gd name="connsiteY9" fmla="*/ 1656180 h 1656180"/>
              <a:gd name="connsiteX10" fmla="*/ 645304 w 2088228"/>
              <a:gd name="connsiteY10" fmla="*/ 1023574 h 1656180"/>
              <a:gd name="connsiteX11" fmla="*/ 191129 w 2088228"/>
              <a:gd name="connsiteY11" fmla="*/ 847036 h 1656180"/>
              <a:gd name="connsiteX12" fmla="*/ 0 w 2088228"/>
              <a:gd name="connsiteY12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1044114 w 2088228"/>
              <a:gd name="connsiteY3" fmla="*/ 0 h 1656180"/>
              <a:gd name="connsiteX4" fmla="*/ 1290592 w 2088228"/>
              <a:gd name="connsiteY4" fmla="*/ 632609 h 1656180"/>
              <a:gd name="connsiteX5" fmla="*/ 2088228 w 2088228"/>
              <a:gd name="connsiteY5" fmla="*/ 632604 h 1656180"/>
              <a:gd name="connsiteX6" fmla="*/ 1442924 w 2088228"/>
              <a:gd name="connsiteY6" fmla="*/ 1023574 h 1656180"/>
              <a:gd name="connsiteX7" fmla="*/ 1689412 w 2088228"/>
              <a:gd name="connsiteY7" fmla="*/ 1656180 h 1656180"/>
              <a:gd name="connsiteX8" fmla="*/ 1044114 w 2088228"/>
              <a:gd name="connsiteY8" fmla="*/ 1265203 h 1656180"/>
              <a:gd name="connsiteX9" fmla="*/ 398816 w 2088228"/>
              <a:gd name="connsiteY9" fmla="*/ 1656180 h 1656180"/>
              <a:gd name="connsiteX10" fmla="*/ 645304 w 2088228"/>
              <a:gd name="connsiteY10" fmla="*/ 1023574 h 1656180"/>
              <a:gd name="connsiteX11" fmla="*/ 178772 w 2088228"/>
              <a:gd name="connsiteY11" fmla="*/ 884106 h 1656180"/>
              <a:gd name="connsiteX12" fmla="*/ 0 w 2088228"/>
              <a:gd name="connsiteY12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90592 w 2088228"/>
              <a:gd name="connsiteY5" fmla="*/ 632609 h 1656180"/>
              <a:gd name="connsiteX6" fmla="*/ 2088228 w 2088228"/>
              <a:gd name="connsiteY6" fmla="*/ 632604 h 1656180"/>
              <a:gd name="connsiteX7" fmla="*/ 1442924 w 2088228"/>
              <a:gd name="connsiteY7" fmla="*/ 1023574 h 1656180"/>
              <a:gd name="connsiteX8" fmla="*/ 1689412 w 2088228"/>
              <a:gd name="connsiteY8" fmla="*/ 1656180 h 1656180"/>
              <a:gd name="connsiteX9" fmla="*/ 1044114 w 2088228"/>
              <a:gd name="connsiteY9" fmla="*/ 1265203 h 1656180"/>
              <a:gd name="connsiteX10" fmla="*/ 398816 w 2088228"/>
              <a:gd name="connsiteY10" fmla="*/ 1656180 h 1656180"/>
              <a:gd name="connsiteX11" fmla="*/ 645304 w 2088228"/>
              <a:gd name="connsiteY11" fmla="*/ 1023574 h 1656180"/>
              <a:gd name="connsiteX12" fmla="*/ 178772 w 2088228"/>
              <a:gd name="connsiteY12" fmla="*/ 884106 h 1656180"/>
              <a:gd name="connsiteX13" fmla="*/ 0 w 2088228"/>
              <a:gd name="connsiteY13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2088228 w 2088228"/>
              <a:gd name="connsiteY7" fmla="*/ 632604 h 1656180"/>
              <a:gd name="connsiteX8" fmla="*/ 1442924 w 2088228"/>
              <a:gd name="connsiteY8" fmla="*/ 1023574 h 1656180"/>
              <a:gd name="connsiteX9" fmla="*/ 1689412 w 2088228"/>
              <a:gd name="connsiteY9" fmla="*/ 1656180 h 1656180"/>
              <a:gd name="connsiteX10" fmla="*/ 1044114 w 2088228"/>
              <a:gd name="connsiteY10" fmla="*/ 1265203 h 1656180"/>
              <a:gd name="connsiteX11" fmla="*/ 398816 w 2088228"/>
              <a:gd name="connsiteY11" fmla="*/ 1656180 h 1656180"/>
              <a:gd name="connsiteX12" fmla="*/ 645304 w 2088228"/>
              <a:gd name="connsiteY12" fmla="*/ 1023574 h 1656180"/>
              <a:gd name="connsiteX13" fmla="*/ 178772 w 2088228"/>
              <a:gd name="connsiteY13" fmla="*/ 884106 h 1656180"/>
              <a:gd name="connsiteX14" fmla="*/ 0 w 2088228"/>
              <a:gd name="connsiteY14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442924 w 2088228"/>
              <a:gd name="connsiteY9" fmla="*/ 1023574 h 1656180"/>
              <a:gd name="connsiteX10" fmla="*/ 1689412 w 2088228"/>
              <a:gd name="connsiteY10" fmla="*/ 1656180 h 1656180"/>
              <a:gd name="connsiteX11" fmla="*/ 1044114 w 2088228"/>
              <a:gd name="connsiteY11" fmla="*/ 1265203 h 1656180"/>
              <a:gd name="connsiteX12" fmla="*/ 398816 w 2088228"/>
              <a:gd name="connsiteY12" fmla="*/ 1656180 h 1656180"/>
              <a:gd name="connsiteX13" fmla="*/ 645304 w 2088228"/>
              <a:gd name="connsiteY13" fmla="*/ 1023574 h 1656180"/>
              <a:gd name="connsiteX14" fmla="*/ 178772 w 2088228"/>
              <a:gd name="connsiteY14" fmla="*/ 884106 h 1656180"/>
              <a:gd name="connsiteX15" fmla="*/ 0 w 2088228"/>
              <a:gd name="connsiteY15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89412 w 2088228"/>
              <a:gd name="connsiteY11" fmla="*/ 1656180 h 1656180"/>
              <a:gd name="connsiteX12" fmla="*/ 1044114 w 2088228"/>
              <a:gd name="connsiteY12" fmla="*/ 1265203 h 1656180"/>
              <a:gd name="connsiteX13" fmla="*/ 398816 w 2088228"/>
              <a:gd name="connsiteY13" fmla="*/ 1656180 h 1656180"/>
              <a:gd name="connsiteX14" fmla="*/ 645304 w 2088228"/>
              <a:gd name="connsiteY14" fmla="*/ 1023574 h 1656180"/>
              <a:gd name="connsiteX15" fmla="*/ 178772 w 2088228"/>
              <a:gd name="connsiteY15" fmla="*/ 884106 h 1656180"/>
              <a:gd name="connsiteX16" fmla="*/ 0 w 2088228"/>
              <a:gd name="connsiteY16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044114 w 2088228"/>
              <a:gd name="connsiteY13" fmla="*/ 1265203 h 1656180"/>
              <a:gd name="connsiteX14" fmla="*/ 398816 w 2088228"/>
              <a:gd name="connsiteY14" fmla="*/ 1656180 h 1656180"/>
              <a:gd name="connsiteX15" fmla="*/ 645304 w 2088228"/>
              <a:gd name="connsiteY15" fmla="*/ 1023574 h 1656180"/>
              <a:gd name="connsiteX16" fmla="*/ 178772 w 2088228"/>
              <a:gd name="connsiteY16" fmla="*/ 884106 h 1656180"/>
              <a:gd name="connsiteX17" fmla="*/ 0 w 2088228"/>
              <a:gd name="connsiteY17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398816 w 2088228"/>
              <a:gd name="connsiteY15" fmla="*/ 1656180 h 1656180"/>
              <a:gd name="connsiteX16" fmla="*/ 645304 w 2088228"/>
              <a:gd name="connsiteY16" fmla="*/ 1023574 h 1656180"/>
              <a:gd name="connsiteX17" fmla="*/ 178772 w 2088228"/>
              <a:gd name="connsiteY17" fmla="*/ 884106 h 1656180"/>
              <a:gd name="connsiteX18" fmla="*/ 0 w 2088228"/>
              <a:gd name="connsiteY18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645304 w 2088228"/>
              <a:gd name="connsiteY17" fmla="*/ 1023574 h 1656180"/>
              <a:gd name="connsiteX18" fmla="*/ 178772 w 2088228"/>
              <a:gd name="connsiteY18" fmla="*/ 884106 h 1656180"/>
              <a:gd name="connsiteX19" fmla="*/ 0 w 2088228"/>
              <a:gd name="connsiteY19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104565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104565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805942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192128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104565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805942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088228" h="1656180">
                <a:moveTo>
                  <a:pt x="0" y="632604"/>
                </a:moveTo>
                <a:cubicBezTo>
                  <a:pt x="109018" y="634060"/>
                  <a:pt x="218035" y="499591"/>
                  <a:pt x="327053" y="501047"/>
                </a:cubicBezTo>
                <a:lnTo>
                  <a:pt x="871776" y="817961"/>
                </a:lnTo>
                <a:cubicBezTo>
                  <a:pt x="916742" y="695847"/>
                  <a:pt x="764001" y="314242"/>
                  <a:pt x="808967" y="192128"/>
                </a:cubicBezTo>
                <a:lnTo>
                  <a:pt x="1044114" y="0"/>
                </a:lnTo>
                <a:cubicBezTo>
                  <a:pt x="1072823" y="80518"/>
                  <a:pt x="1249814" y="136323"/>
                  <a:pt x="1278523" y="216841"/>
                </a:cubicBezTo>
                <a:lnTo>
                  <a:pt x="1154668" y="805604"/>
                </a:lnTo>
                <a:cubicBezTo>
                  <a:pt x="1298926" y="802939"/>
                  <a:pt x="1616179" y="466641"/>
                  <a:pt x="1760437" y="463976"/>
                </a:cubicBezTo>
                <a:lnTo>
                  <a:pt x="2088228" y="632604"/>
                </a:lnTo>
                <a:cubicBezTo>
                  <a:pt x="1987202" y="691725"/>
                  <a:pt x="1997387" y="824985"/>
                  <a:pt x="1896361" y="884106"/>
                </a:cubicBezTo>
                <a:lnTo>
                  <a:pt x="1183432" y="986504"/>
                </a:lnTo>
                <a:cubicBezTo>
                  <a:pt x="1223367" y="1084177"/>
                  <a:pt x="1658718" y="1218920"/>
                  <a:pt x="1698653" y="1316593"/>
                </a:cubicBezTo>
                <a:lnTo>
                  <a:pt x="1689412" y="1656180"/>
                </a:lnTo>
                <a:cubicBezTo>
                  <a:pt x="1597757" y="1600649"/>
                  <a:pt x="1444319" y="1643972"/>
                  <a:pt x="1352664" y="1588441"/>
                </a:cubicBezTo>
                <a:lnTo>
                  <a:pt x="1044114" y="1104565"/>
                </a:lnTo>
                <a:cubicBezTo>
                  <a:pt x="928661" y="1179360"/>
                  <a:pt x="887349" y="1513646"/>
                  <a:pt x="771896" y="1588441"/>
                </a:cubicBezTo>
                <a:lnTo>
                  <a:pt x="398816" y="1656180"/>
                </a:lnTo>
                <a:cubicBezTo>
                  <a:pt x="432560" y="1559460"/>
                  <a:pt x="367450" y="1400956"/>
                  <a:pt x="401194" y="1304236"/>
                </a:cubicBezTo>
                <a:lnTo>
                  <a:pt x="805942" y="1023574"/>
                </a:lnTo>
                <a:cubicBezTo>
                  <a:pt x="666907" y="935896"/>
                  <a:pt x="317807" y="971784"/>
                  <a:pt x="178772" y="884106"/>
                </a:cubicBezTo>
                <a:lnTo>
                  <a:pt x="0" y="63260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2486778" y="2971205"/>
            <a:ext cx="144016" cy="158947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5436096" y="2902210"/>
            <a:ext cx="1080120" cy="454782"/>
          </a:xfrm>
          <a:prstGeom prst="rect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5436096" y="3581748"/>
            <a:ext cx="1080120" cy="454782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5443938" y="4293096"/>
            <a:ext cx="1080120" cy="45478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6894512" y="2867991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28км/ч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894512" y="3547529"/>
            <a:ext cx="1853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28км/мин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894512" y="4258877"/>
            <a:ext cx="1853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700км/ч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Управляющая кнопка: далее 30">
            <a:hlinkClick r:id="" action="ppaction://hlinkshowjump?jump=nextslide" highlightClick="1"/>
          </p:cNvPr>
          <p:cNvSpPr/>
          <p:nvPr/>
        </p:nvSpPr>
        <p:spPr>
          <a:xfrm>
            <a:off x="7956376" y="6021288"/>
            <a:ext cx="1080120" cy="720080"/>
          </a:xfrm>
          <a:prstGeom prst="actionButtonForwardNext">
            <a:avLst/>
          </a:prstGeom>
          <a:solidFill>
            <a:srgbClr val="00B0F0"/>
          </a:solidFill>
          <a:ln>
            <a:solidFill>
              <a:srgbClr val="33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4310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5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99FF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FF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4" grpId="0" animBg="1"/>
      <p:bldP spid="27" grpId="1" animBg="1"/>
      <p:bldP spid="2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2109717"/>
            <a:ext cx="4032448" cy="4176464"/>
          </a:xfrm>
          <a:prstGeom prst="rect">
            <a:avLst/>
          </a:prstGeom>
          <a:solidFill>
            <a:srgbClr val="FF99FF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7"/>
          <p:cNvSpPr/>
          <p:nvPr/>
        </p:nvSpPr>
        <p:spPr>
          <a:xfrm rot="1311339" flipH="1">
            <a:off x="2753937" y="3149264"/>
            <a:ext cx="1038053" cy="2196344"/>
          </a:xfrm>
          <a:custGeom>
            <a:avLst/>
            <a:gdLst>
              <a:gd name="connsiteX0" fmla="*/ 0 w 432048"/>
              <a:gd name="connsiteY0" fmla="*/ 900100 h 1800200"/>
              <a:gd name="connsiteX1" fmla="*/ 216024 w 432048"/>
              <a:gd name="connsiteY1" fmla="*/ 0 h 1800200"/>
              <a:gd name="connsiteX2" fmla="*/ 432048 w 432048"/>
              <a:gd name="connsiteY2" fmla="*/ 900100 h 1800200"/>
              <a:gd name="connsiteX3" fmla="*/ 216024 w 432048"/>
              <a:gd name="connsiteY3" fmla="*/ 1800200 h 1800200"/>
              <a:gd name="connsiteX4" fmla="*/ 0 w 432048"/>
              <a:gd name="connsiteY4" fmla="*/ 900100 h 1800200"/>
              <a:gd name="connsiteX0" fmla="*/ 113024 w 545072"/>
              <a:gd name="connsiteY0" fmla="*/ 900100 h 1802419"/>
              <a:gd name="connsiteX1" fmla="*/ 329048 w 545072"/>
              <a:gd name="connsiteY1" fmla="*/ 0 h 1802419"/>
              <a:gd name="connsiteX2" fmla="*/ 545072 w 545072"/>
              <a:gd name="connsiteY2" fmla="*/ 900100 h 1802419"/>
              <a:gd name="connsiteX3" fmla="*/ 329048 w 545072"/>
              <a:gd name="connsiteY3" fmla="*/ 1800200 h 1802419"/>
              <a:gd name="connsiteX4" fmla="*/ 8470 w 545072"/>
              <a:gd name="connsiteY4" fmla="*/ 1147265 h 1802419"/>
              <a:gd name="connsiteX5" fmla="*/ 113024 w 545072"/>
              <a:gd name="connsiteY5" fmla="*/ 900100 h 1802419"/>
              <a:gd name="connsiteX0" fmla="*/ 15582 w 632982"/>
              <a:gd name="connsiteY0" fmla="*/ 655352 h 1804806"/>
              <a:gd name="connsiteX1" fmla="*/ 416958 w 632982"/>
              <a:gd name="connsiteY1" fmla="*/ 2387 h 1804806"/>
              <a:gd name="connsiteX2" fmla="*/ 632982 w 632982"/>
              <a:gd name="connsiteY2" fmla="*/ 902487 h 1804806"/>
              <a:gd name="connsiteX3" fmla="*/ 416958 w 632982"/>
              <a:gd name="connsiteY3" fmla="*/ 1802587 h 1804806"/>
              <a:gd name="connsiteX4" fmla="*/ 96380 w 632982"/>
              <a:gd name="connsiteY4" fmla="*/ 1149652 h 1804806"/>
              <a:gd name="connsiteX5" fmla="*/ 15582 w 632982"/>
              <a:gd name="connsiteY5" fmla="*/ 655352 h 1804806"/>
              <a:gd name="connsiteX0" fmla="*/ 15582 w 793619"/>
              <a:gd name="connsiteY0" fmla="*/ 654023 h 1805135"/>
              <a:gd name="connsiteX1" fmla="*/ 416958 w 793619"/>
              <a:gd name="connsiteY1" fmla="*/ 1058 h 1805135"/>
              <a:gd name="connsiteX2" fmla="*/ 793619 w 793619"/>
              <a:gd name="connsiteY2" fmla="*/ 814661 h 1805135"/>
              <a:gd name="connsiteX3" fmla="*/ 416958 w 793619"/>
              <a:gd name="connsiteY3" fmla="*/ 1801258 h 1805135"/>
              <a:gd name="connsiteX4" fmla="*/ 96380 w 793619"/>
              <a:gd name="connsiteY4" fmla="*/ 1148323 h 1805135"/>
              <a:gd name="connsiteX5" fmla="*/ 15582 w 793619"/>
              <a:gd name="connsiteY5" fmla="*/ 654023 h 1805135"/>
              <a:gd name="connsiteX0" fmla="*/ 27314 w 805351"/>
              <a:gd name="connsiteY0" fmla="*/ 654027 h 1805493"/>
              <a:gd name="connsiteX1" fmla="*/ 428690 w 805351"/>
              <a:gd name="connsiteY1" fmla="*/ 1062 h 1805493"/>
              <a:gd name="connsiteX2" fmla="*/ 805351 w 805351"/>
              <a:gd name="connsiteY2" fmla="*/ 814665 h 1805493"/>
              <a:gd name="connsiteX3" fmla="*/ 428690 w 805351"/>
              <a:gd name="connsiteY3" fmla="*/ 1801262 h 1805493"/>
              <a:gd name="connsiteX4" fmla="*/ 58685 w 805351"/>
              <a:gd name="connsiteY4" fmla="*/ 1160684 h 1805493"/>
              <a:gd name="connsiteX5" fmla="*/ 27314 w 805351"/>
              <a:gd name="connsiteY5" fmla="*/ 654027 h 1805493"/>
              <a:gd name="connsiteX0" fmla="*/ 27314 w 805351"/>
              <a:gd name="connsiteY0" fmla="*/ 1098422 h 2249888"/>
              <a:gd name="connsiteX1" fmla="*/ 428690 w 805351"/>
              <a:gd name="connsiteY1" fmla="*/ 613 h 2249888"/>
              <a:gd name="connsiteX2" fmla="*/ 805351 w 805351"/>
              <a:gd name="connsiteY2" fmla="*/ 1259060 h 2249888"/>
              <a:gd name="connsiteX3" fmla="*/ 428690 w 805351"/>
              <a:gd name="connsiteY3" fmla="*/ 2245657 h 2249888"/>
              <a:gd name="connsiteX4" fmla="*/ 58685 w 805351"/>
              <a:gd name="connsiteY4" fmla="*/ 1605079 h 2249888"/>
              <a:gd name="connsiteX5" fmla="*/ 27314 w 805351"/>
              <a:gd name="connsiteY5" fmla="*/ 1098422 h 2249888"/>
              <a:gd name="connsiteX0" fmla="*/ 27314 w 813847"/>
              <a:gd name="connsiteY0" fmla="*/ 1098755 h 2250221"/>
              <a:gd name="connsiteX1" fmla="*/ 428690 w 813847"/>
              <a:gd name="connsiteY1" fmla="*/ 946 h 2250221"/>
              <a:gd name="connsiteX2" fmla="*/ 639452 w 813847"/>
              <a:gd name="connsiteY2" fmla="*/ 913433 h 2250221"/>
              <a:gd name="connsiteX3" fmla="*/ 805351 w 813847"/>
              <a:gd name="connsiteY3" fmla="*/ 1259393 h 2250221"/>
              <a:gd name="connsiteX4" fmla="*/ 428690 w 813847"/>
              <a:gd name="connsiteY4" fmla="*/ 2245990 h 2250221"/>
              <a:gd name="connsiteX5" fmla="*/ 58685 w 813847"/>
              <a:gd name="connsiteY5" fmla="*/ 1605412 h 2250221"/>
              <a:gd name="connsiteX6" fmla="*/ 27314 w 813847"/>
              <a:gd name="connsiteY6" fmla="*/ 1098755 h 2250221"/>
              <a:gd name="connsiteX0" fmla="*/ 27314 w 745198"/>
              <a:gd name="connsiteY0" fmla="*/ 1098755 h 2250221"/>
              <a:gd name="connsiteX1" fmla="*/ 428690 w 745198"/>
              <a:gd name="connsiteY1" fmla="*/ 946 h 2250221"/>
              <a:gd name="connsiteX2" fmla="*/ 639452 w 745198"/>
              <a:gd name="connsiteY2" fmla="*/ 913433 h 2250221"/>
              <a:gd name="connsiteX3" fmla="*/ 731211 w 745198"/>
              <a:gd name="connsiteY3" fmla="*/ 1259393 h 2250221"/>
              <a:gd name="connsiteX4" fmla="*/ 428690 w 745198"/>
              <a:gd name="connsiteY4" fmla="*/ 2245990 h 2250221"/>
              <a:gd name="connsiteX5" fmla="*/ 58685 w 745198"/>
              <a:gd name="connsiteY5" fmla="*/ 1605412 h 2250221"/>
              <a:gd name="connsiteX6" fmla="*/ 27314 w 745198"/>
              <a:gd name="connsiteY6" fmla="*/ 1098755 h 2250221"/>
              <a:gd name="connsiteX0" fmla="*/ 27314 w 745525"/>
              <a:gd name="connsiteY0" fmla="*/ 1098717 h 2250183"/>
              <a:gd name="connsiteX1" fmla="*/ 428690 w 745525"/>
              <a:gd name="connsiteY1" fmla="*/ 908 h 2250183"/>
              <a:gd name="connsiteX2" fmla="*/ 639452 w 745525"/>
              <a:gd name="connsiteY2" fmla="*/ 913395 h 2250183"/>
              <a:gd name="connsiteX3" fmla="*/ 664166 w 745525"/>
              <a:gd name="connsiteY3" fmla="*/ 1086391 h 2250183"/>
              <a:gd name="connsiteX4" fmla="*/ 731211 w 745525"/>
              <a:gd name="connsiteY4" fmla="*/ 1259355 h 2250183"/>
              <a:gd name="connsiteX5" fmla="*/ 428690 w 745525"/>
              <a:gd name="connsiteY5" fmla="*/ 2245952 h 2250183"/>
              <a:gd name="connsiteX6" fmla="*/ 58685 w 745525"/>
              <a:gd name="connsiteY6" fmla="*/ 1605374 h 2250183"/>
              <a:gd name="connsiteX7" fmla="*/ 27314 w 745525"/>
              <a:gd name="connsiteY7" fmla="*/ 1098717 h 2250183"/>
              <a:gd name="connsiteX0" fmla="*/ 27314 w 686343"/>
              <a:gd name="connsiteY0" fmla="*/ 1098717 h 2250183"/>
              <a:gd name="connsiteX1" fmla="*/ 428690 w 686343"/>
              <a:gd name="connsiteY1" fmla="*/ 908 h 2250183"/>
              <a:gd name="connsiteX2" fmla="*/ 639452 w 686343"/>
              <a:gd name="connsiteY2" fmla="*/ 913395 h 2250183"/>
              <a:gd name="connsiteX3" fmla="*/ 664166 w 686343"/>
              <a:gd name="connsiteY3" fmla="*/ 1086391 h 2250183"/>
              <a:gd name="connsiteX4" fmla="*/ 657070 w 686343"/>
              <a:gd name="connsiteY4" fmla="*/ 1259355 h 2250183"/>
              <a:gd name="connsiteX5" fmla="*/ 428690 w 686343"/>
              <a:gd name="connsiteY5" fmla="*/ 2245952 h 2250183"/>
              <a:gd name="connsiteX6" fmla="*/ 58685 w 686343"/>
              <a:gd name="connsiteY6" fmla="*/ 1605374 h 2250183"/>
              <a:gd name="connsiteX7" fmla="*/ 27314 w 686343"/>
              <a:gd name="connsiteY7" fmla="*/ 1098717 h 2250183"/>
              <a:gd name="connsiteX0" fmla="*/ 27314 w 676411"/>
              <a:gd name="connsiteY0" fmla="*/ 1098717 h 2250183"/>
              <a:gd name="connsiteX1" fmla="*/ 428690 w 676411"/>
              <a:gd name="connsiteY1" fmla="*/ 908 h 2250183"/>
              <a:gd name="connsiteX2" fmla="*/ 639452 w 676411"/>
              <a:gd name="connsiteY2" fmla="*/ 913395 h 2250183"/>
              <a:gd name="connsiteX3" fmla="*/ 627095 w 676411"/>
              <a:gd name="connsiteY3" fmla="*/ 1086391 h 2250183"/>
              <a:gd name="connsiteX4" fmla="*/ 657070 w 676411"/>
              <a:gd name="connsiteY4" fmla="*/ 1259355 h 2250183"/>
              <a:gd name="connsiteX5" fmla="*/ 428690 w 676411"/>
              <a:gd name="connsiteY5" fmla="*/ 2245952 h 2250183"/>
              <a:gd name="connsiteX6" fmla="*/ 58685 w 676411"/>
              <a:gd name="connsiteY6" fmla="*/ 1605374 h 2250183"/>
              <a:gd name="connsiteX7" fmla="*/ 27314 w 676411"/>
              <a:gd name="connsiteY7" fmla="*/ 1098717 h 2250183"/>
              <a:gd name="connsiteX0" fmla="*/ 27314 w 686343"/>
              <a:gd name="connsiteY0" fmla="*/ 1098717 h 2250183"/>
              <a:gd name="connsiteX1" fmla="*/ 428690 w 686343"/>
              <a:gd name="connsiteY1" fmla="*/ 908 h 2250183"/>
              <a:gd name="connsiteX2" fmla="*/ 639452 w 686343"/>
              <a:gd name="connsiteY2" fmla="*/ 913395 h 2250183"/>
              <a:gd name="connsiteX3" fmla="*/ 664165 w 686343"/>
              <a:gd name="connsiteY3" fmla="*/ 1074034 h 2250183"/>
              <a:gd name="connsiteX4" fmla="*/ 657070 w 686343"/>
              <a:gd name="connsiteY4" fmla="*/ 1259355 h 2250183"/>
              <a:gd name="connsiteX5" fmla="*/ 428690 w 686343"/>
              <a:gd name="connsiteY5" fmla="*/ 2245952 h 2250183"/>
              <a:gd name="connsiteX6" fmla="*/ 58685 w 686343"/>
              <a:gd name="connsiteY6" fmla="*/ 1605374 h 2250183"/>
              <a:gd name="connsiteX7" fmla="*/ 27314 w 686343"/>
              <a:gd name="connsiteY7" fmla="*/ 1098717 h 2250183"/>
              <a:gd name="connsiteX0" fmla="*/ 855591 w 1514620"/>
              <a:gd name="connsiteY0" fmla="*/ 1814976 h 2966442"/>
              <a:gd name="connsiteX1" fmla="*/ 8934 w 1514620"/>
              <a:gd name="connsiteY1" fmla="*/ 475 h 2966442"/>
              <a:gd name="connsiteX2" fmla="*/ 1467729 w 1514620"/>
              <a:gd name="connsiteY2" fmla="*/ 1629654 h 2966442"/>
              <a:gd name="connsiteX3" fmla="*/ 1492442 w 1514620"/>
              <a:gd name="connsiteY3" fmla="*/ 1790293 h 2966442"/>
              <a:gd name="connsiteX4" fmla="*/ 1485347 w 1514620"/>
              <a:gd name="connsiteY4" fmla="*/ 1975614 h 2966442"/>
              <a:gd name="connsiteX5" fmla="*/ 1256967 w 1514620"/>
              <a:gd name="connsiteY5" fmla="*/ 2962211 h 2966442"/>
              <a:gd name="connsiteX6" fmla="*/ 886962 w 1514620"/>
              <a:gd name="connsiteY6" fmla="*/ 2321633 h 2966442"/>
              <a:gd name="connsiteX7" fmla="*/ 855591 w 1514620"/>
              <a:gd name="connsiteY7" fmla="*/ 1814976 h 2966442"/>
              <a:gd name="connsiteX0" fmla="*/ 475888 w 1542690"/>
              <a:gd name="connsiteY0" fmla="*/ 2089104 h 2968721"/>
              <a:gd name="connsiteX1" fmla="*/ 37004 w 1542690"/>
              <a:gd name="connsiteY1" fmla="*/ 2754 h 2968721"/>
              <a:gd name="connsiteX2" fmla="*/ 1495799 w 1542690"/>
              <a:gd name="connsiteY2" fmla="*/ 1631933 h 2968721"/>
              <a:gd name="connsiteX3" fmla="*/ 1520512 w 1542690"/>
              <a:gd name="connsiteY3" fmla="*/ 1792572 h 2968721"/>
              <a:gd name="connsiteX4" fmla="*/ 1513417 w 1542690"/>
              <a:gd name="connsiteY4" fmla="*/ 1977893 h 2968721"/>
              <a:gd name="connsiteX5" fmla="*/ 1285037 w 1542690"/>
              <a:gd name="connsiteY5" fmla="*/ 2964490 h 2968721"/>
              <a:gd name="connsiteX6" fmla="*/ 915032 w 1542690"/>
              <a:gd name="connsiteY6" fmla="*/ 2323912 h 2968721"/>
              <a:gd name="connsiteX7" fmla="*/ 475888 w 1542690"/>
              <a:gd name="connsiteY7" fmla="*/ 2089104 h 2968721"/>
              <a:gd name="connsiteX0" fmla="*/ 476624 w 1543426"/>
              <a:gd name="connsiteY0" fmla="*/ 2089104 h 3000874"/>
              <a:gd name="connsiteX1" fmla="*/ 37740 w 1543426"/>
              <a:gd name="connsiteY1" fmla="*/ 2754 h 3000874"/>
              <a:gd name="connsiteX2" fmla="*/ 1496535 w 1543426"/>
              <a:gd name="connsiteY2" fmla="*/ 1631933 h 3000874"/>
              <a:gd name="connsiteX3" fmla="*/ 1521248 w 1543426"/>
              <a:gd name="connsiteY3" fmla="*/ 1792572 h 3000874"/>
              <a:gd name="connsiteX4" fmla="*/ 1514153 w 1543426"/>
              <a:gd name="connsiteY4" fmla="*/ 1977893 h 3000874"/>
              <a:gd name="connsiteX5" fmla="*/ 1285773 w 1543426"/>
              <a:gd name="connsiteY5" fmla="*/ 2964490 h 3000874"/>
              <a:gd name="connsiteX6" fmla="*/ 989908 w 1543426"/>
              <a:gd name="connsiteY6" fmla="*/ 2719328 h 3000874"/>
              <a:gd name="connsiteX7" fmla="*/ 476624 w 1543426"/>
              <a:gd name="connsiteY7" fmla="*/ 2089104 h 3000874"/>
              <a:gd name="connsiteX0" fmla="*/ 439195 w 1533245"/>
              <a:gd name="connsiteY0" fmla="*/ 2146467 h 3058237"/>
              <a:gd name="connsiteX1" fmla="*/ 311 w 1533245"/>
              <a:gd name="connsiteY1" fmla="*/ 60117 h 3058237"/>
              <a:gd name="connsiteX2" fmla="*/ 389997 w 1533245"/>
              <a:gd name="connsiteY2" fmla="*/ 662585 h 3058237"/>
              <a:gd name="connsiteX3" fmla="*/ 1459106 w 1533245"/>
              <a:gd name="connsiteY3" fmla="*/ 1689296 h 3058237"/>
              <a:gd name="connsiteX4" fmla="*/ 1483819 w 1533245"/>
              <a:gd name="connsiteY4" fmla="*/ 1849935 h 3058237"/>
              <a:gd name="connsiteX5" fmla="*/ 1476724 w 1533245"/>
              <a:gd name="connsiteY5" fmla="*/ 2035256 h 3058237"/>
              <a:gd name="connsiteX6" fmla="*/ 1248344 w 1533245"/>
              <a:gd name="connsiteY6" fmla="*/ 3021853 h 3058237"/>
              <a:gd name="connsiteX7" fmla="*/ 952479 w 1533245"/>
              <a:gd name="connsiteY7" fmla="*/ 2776691 h 3058237"/>
              <a:gd name="connsiteX8" fmla="*/ 439195 w 1533245"/>
              <a:gd name="connsiteY8" fmla="*/ 2146467 h 3058237"/>
              <a:gd name="connsiteX0" fmla="*/ 439195 w 1505997"/>
              <a:gd name="connsiteY0" fmla="*/ 2146467 h 3058237"/>
              <a:gd name="connsiteX1" fmla="*/ 311 w 1505997"/>
              <a:gd name="connsiteY1" fmla="*/ 60117 h 3058237"/>
              <a:gd name="connsiteX2" fmla="*/ 389997 w 1505997"/>
              <a:gd name="connsiteY2" fmla="*/ 662585 h 3058237"/>
              <a:gd name="connsiteX3" fmla="*/ 1199614 w 1505997"/>
              <a:gd name="connsiteY3" fmla="*/ 1738723 h 3058237"/>
              <a:gd name="connsiteX4" fmla="*/ 1483819 w 1505997"/>
              <a:gd name="connsiteY4" fmla="*/ 1849935 h 3058237"/>
              <a:gd name="connsiteX5" fmla="*/ 1476724 w 1505997"/>
              <a:gd name="connsiteY5" fmla="*/ 2035256 h 3058237"/>
              <a:gd name="connsiteX6" fmla="*/ 1248344 w 1505997"/>
              <a:gd name="connsiteY6" fmla="*/ 3021853 h 3058237"/>
              <a:gd name="connsiteX7" fmla="*/ 952479 w 1505997"/>
              <a:gd name="connsiteY7" fmla="*/ 2776691 h 3058237"/>
              <a:gd name="connsiteX8" fmla="*/ 439195 w 1505997"/>
              <a:gd name="connsiteY8" fmla="*/ 2146467 h 3058237"/>
              <a:gd name="connsiteX0" fmla="*/ 439195 w 1486675"/>
              <a:gd name="connsiteY0" fmla="*/ 2146467 h 3058237"/>
              <a:gd name="connsiteX1" fmla="*/ 311 w 1486675"/>
              <a:gd name="connsiteY1" fmla="*/ 60117 h 3058237"/>
              <a:gd name="connsiteX2" fmla="*/ 389997 w 1486675"/>
              <a:gd name="connsiteY2" fmla="*/ 662585 h 3058237"/>
              <a:gd name="connsiteX3" fmla="*/ 1199614 w 1486675"/>
              <a:gd name="connsiteY3" fmla="*/ 1738723 h 3058237"/>
              <a:gd name="connsiteX4" fmla="*/ 1347895 w 1486675"/>
              <a:gd name="connsiteY4" fmla="*/ 1985859 h 3058237"/>
              <a:gd name="connsiteX5" fmla="*/ 1476724 w 1486675"/>
              <a:gd name="connsiteY5" fmla="*/ 2035256 h 3058237"/>
              <a:gd name="connsiteX6" fmla="*/ 1248344 w 1486675"/>
              <a:gd name="connsiteY6" fmla="*/ 3021853 h 3058237"/>
              <a:gd name="connsiteX7" fmla="*/ 952479 w 1486675"/>
              <a:gd name="connsiteY7" fmla="*/ 2776691 h 3058237"/>
              <a:gd name="connsiteX8" fmla="*/ 439195 w 1486675"/>
              <a:gd name="connsiteY8" fmla="*/ 2146467 h 3058237"/>
              <a:gd name="connsiteX0" fmla="*/ 439195 w 1480664"/>
              <a:gd name="connsiteY0" fmla="*/ 2146467 h 3058237"/>
              <a:gd name="connsiteX1" fmla="*/ 311 w 1480664"/>
              <a:gd name="connsiteY1" fmla="*/ 60117 h 3058237"/>
              <a:gd name="connsiteX2" fmla="*/ 389997 w 1480664"/>
              <a:gd name="connsiteY2" fmla="*/ 662585 h 3058237"/>
              <a:gd name="connsiteX3" fmla="*/ 1199614 w 1480664"/>
              <a:gd name="connsiteY3" fmla="*/ 1738723 h 3058237"/>
              <a:gd name="connsiteX4" fmla="*/ 1347895 w 1480664"/>
              <a:gd name="connsiteY4" fmla="*/ 1985859 h 3058237"/>
              <a:gd name="connsiteX5" fmla="*/ 1292041 w 1480664"/>
              <a:gd name="connsiteY5" fmla="*/ 2046543 h 3058237"/>
              <a:gd name="connsiteX6" fmla="*/ 1476724 w 1480664"/>
              <a:gd name="connsiteY6" fmla="*/ 2035256 h 3058237"/>
              <a:gd name="connsiteX7" fmla="*/ 1248344 w 1480664"/>
              <a:gd name="connsiteY7" fmla="*/ 3021853 h 3058237"/>
              <a:gd name="connsiteX8" fmla="*/ 952479 w 1480664"/>
              <a:gd name="connsiteY8" fmla="*/ 2776691 h 3058237"/>
              <a:gd name="connsiteX9" fmla="*/ 439195 w 1480664"/>
              <a:gd name="connsiteY9" fmla="*/ 2146467 h 3058237"/>
              <a:gd name="connsiteX0" fmla="*/ 439195 w 1356984"/>
              <a:gd name="connsiteY0" fmla="*/ 2146467 h 3051897"/>
              <a:gd name="connsiteX1" fmla="*/ 311 w 1356984"/>
              <a:gd name="connsiteY1" fmla="*/ 60117 h 3051897"/>
              <a:gd name="connsiteX2" fmla="*/ 389997 w 1356984"/>
              <a:gd name="connsiteY2" fmla="*/ 662585 h 3051897"/>
              <a:gd name="connsiteX3" fmla="*/ 1199614 w 1356984"/>
              <a:gd name="connsiteY3" fmla="*/ 1738723 h 3051897"/>
              <a:gd name="connsiteX4" fmla="*/ 1347895 w 1356984"/>
              <a:gd name="connsiteY4" fmla="*/ 1985859 h 3051897"/>
              <a:gd name="connsiteX5" fmla="*/ 1292041 w 1356984"/>
              <a:gd name="connsiteY5" fmla="*/ 2046543 h 3051897"/>
              <a:gd name="connsiteX6" fmla="*/ 1291373 w 1356984"/>
              <a:gd name="connsiteY6" fmla="*/ 2134110 h 3051897"/>
              <a:gd name="connsiteX7" fmla="*/ 1248344 w 1356984"/>
              <a:gd name="connsiteY7" fmla="*/ 3021853 h 3051897"/>
              <a:gd name="connsiteX8" fmla="*/ 952479 w 1356984"/>
              <a:gd name="connsiteY8" fmla="*/ 2776691 h 3051897"/>
              <a:gd name="connsiteX9" fmla="*/ 439195 w 1356984"/>
              <a:gd name="connsiteY9" fmla="*/ 2146467 h 3051897"/>
              <a:gd name="connsiteX0" fmla="*/ 439195 w 1312739"/>
              <a:gd name="connsiteY0" fmla="*/ 2146467 h 3051897"/>
              <a:gd name="connsiteX1" fmla="*/ 311 w 1312739"/>
              <a:gd name="connsiteY1" fmla="*/ 60117 h 3051897"/>
              <a:gd name="connsiteX2" fmla="*/ 389997 w 1312739"/>
              <a:gd name="connsiteY2" fmla="*/ 662585 h 3051897"/>
              <a:gd name="connsiteX3" fmla="*/ 1199614 w 1312739"/>
              <a:gd name="connsiteY3" fmla="*/ 1738723 h 3051897"/>
              <a:gd name="connsiteX4" fmla="*/ 1249041 w 1312739"/>
              <a:gd name="connsiteY4" fmla="*/ 1948788 h 3051897"/>
              <a:gd name="connsiteX5" fmla="*/ 1292041 w 1312739"/>
              <a:gd name="connsiteY5" fmla="*/ 2046543 h 3051897"/>
              <a:gd name="connsiteX6" fmla="*/ 1291373 w 1312739"/>
              <a:gd name="connsiteY6" fmla="*/ 2134110 h 3051897"/>
              <a:gd name="connsiteX7" fmla="*/ 1248344 w 1312739"/>
              <a:gd name="connsiteY7" fmla="*/ 3021853 h 3051897"/>
              <a:gd name="connsiteX8" fmla="*/ 952479 w 1312739"/>
              <a:gd name="connsiteY8" fmla="*/ 2776691 h 3051897"/>
              <a:gd name="connsiteX9" fmla="*/ 439195 w 1312739"/>
              <a:gd name="connsiteY9" fmla="*/ 2146467 h 3051897"/>
              <a:gd name="connsiteX0" fmla="*/ 934608 w 1808152"/>
              <a:gd name="connsiteY0" fmla="*/ 1651037 h 2556467"/>
              <a:gd name="connsiteX1" fmla="*/ 76 w 1808152"/>
              <a:gd name="connsiteY1" fmla="*/ 229945 h 2556467"/>
              <a:gd name="connsiteX2" fmla="*/ 885410 w 1808152"/>
              <a:gd name="connsiteY2" fmla="*/ 167155 h 2556467"/>
              <a:gd name="connsiteX3" fmla="*/ 1695027 w 1808152"/>
              <a:gd name="connsiteY3" fmla="*/ 1243293 h 2556467"/>
              <a:gd name="connsiteX4" fmla="*/ 1744454 w 1808152"/>
              <a:gd name="connsiteY4" fmla="*/ 1453358 h 2556467"/>
              <a:gd name="connsiteX5" fmla="*/ 1787454 w 1808152"/>
              <a:gd name="connsiteY5" fmla="*/ 1551113 h 2556467"/>
              <a:gd name="connsiteX6" fmla="*/ 1786786 w 1808152"/>
              <a:gd name="connsiteY6" fmla="*/ 1638680 h 2556467"/>
              <a:gd name="connsiteX7" fmla="*/ 1743757 w 1808152"/>
              <a:gd name="connsiteY7" fmla="*/ 2526423 h 2556467"/>
              <a:gd name="connsiteX8" fmla="*/ 1447892 w 1808152"/>
              <a:gd name="connsiteY8" fmla="*/ 2281261 h 2556467"/>
              <a:gd name="connsiteX9" fmla="*/ 934608 w 1808152"/>
              <a:gd name="connsiteY9" fmla="*/ 1651037 h 2556467"/>
              <a:gd name="connsiteX0" fmla="*/ 939053 w 1812597"/>
              <a:gd name="connsiteY0" fmla="*/ 1504893 h 2410323"/>
              <a:gd name="connsiteX1" fmla="*/ 4521 w 1812597"/>
              <a:gd name="connsiteY1" fmla="*/ 83801 h 2410323"/>
              <a:gd name="connsiteX2" fmla="*/ 620790 w 1812597"/>
              <a:gd name="connsiteY2" fmla="*/ 332409 h 2410323"/>
              <a:gd name="connsiteX3" fmla="*/ 1699472 w 1812597"/>
              <a:gd name="connsiteY3" fmla="*/ 1097149 h 2410323"/>
              <a:gd name="connsiteX4" fmla="*/ 1748899 w 1812597"/>
              <a:gd name="connsiteY4" fmla="*/ 1307214 h 2410323"/>
              <a:gd name="connsiteX5" fmla="*/ 1791899 w 1812597"/>
              <a:gd name="connsiteY5" fmla="*/ 1404969 h 2410323"/>
              <a:gd name="connsiteX6" fmla="*/ 1791231 w 1812597"/>
              <a:gd name="connsiteY6" fmla="*/ 1492536 h 2410323"/>
              <a:gd name="connsiteX7" fmla="*/ 1748202 w 1812597"/>
              <a:gd name="connsiteY7" fmla="*/ 2380279 h 2410323"/>
              <a:gd name="connsiteX8" fmla="*/ 1452337 w 1812597"/>
              <a:gd name="connsiteY8" fmla="*/ 2135117 h 2410323"/>
              <a:gd name="connsiteX9" fmla="*/ 939053 w 1812597"/>
              <a:gd name="connsiteY9" fmla="*/ 1504893 h 2410323"/>
              <a:gd name="connsiteX0" fmla="*/ 939054 w 1812598"/>
              <a:gd name="connsiteY0" fmla="*/ 1504893 h 2410323"/>
              <a:gd name="connsiteX1" fmla="*/ 4522 w 1812598"/>
              <a:gd name="connsiteY1" fmla="*/ 83801 h 2410323"/>
              <a:gd name="connsiteX2" fmla="*/ 620791 w 1812598"/>
              <a:gd name="connsiteY2" fmla="*/ 332409 h 2410323"/>
              <a:gd name="connsiteX3" fmla="*/ 1402085 w 1812598"/>
              <a:gd name="connsiteY3" fmla="*/ 1167921 h 2410323"/>
              <a:gd name="connsiteX4" fmla="*/ 1748900 w 1812598"/>
              <a:gd name="connsiteY4" fmla="*/ 1307214 h 2410323"/>
              <a:gd name="connsiteX5" fmla="*/ 1791900 w 1812598"/>
              <a:gd name="connsiteY5" fmla="*/ 1404969 h 2410323"/>
              <a:gd name="connsiteX6" fmla="*/ 1791232 w 1812598"/>
              <a:gd name="connsiteY6" fmla="*/ 1492536 h 2410323"/>
              <a:gd name="connsiteX7" fmla="*/ 1748203 w 1812598"/>
              <a:gd name="connsiteY7" fmla="*/ 2380279 h 2410323"/>
              <a:gd name="connsiteX8" fmla="*/ 1452338 w 1812598"/>
              <a:gd name="connsiteY8" fmla="*/ 2135117 h 2410323"/>
              <a:gd name="connsiteX9" fmla="*/ 939054 w 1812598"/>
              <a:gd name="connsiteY9" fmla="*/ 1504893 h 2410323"/>
              <a:gd name="connsiteX0" fmla="*/ 771638 w 1645182"/>
              <a:gd name="connsiteY0" fmla="*/ 1924710 h 2830140"/>
              <a:gd name="connsiteX1" fmla="*/ 7042 w 1645182"/>
              <a:gd name="connsiteY1" fmla="*/ 36522 h 2830140"/>
              <a:gd name="connsiteX2" fmla="*/ 453375 w 1645182"/>
              <a:gd name="connsiteY2" fmla="*/ 752226 h 2830140"/>
              <a:gd name="connsiteX3" fmla="*/ 1234669 w 1645182"/>
              <a:gd name="connsiteY3" fmla="*/ 1587738 h 2830140"/>
              <a:gd name="connsiteX4" fmla="*/ 1581484 w 1645182"/>
              <a:gd name="connsiteY4" fmla="*/ 1727031 h 2830140"/>
              <a:gd name="connsiteX5" fmla="*/ 1624484 w 1645182"/>
              <a:gd name="connsiteY5" fmla="*/ 1824786 h 2830140"/>
              <a:gd name="connsiteX6" fmla="*/ 1623816 w 1645182"/>
              <a:gd name="connsiteY6" fmla="*/ 1912353 h 2830140"/>
              <a:gd name="connsiteX7" fmla="*/ 1580787 w 1645182"/>
              <a:gd name="connsiteY7" fmla="*/ 2800096 h 2830140"/>
              <a:gd name="connsiteX8" fmla="*/ 1284922 w 1645182"/>
              <a:gd name="connsiteY8" fmla="*/ 2554934 h 2830140"/>
              <a:gd name="connsiteX9" fmla="*/ 771638 w 1645182"/>
              <a:gd name="connsiteY9" fmla="*/ 1924710 h 2830140"/>
              <a:gd name="connsiteX0" fmla="*/ 764865 w 1638409"/>
              <a:gd name="connsiteY0" fmla="*/ 1927476 h 2832906"/>
              <a:gd name="connsiteX1" fmla="*/ 269 w 1638409"/>
              <a:gd name="connsiteY1" fmla="*/ 39288 h 2832906"/>
              <a:gd name="connsiteX2" fmla="*/ 687345 w 1638409"/>
              <a:gd name="connsiteY2" fmla="*/ 726683 h 2832906"/>
              <a:gd name="connsiteX3" fmla="*/ 1227896 w 1638409"/>
              <a:gd name="connsiteY3" fmla="*/ 1590504 h 2832906"/>
              <a:gd name="connsiteX4" fmla="*/ 1574711 w 1638409"/>
              <a:gd name="connsiteY4" fmla="*/ 1729797 h 2832906"/>
              <a:gd name="connsiteX5" fmla="*/ 1617711 w 1638409"/>
              <a:gd name="connsiteY5" fmla="*/ 1827552 h 2832906"/>
              <a:gd name="connsiteX6" fmla="*/ 1617043 w 1638409"/>
              <a:gd name="connsiteY6" fmla="*/ 1915119 h 2832906"/>
              <a:gd name="connsiteX7" fmla="*/ 1574014 w 1638409"/>
              <a:gd name="connsiteY7" fmla="*/ 2802862 h 2832906"/>
              <a:gd name="connsiteX8" fmla="*/ 1278149 w 1638409"/>
              <a:gd name="connsiteY8" fmla="*/ 2557700 h 2832906"/>
              <a:gd name="connsiteX9" fmla="*/ 764865 w 1638409"/>
              <a:gd name="connsiteY9" fmla="*/ 1927476 h 2832906"/>
              <a:gd name="connsiteX0" fmla="*/ 764865 w 1638409"/>
              <a:gd name="connsiteY0" fmla="*/ 1927476 h 2832906"/>
              <a:gd name="connsiteX1" fmla="*/ 269 w 1638409"/>
              <a:gd name="connsiteY1" fmla="*/ 39288 h 2832906"/>
              <a:gd name="connsiteX2" fmla="*/ 687345 w 1638409"/>
              <a:gd name="connsiteY2" fmla="*/ 726683 h 2832906"/>
              <a:gd name="connsiteX3" fmla="*/ 1298702 w 1638409"/>
              <a:gd name="connsiteY3" fmla="*/ 1519732 h 2832906"/>
              <a:gd name="connsiteX4" fmla="*/ 1574711 w 1638409"/>
              <a:gd name="connsiteY4" fmla="*/ 1729797 h 2832906"/>
              <a:gd name="connsiteX5" fmla="*/ 1617711 w 1638409"/>
              <a:gd name="connsiteY5" fmla="*/ 1827552 h 2832906"/>
              <a:gd name="connsiteX6" fmla="*/ 1617043 w 1638409"/>
              <a:gd name="connsiteY6" fmla="*/ 1915119 h 2832906"/>
              <a:gd name="connsiteX7" fmla="*/ 1574014 w 1638409"/>
              <a:gd name="connsiteY7" fmla="*/ 2802862 h 2832906"/>
              <a:gd name="connsiteX8" fmla="*/ 1278149 w 1638409"/>
              <a:gd name="connsiteY8" fmla="*/ 2557700 h 2832906"/>
              <a:gd name="connsiteX9" fmla="*/ 764865 w 1638409"/>
              <a:gd name="connsiteY9" fmla="*/ 1927476 h 2832906"/>
              <a:gd name="connsiteX0" fmla="*/ 766039 w 1639583"/>
              <a:gd name="connsiteY0" fmla="*/ 1915274 h 2820704"/>
              <a:gd name="connsiteX1" fmla="*/ 1443 w 1639583"/>
              <a:gd name="connsiteY1" fmla="*/ 27086 h 2820704"/>
              <a:gd name="connsiteX2" fmla="*/ 971746 w 1639583"/>
              <a:gd name="connsiteY2" fmla="*/ 856026 h 2820704"/>
              <a:gd name="connsiteX3" fmla="*/ 1299876 w 1639583"/>
              <a:gd name="connsiteY3" fmla="*/ 1507530 h 2820704"/>
              <a:gd name="connsiteX4" fmla="*/ 1575885 w 1639583"/>
              <a:gd name="connsiteY4" fmla="*/ 1717595 h 2820704"/>
              <a:gd name="connsiteX5" fmla="*/ 1618885 w 1639583"/>
              <a:gd name="connsiteY5" fmla="*/ 1815350 h 2820704"/>
              <a:gd name="connsiteX6" fmla="*/ 1618217 w 1639583"/>
              <a:gd name="connsiteY6" fmla="*/ 1902917 h 2820704"/>
              <a:gd name="connsiteX7" fmla="*/ 1575188 w 1639583"/>
              <a:gd name="connsiteY7" fmla="*/ 2790660 h 2820704"/>
              <a:gd name="connsiteX8" fmla="*/ 1279323 w 1639583"/>
              <a:gd name="connsiteY8" fmla="*/ 2545498 h 2820704"/>
              <a:gd name="connsiteX9" fmla="*/ 766039 w 1639583"/>
              <a:gd name="connsiteY9" fmla="*/ 1915274 h 2820704"/>
              <a:gd name="connsiteX0" fmla="*/ 963990 w 1837534"/>
              <a:gd name="connsiteY0" fmla="*/ 1928997 h 2834427"/>
              <a:gd name="connsiteX1" fmla="*/ 1136 w 1837534"/>
              <a:gd name="connsiteY1" fmla="*/ 26654 h 2834427"/>
              <a:gd name="connsiteX2" fmla="*/ 1169697 w 1837534"/>
              <a:gd name="connsiteY2" fmla="*/ 869749 h 2834427"/>
              <a:gd name="connsiteX3" fmla="*/ 1497827 w 1837534"/>
              <a:gd name="connsiteY3" fmla="*/ 1521253 h 2834427"/>
              <a:gd name="connsiteX4" fmla="*/ 1773836 w 1837534"/>
              <a:gd name="connsiteY4" fmla="*/ 1731318 h 2834427"/>
              <a:gd name="connsiteX5" fmla="*/ 1816836 w 1837534"/>
              <a:gd name="connsiteY5" fmla="*/ 1829073 h 2834427"/>
              <a:gd name="connsiteX6" fmla="*/ 1816168 w 1837534"/>
              <a:gd name="connsiteY6" fmla="*/ 1916640 h 2834427"/>
              <a:gd name="connsiteX7" fmla="*/ 1773139 w 1837534"/>
              <a:gd name="connsiteY7" fmla="*/ 2804383 h 2834427"/>
              <a:gd name="connsiteX8" fmla="*/ 1477274 w 1837534"/>
              <a:gd name="connsiteY8" fmla="*/ 2559221 h 2834427"/>
              <a:gd name="connsiteX9" fmla="*/ 963990 w 1837534"/>
              <a:gd name="connsiteY9" fmla="*/ 1928997 h 2834427"/>
              <a:gd name="connsiteX0" fmla="*/ 977793 w 1851337"/>
              <a:gd name="connsiteY0" fmla="*/ 1903984 h 2809414"/>
              <a:gd name="connsiteX1" fmla="*/ 551184 w 1851337"/>
              <a:gd name="connsiteY1" fmla="*/ 666905 h 2809414"/>
              <a:gd name="connsiteX2" fmla="*/ 14939 w 1851337"/>
              <a:gd name="connsiteY2" fmla="*/ 1641 h 2809414"/>
              <a:gd name="connsiteX3" fmla="*/ 1183500 w 1851337"/>
              <a:gd name="connsiteY3" fmla="*/ 844736 h 2809414"/>
              <a:gd name="connsiteX4" fmla="*/ 1511630 w 1851337"/>
              <a:gd name="connsiteY4" fmla="*/ 1496240 h 2809414"/>
              <a:gd name="connsiteX5" fmla="*/ 1787639 w 1851337"/>
              <a:gd name="connsiteY5" fmla="*/ 1706305 h 2809414"/>
              <a:gd name="connsiteX6" fmla="*/ 1830639 w 1851337"/>
              <a:gd name="connsiteY6" fmla="*/ 1804060 h 2809414"/>
              <a:gd name="connsiteX7" fmla="*/ 1829971 w 1851337"/>
              <a:gd name="connsiteY7" fmla="*/ 1891627 h 2809414"/>
              <a:gd name="connsiteX8" fmla="*/ 1786942 w 1851337"/>
              <a:gd name="connsiteY8" fmla="*/ 2779370 h 2809414"/>
              <a:gd name="connsiteX9" fmla="*/ 1491077 w 1851337"/>
              <a:gd name="connsiteY9" fmla="*/ 2534208 h 2809414"/>
              <a:gd name="connsiteX10" fmla="*/ 977793 w 1851337"/>
              <a:gd name="connsiteY10" fmla="*/ 1903984 h 2809414"/>
              <a:gd name="connsiteX0" fmla="*/ 977793 w 1851337"/>
              <a:gd name="connsiteY0" fmla="*/ 1903984 h 2783925"/>
              <a:gd name="connsiteX1" fmla="*/ 551184 w 1851337"/>
              <a:gd name="connsiteY1" fmla="*/ 666905 h 2783925"/>
              <a:gd name="connsiteX2" fmla="*/ 14939 w 1851337"/>
              <a:gd name="connsiteY2" fmla="*/ 1641 h 2783925"/>
              <a:gd name="connsiteX3" fmla="*/ 1183500 w 1851337"/>
              <a:gd name="connsiteY3" fmla="*/ 844736 h 2783925"/>
              <a:gd name="connsiteX4" fmla="*/ 1511630 w 1851337"/>
              <a:gd name="connsiteY4" fmla="*/ 1496240 h 2783925"/>
              <a:gd name="connsiteX5" fmla="*/ 1787639 w 1851337"/>
              <a:gd name="connsiteY5" fmla="*/ 1706305 h 2783925"/>
              <a:gd name="connsiteX6" fmla="*/ 1830639 w 1851337"/>
              <a:gd name="connsiteY6" fmla="*/ 1804060 h 2783925"/>
              <a:gd name="connsiteX7" fmla="*/ 1829971 w 1851337"/>
              <a:gd name="connsiteY7" fmla="*/ 1891627 h 2783925"/>
              <a:gd name="connsiteX8" fmla="*/ 1786942 w 1851337"/>
              <a:gd name="connsiteY8" fmla="*/ 2779370 h 2783925"/>
              <a:gd name="connsiteX9" fmla="*/ 1675174 w 1851337"/>
              <a:gd name="connsiteY9" fmla="*/ 2222811 h 2783925"/>
              <a:gd name="connsiteX10" fmla="*/ 977793 w 1851337"/>
              <a:gd name="connsiteY10" fmla="*/ 1903984 h 2783925"/>
              <a:gd name="connsiteX0" fmla="*/ 3120635 w 3994179"/>
              <a:gd name="connsiteY0" fmla="*/ 1721313 h 2601254"/>
              <a:gd name="connsiteX1" fmla="*/ 2694026 w 3994179"/>
              <a:gd name="connsiteY1" fmla="*/ 484234 h 2601254"/>
              <a:gd name="connsiteX2" fmla="*/ 3074 w 3994179"/>
              <a:gd name="connsiteY2" fmla="*/ 2978 h 2601254"/>
              <a:gd name="connsiteX3" fmla="*/ 3326342 w 3994179"/>
              <a:gd name="connsiteY3" fmla="*/ 662065 h 2601254"/>
              <a:gd name="connsiteX4" fmla="*/ 3654472 w 3994179"/>
              <a:gd name="connsiteY4" fmla="*/ 1313569 h 2601254"/>
              <a:gd name="connsiteX5" fmla="*/ 3930481 w 3994179"/>
              <a:gd name="connsiteY5" fmla="*/ 1523634 h 2601254"/>
              <a:gd name="connsiteX6" fmla="*/ 3973481 w 3994179"/>
              <a:gd name="connsiteY6" fmla="*/ 1621389 h 2601254"/>
              <a:gd name="connsiteX7" fmla="*/ 3972813 w 3994179"/>
              <a:gd name="connsiteY7" fmla="*/ 1708956 h 2601254"/>
              <a:gd name="connsiteX8" fmla="*/ 3929784 w 3994179"/>
              <a:gd name="connsiteY8" fmla="*/ 2596699 h 2601254"/>
              <a:gd name="connsiteX9" fmla="*/ 3818016 w 3994179"/>
              <a:gd name="connsiteY9" fmla="*/ 2040140 h 2601254"/>
              <a:gd name="connsiteX10" fmla="*/ 3120635 w 3994179"/>
              <a:gd name="connsiteY10" fmla="*/ 1721313 h 2601254"/>
              <a:gd name="connsiteX0" fmla="*/ 3127386 w 4000930"/>
              <a:gd name="connsiteY0" fmla="*/ 1720277 h 2600218"/>
              <a:gd name="connsiteX1" fmla="*/ 2269837 w 4000930"/>
              <a:gd name="connsiteY1" fmla="*/ 511508 h 2600218"/>
              <a:gd name="connsiteX2" fmla="*/ 9825 w 4000930"/>
              <a:gd name="connsiteY2" fmla="*/ 1942 h 2600218"/>
              <a:gd name="connsiteX3" fmla="*/ 3333093 w 4000930"/>
              <a:gd name="connsiteY3" fmla="*/ 661029 h 2600218"/>
              <a:gd name="connsiteX4" fmla="*/ 3661223 w 4000930"/>
              <a:gd name="connsiteY4" fmla="*/ 1312533 h 2600218"/>
              <a:gd name="connsiteX5" fmla="*/ 3937232 w 4000930"/>
              <a:gd name="connsiteY5" fmla="*/ 1522598 h 2600218"/>
              <a:gd name="connsiteX6" fmla="*/ 3980232 w 4000930"/>
              <a:gd name="connsiteY6" fmla="*/ 1620353 h 2600218"/>
              <a:gd name="connsiteX7" fmla="*/ 3979564 w 4000930"/>
              <a:gd name="connsiteY7" fmla="*/ 1707920 h 2600218"/>
              <a:gd name="connsiteX8" fmla="*/ 3936535 w 4000930"/>
              <a:gd name="connsiteY8" fmla="*/ 2595663 h 2600218"/>
              <a:gd name="connsiteX9" fmla="*/ 3824767 w 4000930"/>
              <a:gd name="connsiteY9" fmla="*/ 2039104 h 2600218"/>
              <a:gd name="connsiteX10" fmla="*/ 3127386 w 4000930"/>
              <a:gd name="connsiteY10" fmla="*/ 1720277 h 2600218"/>
              <a:gd name="connsiteX0" fmla="*/ 3147589 w 4021133"/>
              <a:gd name="connsiteY0" fmla="*/ 1720756 h 2600697"/>
              <a:gd name="connsiteX1" fmla="*/ 1674407 w 4021133"/>
              <a:gd name="connsiteY1" fmla="*/ 497832 h 2600697"/>
              <a:gd name="connsiteX2" fmla="*/ 30028 w 4021133"/>
              <a:gd name="connsiteY2" fmla="*/ 2421 h 2600697"/>
              <a:gd name="connsiteX3" fmla="*/ 3353296 w 4021133"/>
              <a:gd name="connsiteY3" fmla="*/ 661508 h 2600697"/>
              <a:gd name="connsiteX4" fmla="*/ 3681426 w 4021133"/>
              <a:gd name="connsiteY4" fmla="*/ 1313012 h 2600697"/>
              <a:gd name="connsiteX5" fmla="*/ 3957435 w 4021133"/>
              <a:gd name="connsiteY5" fmla="*/ 1523077 h 2600697"/>
              <a:gd name="connsiteX6" fmla="*/ 4000435 w 4021133"/>
              <a:gd name="connsiteY6" fmla="*/ 1620832 h 2600697"/>
              <a:gd name="connsiteX7" fmla="*/ 3999767 w 4021133"/>
              <a:gd name="connsiteY7" fmla="*/ 1708399 h 2600697"/>
              <a:gd name="connsiteX8" fmla="*/ 3956738 w 4021133"/>
              <a:gd name="connsiteY8" fmla="*/ 2596142 h 2600697"/>
              <a:gd name="connsiteX9" fmla="*/ 3844970 w 4021133"/>
              <a:gd name="connsiteY9" fmla="*/ 2039583 h 2600697"/>
              <a:gd name="connsiteX10" fmla="*/ 3147589 w 4021133"/>
              <a:gd name="connsiteY10" fmla="*/ 1720756 h 2600697"/>
              <a:gd name="connsiteX0" fmla="*/ 3132209 w 4005753"/>
              <a:gd name="connsiteY0" fmla="*/ 1720396 h 2600337"/>
              <a:gd name="connsiteX1" fmla="*/ 1659027 w 4005753"/>
              <a:gd name="connsiteY1" fmla="*/ 497472 h 2600337"/>
              <a:gd name="connsiteX2" fmla="*/ 14648 w 4005753"/>
              <a:gd name="connsiteY2" fmla="*/ 2061 h 2600337"/>
              <a:gd name="connsiteX3" fmla="*/ 2783854 w 4005753"/>
              <a:gd name="connsiteY3" fmla="*/ 646995 h 2600337"/>
              <a:gd name="connsiteX4" fmla="*/ 3666046 w 4005753"/>
              <a:gd name="connsiteY4" fmla="*/ 1312652 h 2600337"/>
              <a:gd name="connsiteX5" fmla="*/ 3942055 w 4005753"/>
              <a:gd name="connsiteY5" fmla="*/ 1522717 h 2600337"/>
              <a:gd name="connsiteX6" fmla="*/ 3985055 w 4005753"/>
              <a:gd name="connsiteY6" fmla="*/ 1620472 h 2600337"/>
              <a:gd name="connsiteX7" fmla="*/ 3984387 w 4005753"/>
              <a:gd name="connsiteY7" fmla="*/ 1708039 h 2600337"/>
              <a:gd name="connsiteX8" fmla="*/ 3941358 w 4005753"/>
              <a:gd name="connsiteY8" fmla="*/ 2595782 h 2600337"/>
              <a:gd name="connsiteX9" fmla="*/ 3829590 w 4005753"/>
              <a:gd name="connsiteY9" fmla="*/ 2039223 h 2600337"/>
              <a:gd name="connsiteX10" fmla="*/ 3132209 w 4005753"/>
              <a:gd name="connsiteY10" fmla="*/ 1720396 h 2600337"/>
              <a:gd name="connsiteX0" fmla="*/ 4296141 w 5169685"/>
              <a:gd name="connsiteY0" fmla="*/ 1636625 h 2516566"/>
              <a:gd name="connsiteX1" fmla="*/ 2822959 w 5169685"/>
              <a:gd name="connsiteY1" fmla="*/ 413701 h 2516566"/>
              <a:gd name="connsiteX2" fmla="*/ 8878 w 5169685"/>
              <a:gd name="connsiteY2" fmla="*/ 3216 h 2516566"/>
              <a:gd name="connsiteX3" fmla="*/ 3947786 w 5169685"/>
              <a:gd name="connsiteY3" fmla="*/ 563224 h 2516566"/>
              <a:gd name="connsiteX4" fmla="*/ 4829978 w 5169685"/>
              <a:gd name="connsiteY4" fmla="*/ 1228881 h 2516566"/>
              <a:gd name="connsiteX5" fmla="*/ 5105987 w 5169685"/>
              <a:gd name="connsiteY5" fmla="*/ 1438946 h 2516566"/>
              <a:gd name="connsiteX6" fmla="*/ 5148987 w 5169685"/>
              <a:gd name="connsiteY6" fmla="*/ 1536701 h 2516566"/>
              <a:gd name="connsiteX7" fmla="*/ 5148319 w 5169685"/>
              <a:gd name="connsiteY7" fmla="*/ 1624268 h 2516566"/>
              <a:gd name="connsiteX8" fmla="*/ 5105290 w 5169685"/>
              <a:gd name="connsiteY8" fmla="*/ 2512011 h 2516566"/>
              <a:gd name="connsiteX9" fmla="*/ 4993522 w 5169685"/>
              <a:gd name="connsiteY9" fmla="*/ 1955452 h 2516566"/>
              <a:gd name="connsiteX10" fmla="*/ 4296141 w 5169685"/>
              <a:gd name="connsiteY10" fmla="*/ 1636625 h 2516566"/>
              <a:gd name="connsiteX0" fmla="*/ 4310111 w 5183655"/>
              <a:gd name="connsiteY0" fmla="*/ 1634803 h 2514744"/>
              <a:gd name="connsiteX1" fmla="*/ 2282865 w 5183655"/>
              <a:gd name="connsiteY1" fmla="*/ 454342 h 2514744"/>
              <a:gd name="connsiteX2" fmla="*/ 22848 w 5183655"/>
              <a:gd name="connsiteY2" fmla="*/ 1394 h 2514744"/>
              <a:gd name="connsiteX3" fmla="*/ 3961756 w 5183655"/>
              <a:gd name="connsiteY3" fmla="*/ 561402 h 2514744"/>
              <a:gd name="connsiteX4" fmla="*/ 4843948 w 5183655"/>
              <a:gd name="connsiteY4" fmla="*/ 1227059 h 2514744"/>
              <a:gd name="connsiteX5" fmla="*/ 5119957 w 5183655"/>
              <a:gd name="connsiteY5" fmla="*/ 1437124 h 2514744"/>
              <a:gd name="connsiteX6" fmla="*/ 5162957 w 5183655"/>
              <a:gd name="connsiteY6" fmla="*/ 1534879 h 2514744"/>
              <a:gd name="connsiteX7" fmla="*/ 5162289 w 5183655"/>
              <a:gd name="connsiteY7" fmla="*/ 1622446 h 2514744"/>
              <a:gd name="connsiteX8" fmla="*/ 5119260 w 5183655"/>
              <a:gd name="connsiteY8" fmla="*/ 2510189 h 2514744"/>
              <a:gd name="connsiteX9" fmla="*/ 5007492 w 5183655"/>
              <a:gd name="connsiteY9" fmla="*/ 1953630 h 2514744"/>
              <a:gd name="connsiteX10" fmla="*/ 4310111 w 5183655"/>
              <a:gd name="connsiteY10" fmla="*/ 1634803 h 2514744"/>
              <a:gd name="connsiteX0" fmla="*/ 4298179 w 5171723"/>
              <a:gd name="connsiteY0" fmla="*/ 1635926 h 2515867"/>
              <a:gd name="connsiteX1" fmla="*/ 2270933 w 5171723"/>
              <a:gd name="connsiteY1" fmla="*/ 455465 h 2515867"/>
              <a:gd name="connsiteX2" fmla="*/ 10916 w 5171723"/>
              <a:gd name="connsiteY2" fmla="*/ 2517 h 2515867"/>
              <a:gd name="connsiteX3" fmla="*/ 3395760 w 5171723"/>
              <a:gd name="connsiteY3" fmla="*/ 604988 h 2515867"/>
              <a:gd name="connsiteX4" fmla="*/ 4832016 w 5171723"/>
              <a:gd name="connsiteY4" fmla="*/ 1228182 h 2515867"/>
              <a:gd name="connsiteX5" fmla="*/ 5108025 w 5171723"/>
              <a:gd name="connsiteY5" fmla="*/ 1438247 h 2515867"/>
              <a:gd name="connsiteX6" fmla="*/ 5151025 w 5171723"/>
              <a:gd name="connsiteY6" fmla="*/ 1536002 h 2515867"/>
              <a:gd name="connsiteX7" fmla="*/ 5150357 w 5171723"/>
              <a:gd name="connsiteY7" fmla="*/ 1623569 h 2515867"/>
              <a:gd name="connsiteX8" fmla="*/ 5107328 w 5171723"/>
              <a:gd name="connsiteY8" fmla="*/ 2511312 h 2515867"/>
              <a:gd name="connsiteX9" fmla="*/ 4995560 w 5171723"/>
              <a:gd name="connsiteY9" fmla="*/ 1954753 h 2515867"/>
              <a:gd name="connsiteX10" fmla="*/ 4298179 w 5171723"/>
              <a:gd name="connsiteY10" fmla="*/ 1635926 h 2515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171723" h="2515867">
                <a:moveTo>
                  <a:pt x="4298179" y="1635926"/>
                </a:moveTo>
                <a:cubicBezTo>
                  <a:pt x="3844075" y="1386045"/>
                  <a:pt x="2431409" y="772522"/>
                  <a:pt x="2270933" y="455465"/>
                </a:cubicBezTo>
                <a:cubicBezTo>
                  <a:pt x="2110457" y="138408"/>
                  <a:pt x="-176555" y="-22403"/>
                  <a:pt x="10916" y="2517"/>
                </a:cubicBezTo>
                <a:cubicBezTo>
                  <a:pt x="198387" y="27437"/>
                  <a:pt x="3152628" y="333458"/>
                  <a:pt x="3395760" y="604988"/>
                </a:cubicBezTo>
                <a:cubicBezTo>
                  <a:pt x="3638893" y="876518"/>
                  <a:pt x="4672367" y="1001458"/>
                  <a:pt x="4832016" y="1228182"/>
                </a:cubicBezTo>
                <a:cubicBezTo>
                  <a:pt x="4991666" y="1454906"/>
                  <a:pt x="5065848" y="1401360"/>
                  <a:pt x="5108025" y="1438247"/>
                </a:cubicBezTo>
                <a:cubicBezTo>
                  <a:pt x="5150202" y="1475134"/>
                  <a:pt x="5129553" y="1527769"/>
                  <a:pt x="5151025" y="1536002"/>
                </a:cubicBezTo>
                <a:cubicBezTo>
                  <a:pt x="5172497" y="1544235"/>
                  <a:pt x="5184413" y="1446601"/>
                  <a:pt x="5150357" y="1623569"/>
                </a:cubicBezTo>
                <a:cubicBezTo>
                  <a:pt x="5116301" y="1800537"/>
                  <a:pt x="5133128" y="2456115"/>
                  <a:pt x="5107328" y="2511312"/>
                </a:cubicBezTo>
                <a:cubicBezTo>
                  <a:pt x="5081529" y="2566509"/>
                  <a:pt x="5031564" y="2104770"/>
                  <a:pt x="4995560" y="1954753"/>
                </a:cubicBezTo>
                <a:cubicBezTo>
                  <a:pt x="4959556" y="1804736"/>
                  <a:pt x="4752283" y="1885807"/>
                  <a:pt x="4298179" y="1635926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7"/>
          <p:cNvSpPr/>
          <p:nvPr/>
        </p:nvSpPr>
        <p:spPr>
          <a:xfrm rot="20040063">
            <a:off x="1484040" y="2884974"/>
            <a:ext cx="482429" cy="2430358"/>
          </a:xfrm>
          <a:custGeom>
            <a:avLst/>
            <a:gdLst>
              <a:gd name="connsiteX0" fmla="*/ 0 w 432048"/>
              <a:gd name="connsiteY0" fmla="*/ 900100 h 1800200"/>
              <a:gd name="connsiteX1" fmla="*/ 216024 w 432048"/>
              <a:gd name="connsiteY1" fmla="*/ 0 h 1800200"/>
              <a:gd name="connsiteX2" fmla="*/ 432048 w 432048"/>
              <a:gd name="connsiteY2" fmla="*/ 900100 h 1800200"/>
              <a:gd name="connsiteX3" fmla="*/ 216024 w 432048"/>
              <a:gd name="connsiteY3" fmla="*/ 1800200 h 1800200"/>
              <a:gd name="connsiteX4" fmla="*/ 0 w 432048"/>
              <a:gd name="connsiteY4" fmla="*/ 900100 h 1800200"/>
              <a:gd name="connsiteX0" fmla="*/ 113024 w 545072"/>
              <a:gd name="connsiteY0" fmla="*/ 900100 h 1802419"/>
              <a:gd name="connsiteX1" fmla="*/ 329048 w 545072"/>
              <a:gd name="connsiteY1" fmla="*/ 0 h 1802419"/>
              <a:gd name="connsiteX2" fmla="*/ 545072 w 545072"/>
              <a:gd name="connsiteY2" fmla="*/ 900100 h 1802419"/>
              <a:gd name="connsiteX3" fmla="*/ 329048 w 545072"/>
              <a:gd name="connsiteY3" fmla="*/ 1800200 h 1802419"/>
              <a:gd name="connsiteX4" fmla="*/ 8470 w 545072"/>
              <a:gd name="connsiteY4" fmla="*/ 1147265 h 1802419"/>
              <a:gd name="connsiteX5" fmla="*/ 113024 w 545072"/>
              <a:gd name="connsiteY5" fmla="*/ 900100 h 1802419"/>
              <a:gd name="connsiteX0" fmla="*/ 15582 w 632982"/>
              <a:gd name="connsiteY0" fmla="*/ 655352 h 1804806"/>
              <a:gd name="connsiteX1" fmla="*/ 416958 w 632982"/>
              <a:gd name="connsiteY1" fmla="*/ 2387 h 1804806"/>
              <a:gd name="connsiteX2" fmla="*/ 632982 w 632982"/>
              <a:gd name="connsiteY2" fmla="*/ 902487 h 1804806"/>
              <a:gd name="connsiteX3" fmla="*/ 416958 w 632982"/>
              <a:gd name="connsiteY3" fmla="*/ 1802587 h 1804806"/>
              <a:gd name="connsiteX4" fmla="*/ 96380 w 632982"/>
              <a:gd name="connsiteY4" fmla="*/ 1149652 h 1804806"/>
              <a:gd name="connsiteX5" fmla="*/ 15582 w 632982"/>
              <a:gd name="connsiteY5" fmla="*/ 655352 h 1804806"/>
              <a:gd name="connsiteX0" fmla="*/ 15582 w 793619"/>
              <a:gd name="connsiteY0" fmla="*/ 654023 h 1805135"/>
              <a:gd name="connsiteX1" fmla="*/ 416958 w 793619"/>
              <a:gd name="connsiteY1" fmla="*/ 1058 h 1805135"/>
              <a:gd name="connsiteX2" fmla="*/ 793619 w 793619"/>
              <a:gd name="connsiteY2" fmla="*/ 814661 h 1805135"/>
              <a:gd name="connsiteX3" fmla="*/ 416958 w 793619"/>
              <a:gd name="connsiteY3" fmla="*/ 1801258 h 1805135"/>
              <a:gd name="connsiteX4" fmla="*/ 96380 w 793619"/>
              <a:gd name="connsiteY4" fmla="*/ 1148323 h 1805135"/>
              <a:gd name="connsiteX5" fmla="*/ 15582 w 793619"/>
              <a:gd name="connsiteY5" fmla="*/ 654023 h 1805135"/>
              <a:gd name="connsiteX0" fmla="*/ 27314 w 805351"/>
              <a:gd name="connsiteY0" fmla="*/ 654027 h 1805493"/>
              <a:gd name="connsiteX1" fmla="*/ 428690 w 805351"/>
              <a:gd name="connsiteY1" fmla="*/ 1062 h 1805493"/>
              <a:gd name="connsiteX2" fmla="*/ 805351 w 805351"/>
              <a:gd name="connsiteY2" fmla="*/ 814665 h 1805493"/>
              <a:gd name="connsiteX3" fmla="*/ 428690 w 805351"/>
              <a:gd name="connsiteY3" fmla="*/ 1801262 h 1805493"/>
              <a:gd name="connsiteX4" fmla="*/ 58685 w 805351"/>
              <a:gd name="connsiteY4" fmla="*/ 1160684 h 1805493"/>
              <a:gd name="connsiteX5" fmla="*/ 27314 w 805351"/>
              <a:gd name="connsiteY5" fmla="*/ 654027 h 1805493"/>
              <a:gd name="connsiteX0" fmla="*/ 27314 w 805351"/>
              <a:gd name="connsiteY0" fmla="*/ 1098422 h 2249888"/>
              <a:gd name="connsiteX1" fmla="*/ 428690 w 805351"/>
              <a:gd name="connsiteY1" fmla="*/ 613 h 2249888"/>
              <a:gd name="connsiteX2" fmla="*/ 805351 w 805351"/>
              <a:gd name="connsiteY2" fmla="*/ 1259060 h 2249888"/>
              <a:gd name="connsiteX3" fmla="*/ 428690 w 805351"/>
              <a:gd name="connsiteY3" fmla="*/ 2245657 h 2249888"/>
              <a:gd name="connsiteX4" fmla="*/ 58685 w 805351"/>
              <a:gd name="connsiteY4" fmla="*/ 1605079 h 2249888"/>
              <a:gd name="connsiteX5" fmla="*/ 27314 w 805351"/>
              <a:gd name="connsiteY5" fmla="*/ 1098422 h 2249888"/>
              <a:gd name="connsiteX0" fmla="*/ 27314 w 813847"/>
              <a:gd name="connsiteY0" fmla="*/ 1098755 h 2250221"/>
              <a:gd name="connsiteX1" fmla="*/ 428690 w 813847"/>
              <a:gd name="connsiteY1" fmla="*/ 946 h 2250221"/>
              <a:gd name="connsiteX2" fmla="*/ 639452 w 813847"/>
              <a:gd name="connsiteY2" fmla="*/ 913433 h 2250221"/>
              <a:gd name="connsiteX3" fmla="*/ 805351 w 813847"/>
              <a:gd name="connsiteY3" fmla="*/ 1259393 h 2250221"/>
              <a:gd name="connsiteX4" fmla="*/ 428690 w 813847"/>
              <a:gd name="connsiteY4" fmla="*/ 2245990 h 2250221"/>
              <a:gd name="connsiteX5" fmla="*/ 58685 w 813847"/>
              <a:gd name="connsiteY5" fmla="*/ 1605412 h 2250221"/>
              <a:gd name="connsiteX6" fmla="*/ 27314 w 813847"/>
              <a:gd name="connsiteY6" fmla="*/ 1098755 h 2250221"/>
              <a:gd name="connsiteX0" fmla="*/ 27314 w 745198"/>
              <a:gd name="connsiteY0" fmla="*/ 1098755 h 2250221"/>
              <a:gd name="connsiteX1" fmla="*/ 428690 w 745198"/>
              <a:gd name="connsiteY1" fmla="*/ 946 h 2250221"/>
              <a:gd name="connsiteX2" fmla="*/ 639452 w 745198"/>
              <a:gd name="connsiteY2" fmla="*/ 913433 h 2250221"/>
              <a:gd name="connsiteX3" fmla="*/ 731211 w 745198"/>
              <a:gd name="connsiteY3" fmla="*/ 1259393 h 2250221"/>
              <a:gd name="connsiteX4" fmla="*/ 428690 w 745198"/>
              <a:gd name="connsiteY4" fmla="*/ 2245990 h 2250221"/>
              <a:gd name="connsiteX5" fmla="*/ 58685 w 745198"/>
              <a:gd name="connsiteY5" fmla="*/ 1605412 h 2250221"/>
              <a:gd name="connsiteX6" fmla="*/ 27314 w 745198"/>
              <a:gd name="connsiteY6" fmla="*/ 1098755 h 2250221"/>
              <a:gd name="connsiteX0" fmla="*/ 27314 w 745525"/>
              <a:gd name="connsiteY0" fmla="*/ 1098717 h 2250183"/>
              <a:gd name="connsiteX1" fmla="*/ 428690 w 745525"/>
              <a:gd name="connsiteY1" fmla="*/ 908 h 2250183"/>
              <a:gd name="connsiteX2" fmla="*/ 639452 w 745525"/>
              <a:gd name="connsiteY2" fmla="*/ 913395 h 2250183"/>
              <a:gd name="connsiteX3" fmla="*/ 664166 w 745525"/>
              <a:gd name="connsiteY3" fmla="*/ 1086391 h 2250183"/>
              <a:gd name="connsiteX4" fmla="*/ 731211 w 745525"/>
              <a:gd name="connsiteY4" fmla="*/ 1259355 h 2250183"/>
              <a:gd name="connsiteX5" fmla="*/ 428690 w 745525"/>
              <a:gd name="connsiteY5" fmla="*/ 2245952 h 2250183"/>
              <a:gd name="connsiteX6" fmla="*/ 58685 w 745525"/>
              <a:gd name="connsiteY6" fmla="*/ 1605374 h 2250183"/>
              <a:gd name="connsiteX7" fmla="*/ 27314 w 745525"/>
              <a:gd name="connsiteY7" fmla="*/ 1098717 h 2250183"/>
              <a:gd name="connsiteX0" fmla="*/ 27314 w 686343"/>
              <a:gd name="connsiteY0" fmla="*/ 1098717 h 2250183"/>
              <a:gd name="connsiteX1" fmla="*/ 428690 w 686343"/>
              <a:gd name="connsiteY1" fmla="*/ 908 h 2250183"/>
              <a:gd name="connsiteX2" fmla="*/ 639452 w 686343"/>
              <a:gd name="connsiteY2" fmla="*/ 913395 h 2250183"/>
              <a:gd name="connsiteX3" fmla="*/ 664166 w 686343"/>
              <a:gd name="connsiteY3" fmla="*/ 1086391 h 2250183"/>
              <a:gd name="connsiteX4" fmla="*/ 657070 w 686343"/>
              <a:gd name="connsiteY4" fmla="*/ 1259355 h 2250183"/>
              <a:gd name="connsiteX5" fmla="*/ 428690 w 686343"/>
              <a:gd name="connsiteY5" fmla="*/ 2245952 h 2250183"/>
              <a:gd name="connsiteX6" fmla="*/ 58685 w 686343"/>
              <a:gd name="connsiteY6" fmla="*/ 1605374 h 2250183"/>
              <a:gd name="connsiteX7" fmla="*/ 27314 w 686343"/>
              <a:gd name="connsiteY7" fmla="*/ 1098717 h 2250183"/>
              <a:gd name="connsiteX0" fmla="*/ 27314 w 676411"/>
              <a:gd name="connsiteY0" fmla="*/ 1098717 h 2250183"/>
              <a:gd name="connsiteX1" fmla="*/ 428690 w 676411"/>
              <a:gd name="connsiteY1" fmla="*/ 908 h 2250183"/>
              <a:gd name="connsiteX2" fmla="*/ 639452 w 676411"/>
              <a:gd name="connsiteY2" fmla="*/ 913395 h 2250183"/>
              <a:gd name="connsiteX3" fmla="*/ 627095 w 676411"/>
              <a:gd name="connsiteY3" fmla="*/ 1086391 h 2250183"/>
              <a:gd name="connsiteX4" fmla="*/ 657070 w 676411"/>
              <a:gd name="connsiteY4" fmla="*/ 1259355 h 2250183"/>
              <a:gd name="connsiteX5" fmla="*/ 428690 w 676411"/>
              <a:gd name="connsiteY5" fmla="*/ 2245952 h 2250183"/>
              <a:gd name="connsiteX6" fmla="*/ 58685 w 676411"/>
              <a:gd name="connsiteY6" fmla="*/ 1605374 h 2250183"/>
              <a:gd name="connsiteX7" fmla="*/ 27314 w 676411"/>
              <a:gd name="connsiteY7" fmla="*/ 1098717 h 2250183"/>
              <a:gd name="connsiteX0" fmla="*/ 27314 w 686343"/>
              <a:gd name="connsiteY0" fmla="*/ 1098717 h 2250183"/>
              <a:gd name="connsiteX1" fmla="*/ 428690 w 686343"/>
              <a:gd name="connsiteY1" fmla="*/ 908 h 2250183"/>
              <a:gd name="connsiteX2" fmla="*/ 639452 w 686343"/>
              <a:gd name="connsiteY2" fmla="*/ 913395 h 2250183"/>
              <a:gd name="connsiteX3" fmla="*/ 664165 w 686343"/>
              <a:gd name="connsiteY3" fmla="*/ 1074034 h 2250183"/>
              <a:gd name="connsiteX4" fmla="*/ 657070 w 686343"/>
              <a:gd name="connsiteY4" fmla="*/ 1259355 h 2250183"/>
              <a:gd name="connsiteX5" fmla="*/ 428690 w 686343"/>
              <a:gd name="connsiteY5" fmla="*/ 2245952 h 2250183"/>
              <a:gd name="connsiteX6" fmla="*/ 58685 w 686343"/>
              <a:gd name="connsiteY6" fmla="*/ 1605374 h 2250183"/>
              <a:gd name="connsiteX7" fmla="*/ 27314 w 686343"/>
              <a:gd name="connsiteY7" fmla="*/ 1098717 h 2250183"/>
              <a:gd name="connsiteX0" fmla="*/ 855591 w 1514620"/>
              <a:gd name="connsiteY0" fmla="*/ 1814976 h 2966442"/>
              <a:gd name="connsiteX1" fmla="*/ 8934 w 1514620"/>
              <a:gd name="connsiteY1" fmla="*/ 475 h 2966442"/>
              <a:gd name="connsiteX2" fmla="*/ 1467729 w 1514620"/>
              <a:gd name="connsiteY2" fmla="*/ 1629654 h 2966442"/>
              <a:gd name="connsiteX3" fmla="*/ 1492442 w 1514620"/>
              <a:gd name="connsiteY3" fmla="*/ 1790293 h 2966442"/>
              <a:gd name="connsiteX4" fmla="*/ 1485347 w 1514620"/>
              <a:gd name="connsiteY4" fmla="*/ 1975614 h 2966442"/>
              <a:gd name="connsiteX5" fmla="*/ 1256967 w 1514620"/>
              <a:gd name="connsiteY5" fmla="*/ 2962211 h 2966442"/>
              <a:gd name="connsiteX6" fmla="*/ 886962 w 1514620"/>
              <a:gd name="connsiteY6" fmla="*/ 2321633 h 2966442"/>
              <a:gd name="connsiteX7" fmla="*/ 855591 w 1514620"/>
              <a:gd name="connsiteY7" fmla="*/ 1814976 h 2966442"/>
              <a:gd name="connsiteX0" fmla="*/ 475888 w 1542690"/>
              <a:gd name="connsiteY0" fmla="*/ 2089104 h 2968721"/>
              <a:gd name="connsiteX1" fmla="*/ 37004 w 1542690"/>
              <a:gd name="connsiteY1" fmla="*/ 2754 h 2968721"/>
              <a:gd name="connsiteX2" fmla="*/ 1495799 w 1542690"/>
              <a:gd name="connsiteY2" fmla="*/ 1631933 h 2968721"/>
              <a:gd name="connsiteX3" fmla="*/ 1520512 w 1542690"/>
              <a:gd name="connsiteY3" fmla="*/ 1792572 h 2968721"/>
              <a:gd name="connsiteX4" fmla="*/ 1513417 w 1542690"/>
              <a:gd name="connsiteY4" fmla="*/ 1977893 h 2968721"/>
              <a:gd name="connsiteX5" fmla="*/ 1285037 w 1542690"/>
              <a:gd name="connsiteY5" fmla="*/ 2964490 h 2968721"/>
              <a:gd name="connsiteX6" fmla="*/ 915032 w 1542690"/>
              <a:gd name="connsiteY6" fmla="*/ 2323912 h 2968721"/>
              <a:gd name="connsiteX7" fmla="*/ 475888 w 1542690"/>
              <a:gd name="connsiteY7" fmla="*/ 2089104 h 2968721"/>
              <a:gd name="connsiteX0" fmla="*/ 476624 w 1543426"/>
              <a:gd name="connsiteY0" fmla="*/ 2089104 h 3000874"/>
              <a:gd name="connsiteX1" fmla="*/ 37740 w 1543426"/>
              <a:gd name="connsiteY1" fmla="*/ 2754 h 3000874"/>
              <a:gd name="connsiteX2" fmla="*/ 1496535 w 1543426"/>
              <a:gd name="connsiteY2" fmla="*/ 1631933 h 3000874"/>
              <a:gd name="connsiteX3" fmla="*/ 1521248 w 1543426"/>
              <a:gd name="connsiteY3" fmla="*/ 1792572 h 3000874"/>
              <a:gd name="connsiteX4" fmla="*/ 1514153 w 1543426"/>
              <a:gd name="connsiteY4" fmla="*/ 1977893 h 3000874"/>
              <a:gd name="connsiteX5" fmla="*/ 1285773 w 1543426"/>
              <a:gd name="connsiteY5" fmla="*/ 2964490 h 3000874"/>
              <a:gd name="connsiteX6" fmla="*/ 989908 w 1543426"/>
              <a:gd name="connsiteY6" fmla="*/ 2719328 h 3000874"/>
              <a:gd name="connsiteX7" fmla="*/ 476624 w 1543426"/>
              <a:gd name="connsiteY7" fmla="*/ 2089104 h 3000874"/>
              <a:gd name="connsiteX0" fmla="*/ 439195 w 1533245"/>
              <a:gd name="connsiteY0" fmla="*/ 2146467 h 3058237"/>
              <a:gd name="connsiteX1" fmla="*/ 311 w 1533245"/>
              <a:gd name="connsiteY1" fmla="*/ 60117 h 3058237"/>
              <a:gd name="connsiteX2" fmla="*/ 389997 w 1533245"/>
              <a:gd name="connsiteY2" fmla="*/ 662585 h 3058237"/>
              <a:gd name="connsiteX3" fmla="*/ 1459106 w 1533245"/>
              <a:gd name="connsiteY3" fmla="*/ 1689296 h 3058237"/>
              <a:gd name="connsiteX4" fmla="*/ 1483819 w 1533245"/>
              <a:gd name="connsiteY4" fmla="*/ 1849935 h 3058237"/>
              <a:gd name="connsiteX5" fmla="*/ 1476724 w 1533245"/>
              <a:gd name="connsiteY5" fmla="*/ 2035256 h 3058237"/>
              <a:gd name="connsiteX6" fmla="*/ 1248344 w 1533245"/>
              <a:gd name="connsiteY6" fmla="*/ 3021853 h 3058237"/>
              <a:gd name="connsiteX7" fmla="*/ 952479 w 1533245"/>
              <a:gd name="connsiteY7" fmla="*/ 2776691 h 3058237"/>
              <a:gd name="connsiteX8" fmla="*/ 439195 w 1533245"/>
              <a:gd name="connsiteY8" fmla="*/ 2146467 h 3058237"/>
              <a:gd name="connsiteX0" fmla="*/ 439195 w 1505997"/>
              <a:gd name="connsiteY0" fmla="*/ 2146467 h 3058237"/>
              <a:gd name="connsiteX1" fmla="*/ 311 w 1505997"/>
              <a:gd name="connsiteY1" fmla="*/ 60117 h 3058237"/>
              <a:gd name="connsiteX2" fmla="*/ 389997 w 1505997"/>
              <a:gd name="connsiteY2" fmla="*/ 662585 h 3058237"/>
              <a:gd name="connsiteX3" fmla="*/ 1199614 w 1505997"/>
              <a:gd name="connsiteY3" fmla="*/ 1738723 h 3058237"/>
              <a:gd name="connsiteX4" fmla="*/ 1483819 w 1505997"/>
              <a:gd name="connsiteY4" fmla="*/ 1849935 h 3058237"/>
              <a:gd name="connsiteX5" fmla="*/ 1476724 w 1505997"/>
              <a:gd name="connsiteY5" fmla="*/ 2035256 h 3058237"/>
              <a:gd name="connsiteX6" fmla="*/ 1248344 w 1505997"/>
              <a:gd name="connsiteY6" fmla="*/ 3021853 h 3058237"/>
              <a:gd name="connsiteX7" fmla="*/ 952479 w 1505997"/>
              <a:gd name="connsiteY7" fmla="*/ 2776691 h 3058237"/>
              <a:gd name="connsiteX8" fmla="*/ 439195 w 1505997"/>
              <a:gd name="connsiteY8" fmla="*/ 2146467 h 3058237"/>
              <a:gd name="connsiteX0" fmla="*/ 439195 w 1486675"/>
              <a:gd name="connsiteY0" fmla="*/ 2146467 h 3058237"/>
              <a:gd name="connsiteX1" fmla="*/ 311 w 1486675"/>
              <a:gd name="connsiteY1" fmla="*/ 60117 h 3058237"/>
              <a:gd name="connsiteX2" fmla="*/ 389997 w 1486675"/>
              <a:gd name="connsiteY2" fmla="*/ 662585 h 3058237"/>
              <a:gd name="connsiteX3" fmla="*/ 1199614 w 1486675"/>
              <a:gd name="connsiteY3" fmla="*/ 1738723 h 3058237"/>
              <a:gd name="connsiteX4" fmla="*/ 1347895 w 1486675"/>
              <a:gd name="connsiteY4" fmla="*/ 1985859 h 3058237"/>
              <a:gd name="connsiteX5" fmla="*/ 1476724 w 1486675"/>
              <a:gd name="connsiteY5" fmla="*/ 2035256 h 3058237"/>
              <a:gd name="connsiteX6" fmla="*/ 1248344 w 1486675"/>
              <a:gd name="connsiteY6" fmla="*/ 3021853 h 3058237"/>
              <a:gd name="connsiteX7" fmla="*/ 952479 w 1486675"/>
              <a:gd name="connsiteY7" fmla="*/ 2776691 h 3058237"/>
              <a:gd name="connsiteX8" fmla="*/ 439195 w 1486675"/>
              <a:gd name="connsiteY8" fmla="*/ 2146467 h 3058237"/>
              <a:gd name="connsiteX0" fmla="*/ 439195 w 1480664"/>
              <a:gd name="connsiteY0" fmla="*/ 2146467 h 3058237"/>
              <a:gd name="connsiteX1" fmla="*/ 311 w 1480664"/>
              <a:gd name="connsiteY1" fmla="*/ 60117 h 3058237"/>
              <a:gd name="connsiteX2" fmla="*/ 389997 w 1480664"/>
              <a:gd name="connsiteY2" fmla="*/ 662585 h 3058237"/>
              <a:gd name="connsiteX3" fmla="*/ 1199614 w 1480664"/>
              <a:gd name="connsiteY3" fmla="*/ 1738723 h 3058237"/>
              <a:gd name="connsiteX4" fmla="*/ 1347895 w 1480664"/>
              <a:gd name="connsiteY4" fmla="*/ 1985859 h 3058237"/>
              <a:gd name="connsiteX5" fmla="*/ 1292041 w 1480664"/>
              <a:gd name="connsiteY5" fmla="*/ 2046543 h 3058237"/>
              <a:gd name="connsiteX6" fmla="*/ 1476724 w 1480664"/>
              <a:gd name="connsiteY6" fmla="*/ 2035256 h 3058237"/>
              <a:gd name="connsiteX7" fmla="*/ 1248344 w 1480664"/>
              <a:gd name="connsiteY7" fmla="*/ 3021853 h 3058237"/>
              <a:gd name="connsiteX8" fmla="*/ 952479 w 1480664"/>
              <a:gd name="connsiteY8" fmla="*/ 2776691 h 3058237"/>
              <a:gd name="connsiteX9" fmla="*/ 439195 w 1480664"/>
              <a:gd name="connsiteY9" fmla="*/ 2146467 h 3058237"/>
              <a:gd name="connsiteX0" fmla="*/ 439195 w 1356984"/>
              <a:gd name="connsiteY0" fmla="*/ 2146467 h 3051897"/>
              <a:gd name="connsiteX1" fmla="*/ 311 w 1356984"/>
              <a:gd name="connsiteY1" fmla="*/ 60117 h 3051897"/>
              <a:gd name="connsiteX2" fmla="*/ 389997 w 1356984"/>
              <a:gd name="connsiteY2" fmla="*/ 662585 h 3051897"/>
              <a:gd name="connsiteX3" fmla="*/ 1199614 w 1356984"/>
              <a:gd name="connsiteY3" fmla="*/ 1738723 h 3051897"/>
              <a:gd name="connsiteX4" fmla="*/ 1347895 w 1356984"/>
              <a:gd name="connsiteY4" fmla="*/ 1985859 h 3051897"/>
              <a:gd name="connsiteX5" fmla="*/ 1292041 w 1356984"/>
              <a:gd name="connsiteY5" fmla="*/ 2046543 h 3051897"/>
              <a:gd name="connsiteX6" fmla="*/ 1291373 w 1356984"/>
              <a:gd name="connsiteY6" fmla="*/ 2134110 h 3051897"/>
              <a:gd name="connsiteX7" fmla="*/ 1248344 w 1356984"/>
              <a:gd name="connsiteY7" fmla="*/ 3021853 h 3051897"/>
              <a:gd name="connsiteX8" fmla="*/ 952479 w 1356984"/>
              <a:gd name="connsiteY8" fmla="*/ 2776691 h 3051897"/>
              <a:gd name="connsiteX9" fmla="*/ 439195 w 1356984"/>
              <a:gd name="connsiteY9" fmla="*/ 2146467 h 3051897"/>
              <a:gd name="connsiteX0" fmla="*/ 439195 w 1312739"/>
              <a:gd name="connsiteY0" fmla="*/ 2146467 h 3051897"/>
              <a:gd name="connsiteX1" fmla="*/ 311 w 1312739"/>
              <a:gd name="connsiteY1" fmla="*/ 60117 h 3051897"/>
              <a:gd name="connsiteX2" fmla="*/ 389997 w 1312739"/>
              <a:gd name="connsiteY2" fmla="*/ 662585 h 3051897"/>
              <a:gd name="connsiteX3" fmla="*/ 1199614 w 1312739"/>
              <a:gd name="connsiteY3" fmla="*/ 1738723 h 3051897"/>
              <a:gd name="connsiteX4" fmla="*/ 1249041 w 1312739"/>
              <a:gd name="connsiteY4" fmla="*/ 1948788 h 3051897"/>
              <a:gd name="connsiteX5" fmla="*/ 1292041 w 1312739"/>
              <a:gd name="connsiteY5" fmla="*/ 2046543 h 3051897"/>
              <a:gd name="connsiteX6" fmla="*/ 1291373 w 1312739"/>
              <a:gd name="connsiteY6" fmla="*/ 2134110 h 3051897"/>
              <a:gd name="connsiteX7" fmla="*/ 1248344 w 1312739"/>
              <a:gd name="connsiteY7" fmla="*/ 3021853 h 3051897"/>
              <a:gd name="connsiteX8" fmla="*/ 952479 w 1312739"/>
              <a:gd name="connsiteY8" fmla="*/ 2776691 h 3051897"/>
              <a:gd name="connsiteX9" fmla="*/ 439195 w 1312739"/>
              <a:gd name="connsiteY9" fmla="*/ 2146467 h 3051897"/>
              <a:gd name="connsiteX0" fmla="*/ 934608 w 1808152"/>
              <a:gd name="connsiteY0" fmla="*/ 1651037 h 2556467"/>
              <a:gd name="connsiteX1" fmla="*/ 76 w 1808152"/>
              <a:gd name="connsiteY1" fmla="*/ 229945 h 2556467"/>
              <a:gd name="connsiteX2" fmla="*/ 885410 w 1808152"/>
              <a:gd name="connsiteY2" fmla="*/ 167155 h 2556467"/>
              <a:gd name="connsiteX3" fmla="*/ 1695027 w 1808152"/>
              <a:gd name="connsiteY3" fmla="*/ 1243293 h 2556467"/>
              <a:gd name="connsiteX4" fmla="*/ 1744454 w 1808152"/>
              <a:gd name="connsiteY4" fmla="*/ 1453358 h 2556467"/>
              <a:gd name="connsiteX5" fmla="*/ 1787454 w 1808152"/>
              <a:gd name="connsiteY5" fmla="*/ 1551113 h 2556467"/>
              <a:gd name="connsiteX6" fmla="*/ 1786786 w 1808152"/>
              <a:gd name="connsiteY6" fmla="*/ 1638680 h 2556467"/>
              <a:gd name="connsiteX7" fmla="*/ 1743757 w 1808152"/>
              <a:gd name="connsiteY7" fmla="*/ 2526423 h 2556467"/>
              <a:gd name="connsiteX8" fmla="*/ 1447892 w 1808152"/>
              <a:gd name="connsiteY8" fmla="*/ 2281261 h 2556467"/>
              <a:gd name="connsiteX9" fmla="*/ 934608 w 1808152"/>
              <a:gd name="connsiteY9" fmla="*/ 1651037 h 2556467"/>
              <a:gd name="connsiteX0" fmla="*/ 939053 w 1812597"/>
              <a:gd name="connsiteY0" fmla="*/ 1504893 h 2410323"/>
              <a:gd name="connsiteX1" fmla="*/ 4521 w 1812597"/>
              <a:gd name="connsiteY1" fmla="*/ 83801 h 2410323"/>
              <a:gd name="connsiteX2" fmla="*/ 620790 w 1812597"/>
              <a:gd name="connsiteY2" fmla="*/ 332409 h 2410323"/>
              <a:gd name="connsiteX3" fmla="*/ 1699472 w 1812597"/>
              <a:gd name="connsiteY3" fmla="*/ 1097149 h 2410323"/>
              <a:gd name="connsiteX4" fmla="*/ 1748899 w 1812597"/>
              <a:gd name="connsiteY4" fmla="*/ 1307214 h 2410323"/>
              <a:gd name="connsiteX5" fmla="*/ 1791899 w 1812597"/>
              <a:gd name="connsiteY5" fmla="*/ 1404969 h 2410323"/>
              <a:gd name="connsiteX6" fmla="*/ 1791231 w 1812597"/>
              <a:gd name="connsiteY6" fmla="*/ 1492536 h 2410323"/>
              <a:gd name="connsiteX7" fmla="*/ 1748202 w 1812597"/>
              <a:gd name="connsiteY7" fmla="*/ 2380279 h 2410323"/>
              <a:gd name="connsiteX8" fmla="*/ 1452337 w 1812597"/>
              <a:gd name="connsiteY8" fmla="*/ 2135117 h 2410323"/>
              <a:gd name="connsiteX9" fmla="*/ 939053 w 1812597"/>
              <a:gd name="connsiteY9" fmla="*/ 1504893 h 2410323"/>
              <a:gd name="connsiteX0" fmla="*/ 939054 w 1812598"/>
              <a:gd name="connsiteY0" fmla="*/ 1504893 h 2410323"/>
              <a:gd name="connsiteX1" fmla="*/ 4522 w 1812598"/>
              <a:gd name="connsiteY1" fmla="*/ 83801 h 2410323"/>
              <a:gd name="connsiteX2" fmla="*/ 620791 w 1812598"/>
              <a:gd name="connsiteY2" fmla="*/ 332409 h 2410323"/>
              <a:gd name="connsiteX3" fmla="*/ 1402085 w 1812598"/>
              <a:gd name="connsiteY3" fmla="*/ 1167921 h 2410323"/>
              <a:gd name="connsiteX4" fmla="*/ 1748900 w 1812598"/>
              <a:gd name="connsiteY4" fmla="*/ 1307214 h 2410323"/>
              <a:gd name="connsiteX5" fmla="*/ 1791900 w 1812598"/>
              <a:gd name="connsiteY5" fmla="*/ 1404969 h 2410323"/>
              <a:gd name="connsiteX6" fmla="*/ 1791232 w 1812598"/>
              <a:gd name="connsiteY6" fmla="*/ 1492536 h 2410323"/>
              <a:gd name="connsiteX7" fmla="*/ 1748203 w 1812598"/>
              <a:gd name="connsiteY7" fmla="*/ 2380279 h 2410323"/>
              <a:gd name="connsiteX8" fmla="*/ 1452338 w 1812598"/>
              <a:gd name="connsiteY8" fmla="*/ 2135117 h 2410323"/>
              <a:gd name="connsiteX9" fmla="*/ 939054 w 1812598"/>
              <a:gd name="connsiteY9" fmla="*/ 1504893 h 2410323"/>
              <a:gd name="connsiteX0" fmla="*/ 771638 w 1645182"/>
              <a:gd name="connsiteY0" fmla="*/ 1924710 h 2830140"/>
              <a:gd name="connsiteX1" fmla="*/ 7042 w 1645182"/>
              <a:gd name="connsiteY1" fmla="*/ 36522 h 2830140"/>
              <a:gd name="connsiteX2" fmla="*/ 453375 w 1645182"/>
              <a:gd name="connsiteY2" fmla="*/ 752226 h 2830140"/>
              <a:gd name="connsiteX3" fmla="*/ 1234669 w 1645182"/>
              <a:gd name="connsiteY3" fmla="*/ 1587738 h 2830140"/>
              <a:gd name="connsiteX4" fmla="*/ 1581484 w 1645182"/>
              <a:gd name="connsiteY4" fmla="*/ 1727031 h 2830140"/>
              <a:gd name="connsiteX5" fmla="*/ 1624484 w 1645182"/>
              <a:gd name="connsiteY5" fmla="*/ 1824786 h 2830140"/>
              <a:gd name="connsiteX6" fmla="*/ 1623816 w 1645182"/>
              <a:gd name="connsiteY6" fmla="*/ 1912353 h 2830140"/>
              <a:gd name="connsiteX7" fmla="*/ 1580787 w 1645182"/>
              <a:gd name="connsiteY7" fmla="*/ 2800096 h 2830140"/>
              <a:gd name="connsiteX8" fmla="*/ 1284922 w 1645182"/>
              <a:gd name="connsiteY8" fmla="*/ 2554934 h 2830140"/>
              <a:gd name="connsiteX9" fmla="*/ 771638 w 1645182"/>
              <a:gd name="connsiteY9" fmla="*/ 1924710 h 2830140"/>
              <a:gd name="connsiteX0" fmla="*/ 764865 w 1638409"/>
              <a:gd name="connsiteY0" fmla="*/ 1927476 h 2832906"/>
              <a:gd name="connsiteX1" fmla="*/ 269 w 1638409"/>
              <a:gd name="connsiteY1" fmla="*/ 39288 h 2832906"/>
              <a:gd name="connsiteX2" fmla="*/ 687345 w 1638409"/>
              <a:gd name="connsiteY2" fmla="*/ 726683 h 2832906"/>
              <a:gd name="connsiteX3" fmla="*/ 1227896 w 1638409"/>
              <a:gd name="connsiteY3" fmla="*/ 1590504 h 2832906"/>
              <a:gd name="connsiteX4" fmla="*/ 1574711 w 1638409"/>
              <a:gd name="connsiteY4" fmla="*/ 1729797 h 2832906"/>
              <a:gd name="connsiteX5" fmla="*/ 1617711 w 1638409"/>
              <a:gd name="connsiteY5" fmla="*/ 1827552 h 2832906"/>
              <a:gd name="connsiteX6" fmla="*/ 1617043 w 1638409"/>
              <a:gd name="connsiteY6" fmla="*/ 1915119 h 2832906"/>
              <a:gd name="connsiteX7" fmla="*/ 1574014 w 1638409"/>
              <a:gd name="connsiteY7" fmla="*/ 2802862 h 2832906"/>
              <a:gd name="connsiteX8" fmla="*/ 1278149 w 1638409"/>
              <a:gd name="connsiteY8" fmla="*/ 2557700 h 2832906"/>
              <a:gd name="connsiteX9" fmla="*/ 764865 w 1638409"/>
              <a:gd name="connsiteY9" fmla="*/ 1927476 h 2832906"/>
              <a:gd name="connsiteX0" fmla="*/ 764865 w 1638409"/>
              <a:gd name="connsiteY0" fmla="*/ 1927476 h 2832906"/>
              <a:gd name="connsiteX1" fmla="*/ 269 w 1638409"/>
              <a:gd name="connsiteY1" fmla="*/ 39288 h 2832906"/>
              <a:gd name="connsiteX2" fmla="*/ 687345 w 1638409"/>
              <a:gd name="connsiteY2" fmla="*/ 726683 h 2832906"/>
              <a:gd name="connsiteX3" fmla="*/ 1298702 w 1638409"/>
              <a:gd name="connsiteY3" fmla="*/ 1519732 h 2832906"/>
              <a:gd name="connsiteX4" fmla="*/ 1574711 w 1638409"/>
              <a:gd name="connsiteY4" fmla="*/ 1729797 h 2832906"/>
              <a:gd name="connsiteX5" fmla="*/ 1617711 w 1638409"/>
              <a:gd name="connsiteY5" fmla="*/ 1827552 h 2832906"/>
              <a:gd name="connsiteX6" fmla="*/ 1617043 w 1638409"/>
              <a:gd name="connsiteY6" fmla="*/ 1915119 h 2832906"/>
              <a:gd name="connsiteX7" fmla="*/ 1574014 w 1638409"/>
              <a:gd name="connsiteY7" fmla="*/ 2802862 h 2832906"/>
              <a:gd name="connsiteX8" fmla="*/ 1278149 w 1638409"/>
              <a:gd name="connsiteY8" fmla="*/ 2557700 h 2832906"/>
              <a:gd name="connsiteX9" fmla="*/ 764865 w 1638409"/>
              <a:gd name="connsiteY9" fmla="*/ 1927476 h 2832906"/>
              <a:gd name="connsiteX0" fmla="*/ 766039 w 1639583"/>
              <a:gd name="connsiteY0" fmla="*/ 1915274 h 2820704"/>
              <a:gd name="connsiteX1" fmla="*/ 1443 w 1639583"/>
              <a:gd name="connsiteY1" fmla="*/ 27086 h 2820704"/>
              <a:gd name="connsiteX2" fmla="*/ 971746 w 1639583"/>
              <a:gd name="connsiteY2" fmla="*/ 856026 h 2820704"/>
              <a:gd name="connsiteX3" fmla="*/ 1299876 w 1639583"/>
              <a:gd name="connsiteY3" fmla="*/ 1507530 h 2820704"/>
              <a:gd name="connsiteX4" fmla="*/ 1575885 w 1639583"/>
              <a:gd name="connsiteY4" fmla="*/ 1717595 h 2820704"/>
              <a:gd name="connsiteX5" fmla="*/ 1618885 w 1639583"/>
              <a:gd name="connsiteY5" fmla="*/ 1815350 h 2820704"/>
              <a:gd name="connsiteX6" fmla="*/ 1618217 w 1639583"/>
              <a:gd name="connsiteY6" fmla="*/ 1902917 h 2820704"/>
              <a:gd name="connsiteX7" fmla="*/ 1575188 w 1639583"/>
              <a:gd name="connsiteY7" fmla="*/ 2790660 h 2820704"/>
              <a:gd name="connsiteX8" fmla="*/ 1279323 w 1639583"/>
              <a:gd name="connsiteY8" fmla="*/ 2545498 h 2820704"/>
              <a:gd name="connsiteX9" fmla="*/ 766039 w 1639583"/>
              <a:gd name="connsiteY9" fmla="*/ 1915274 h 2820704"/>
              <a:gd name="connsiteX0" fmla="*/ 963990 w 1837534"/>
              <a:gd name="connsiteY0" fmla="*/ 1928997 h 2834427"/>
              <a:gd name="connsiteX1" fmla="*/ 1136 w 1837534"/>
              <a:gd name="connsiteY1" fmla="*/ 26654 h 2834427"/>
              <a:gd name="connsiteX2" fmla="*/ 1169697 w 1837534"/>
              <a:gd name="connsiteY2" fmla="*/ 869749 h 2834427"/>
              <a:gd name="connsiteX3" fmla="*/ 1497827 w 1837534"/>
              <a:gd name="connsiteY3" fmla="*/ 1521253 h 2834427"/>
              <a:gd name="connsiteX4" fmla="*/ 1773836 w 1837534"/>
              <a:gd name="connsiteY4" fmla="*/ 1731318 h 2834427"/>
              <a:gd name="connsiteX5" fmla="*/ 1816836 w 1837534"/>
              <a:gd name="connsiteY5" fmla="*/ 1829073 h 2834427"/>
              <a:gd name="connsiteX6" fmla="*/ 1816168 w 1837534"/>
              <a:gd name="connsiteY6" fmla="*/ 1916640 h 2834427"/>
              <a:gd name="connsiteX7" fmla="*/ 1773139 w 1837534"/>
              <a:gd name="connsiteY7" fmla="*/ 2804383 h 2834427"/>
              <a:gd name="connsiteX8" fmla="*/ 1477274 w 1837534"/>
              <a:gd name="connsiteY8" fmla="*/ 2559221 h 2834427"/>
              <a:gd name="connsiteX9" fmla="*/ 963990 w 1837534"/>
              <a:gd name="connsiteY9" fmla="*/ 1928997 h 2834427"/>
              <a:gd name="connsiteX0" fmla="*/ 977793 w 1851337"/>
              <a:gd name="connsiteY0" fmla="*/ 1903984 h 2809414"/>
              <a:gd name="connsiteX1" fmla="*/ 551184 w 1851337"/>
              <a:gd name="connsiteY1" fmla="*/ 666905 h 2809414"/>
              <a:gd name="connsiteX2" fmla="*/ 14939 w 1851337"/>
              <a:gd name="connsiteY2" fmla="*/ 1641 h 2809414"/>
              <a:gd name="connsiteX3" fmla="*/ 1183500 w 1851337"/>
              <a:gd name="connsiteY3" fmla="*/ 844736 h 2809414"/>
              <a:gd name="connsiteX4" fmla="*/ 1511630 w 1851337"/>
              <a:gd name="connsiteY4" fmla="*/ 1496240 h 2809414"/>
              <a:gd name="connsiteX5" fmla="*/ 1787639 w 1851337"/>
              <a:gd name="connsiteY5" fmla="*/ 1706305 h 2809414"/>
              <a:gd name="connsiteX6" fmla="*/ 1830639 w 1851337"/>
              <a:gd name="connsiteY6" fmla="*/ 1804060 h 2809414"/>
              <a:gd name="connsiteX7" fmla="*/ 1829971 w 1851337"/>
              <a:gd name="connsiteY7" fmla="*/ 1891627 h 2809414"/>
              <a:gd name="connsiteX8" fmla="*/ 1786942 w 1851337"/>
              <a:gd name="connsiteY8" fmla="*/ 2779370 h 2809414"/>
              <a:gd name="connsiteX9" fmla="*/ 1491077 w 1851337"/>
              <a:gd name="connsiteY9" fmla="*/ 2534208 h 2809414"/>
              <a:gd name="connsiteX10" fmla="*/ 977793 w 1851337"/>
              <a:gd name="connsiteY10" fmla="*/ 1903984 h 2809414"/>
              <a:gd name="connsiteX0" fmla="*/ 977793 w 1851337"/>
              <a:gd name="connsiteY0" fmla="*/ 1903984 h 2783925"/>
              <a:gd name="connsiteX1" fmla="*/ 551184 w 1851337"/>
              <a:gd name="connsiteY1" fmla="*/ 666905 h 2783925"/>
              <a:gd name="connsiteX2" fmla="*/ 14939 w 1851337"/>
              <a:gd name="connsiteY2" fmla="*/ 1641 h 2783925"/>
              <a:gd name="connsiteX3" fmla="*/ 1183500 w 1851337"/>
              <a:gd name="connsiteY3" fmla="*/ 844736 h 2783925"/>
              <a:gd name="connsiteX4" fmla="*/ 1511630 w 1851337"/>
              <a:gd name="connsiteY4" fmla="*/ 1496240 h 2783925"/>
              <a:gd name="connsiteX5" fmla="*/ 1787639 w 1851337"/>
              <a:gd name="connsiteY5" fmla="*/ 1706305 h 2783925"/>
              <a:gd name="connsiteX6" fmla="*/ 1830639 w 1851337"/>
              <a:gd name="connsiteY6" fmla="*/ 1804060 h 2783925"/>
              <a:gd name="connsiteX7" fmla="*/ 1829971 w 1851337"/>
              <a:gd name="connsiteY7" fmla="*/ 1891627 h 2783925"/>
              <a:gd name="connsiteX8" fmla="*/ 1786942 w 1851337"/>
              <a:gd name="connsiteY8" fmla="*/ 2779370 h 2783925"/>
              <a:gd name="connsiteX9" fmla="*/ 1675174 w 1851337"/>
              <a:gd name="connsiteY9" fmla="*/ 2222811 h 2783925"/>
              <a:gd name="connsiteX10" fmla="*/ 977793 w 1851337"/>
              <a:gd name="connsiteY10" fmla="*/ 1903984 h 2783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51337" h="2783925">
                <a:moveTo>
                  <a:pt x="977793" y="1903984"/>
                </a:moveTo>
                <a:cubicBezTo>
                  <a:pt x="790461" y="1644666"/>
                  <a:pt x="711660" y="983962"/>
                  <a:pt x="551184" y="666905"/>
                </a:cubicBezTo>
                <a:cubicBezTo>
                  <a:pt x="390708" y="349848"/>
                  <a:pt x="-90447" y="-27997"/>
                  <a:pt x="14939" y="1641"/>
                </a:cubicBezTo>
                <a:cubicBezTo>
                  <a:pt x="120325" y="31279"/>
                  <a:pt x="940368" y="573206"/>
                  <a:pt x="1183500" y="844736"/>
                </a:cubicBezTo>
                <a:cubicBezTo>
                  <a:pt x="1426633" y="1116266"/>
                  <a:pt x="1351981" y="1269516"/>
                  <a:pt x="1511630" y="1496240"/>
                </a:cubicBezTo>
                <a:cubicBezTo>
                  <a:pt x="1671280" y="1722964"/>
                  <a:pt x="1745462" y="1669418"/>
                  <a:pt x="1787639" y="1706305"/>
                </a:cubicBezTo>
                <a:cubicBezTo>
                  <a:pt x="1829816" y="1743192"/>
                  <a:pt x="1809167" y="1795827"/>
                  <a:pt x="1830639" y="1804060"/>
                </a:cubicBezTo>
                <a:cubicBezTo>
                  <a:pt x="1852111" y="1812293"/>
                  <a:pt x="1864027" y="1714659"/>
                  <a:pt x="1829971" y="1891627"/>
                </a:cubicBezTo>
                <a:cubicBezTo>
                  <a:pt x="1795915" y="2068595"/>
                  <a:pt x="1812742" y="2724173"/>
                  <a:pt x="1786942" y="2779370"/>
                </a:cubicBezTo>
                <a:cubicBezTo>
                  <a:pt x="1761143" y="2834567"/>
                  <a:pt x="1711178" y="2372828"/>
                  <a:pt x="1675174" y="2222811"/>
                </a:cubicBezTo>
                <a:cubicBezTo>
                  <a:pt x="1639170" y="2072794"/>
                  <a:pt x="1165125" y="2163302"/>
                  <a:pt x="977793" y="1903984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7"/>
          <p:cNvSpPr/>
          <p:nvPr/>
        </p:nvSpPr>
        <p:spPr>
          <a:xfrm rot="490635" flipH="1">
            <a:off x="2510961" y="2078873"/>
            <a:ext cx="701535" cy="3622127"/>
          </a:xfrm>
          <a:custGeom>
            <a:avLst/>
            <a:gdLst>
              <a:gd name="connsiteX0" fmla="*/ 0 w 432048"/>
              <a:gd name="connsiteY0" fmla="*/ 900100 h 1800200"/>
              <a:gd name="connsiteX1" fmla="*/ 216024 w 432048"/>
              <a:gd name="connsiteY1" fmla="*/ 0 h 1800200"/>
              <a:gd name="connsiteX2" fmla="*/ 432048 w 432048"/>
              <a:gd name="connsiteY2" fmla="*/ 900100 h 1800200"/>
              <a:gd name="connsiteX3" fmla="*/ 216024 w 432048"/>
              <a:gd name="connsiteY3" fmla="*/ 1800200 h 1800200"/>
              <a:gd name="connsiteX4" fmla="*/ 0 w 432048"/>
              <a:gd name="connsiteY4" fmla="*/ 900100 h 1800200"/>
              <a:gd name="connsiteX0" fmla="*/ 113024 w 545072"/>
              <a:gd name="connsiteY0" fmla="*/ 900100 h 1802419"/>
              <a:gd name="connsiteX1" fmla="*/ 329048 w 545072"/>
              <a:gd name="connsiteY1" fmla="*/ 0 h 1802419"/>
              <a:gd name="connsiteX2" fmla="*/ 545072 w 545072"/>
              <a:gd name="connsiteY2" fmla="*/ 900100 h 1802419"/>
              <a:gd name="connsiteX3" fmla="*/ 329048 w 545072"/>
              <a:gd name="connsiteY3" fmla="*/ 1800200 h 1802419"/>
              <a:gd name="connsiteX4" fmla="*/ 8470 w 545072"/>
              <a:gd name="connsiteY4" fmla="*/ 1147265 h 1802419"/>
              <a:gd name="connsiteX5" fmla="*/ 113024 w 545072"/>
              <a:gd name="connsiteY5" fmla="*/ 900100 h 1802419"/>
              <a:gd name="connsiteX0" fmla="*/ 15582 w 632982"/>
              <a:gd name="connsiteY0" fmla="*/ 655352 h 1804806"/>
              <a:gd name="connsiteX1" fmla="*/ 416958 w 632982"/>
              <a:gd name="connsiteY1" fmla="*/ 2387 h 1804806"/>
              <a:gd name="connsiteX2" fmla="*/ 632982 w 632982"/>
              <a:gd name="connsiteY2" fmla="*/ 902487 h 1804806"/>
              <a:gd name="connsiteX3" fmla="*/ 416958 w 632982"/>
              <a:gd name="connsiteY3" fmla="*/ 1802587 h 1804806"/>
              <a:gd name="connsiteX4" fmla="*/ 96380 w 632982"/>
              <a:gd name="connsiteY4" fmla="*/ 1149652 h 1804806"/>
              <a:gd name="connsiteX5" fmla="*/ 15582 w 632982"/>
              <a:gd name="connsiteY5" fmla="*/ 655352 h 1804806"/>
              <a:gd name="connsiteX0" fmla="*/ 15582 w 793619"/>
              <a:gd name="connsiteY0" fmla="*/ 654023 h 1805135"/>
              <a:gd name="connsiteX1" fmla="*/ 416958 w 793619"/>
              <a:gd name="connsiteY1" fmla="*/ 1058 h 1805135"/>
              <a:gd name="connsiteX2" fmla="*/ 793619 w 793619"/>
              <a:gd name="connsiteY2" fmla="*/ 814661 h 1805135"/>
              <a:gd name="connsiteX3" fmla="*/ 416958 w 793619"/>
              <a:gd name="connsiteY3" fmla="*/ 1801258 h 1805135"/>
              <a:gd name="connsiteX4" fmla="*/ 96380 w 793619"/>
              <a:gd name="connsiteY4" fmla="*/ 1148323 h 1805135"/>
              <a:gd name="connsiteX5" fmla="*/ 15582 w 793619"/>
              <a:gd name="connsiteY5" fmla="*/ 654023 h 1805135"/>
              <a:gd name="connsiteX0" fmla="*/ 27314 w 805351"/>
              <a:gd name="connsiteY0" fmla="*/ 654027 h 1805493"/>
              <a:gd name="connsiteX1" fmla="*/ 428690 w 805351"/>
              <a:gd name="connsiteY1" fmla="*/ 1062 h 1805493"/>
              <a:gd name="connsiteX2" fmla="*/ 805351 w 805351"/>
              <a:gd name="connsiteY2" fmla="*/ 814665 h 1805493"/>
              <a:gd name="connsiteX3" fmla="*/ 428690 w 805351"/>
              <a:gd name="connsiteY3" fmla="*/ 1801262 h 1805493"/>
              <a:gd name="connsiteX4" fmla="*/ 58685 w 805351"/>
              <a:gd name="connsiteY4" fmla="*/ 1160684 h 1805493"/>
              <a:gd name="connsiteX5" fmla="*/ 27314 w 805351"/>
              <a:gd name="connsiteY5" fmla="*/ 654027 h 1805493"/>
              <a:gd name="connsiteX0" fmla="*/ 27314 w 805351"/>
              <a:gd name="connsiteY0" fmla="*/ 1098422 h 2249888"/>
              <a:gd name="connsiteX1" fmla="*/ 428690 w 805351"/>
              <a:gd name="connsiteY1" fmla="*/ 613 h 2249888"/>
              <a:gd name="connsiteX2" fmla="*/ 805351 w 805351"/>
              <a:gd name="connsiteY2" fmla="*/ 1259060 h 2249888"/>
              <a:gd name="connsiteX3" fmla="*/ 428690 w 805351"/>
              <a:gd name="connsiteY3" fmla="*/ 2245657 h 2249888"/>
              <a:gd name="connsiteX4" fmla="*/ 58685 w 805351"/>
              <a:gd name="connsiteY4" fmla="*/ 1605079 h 2249888"/>
              <a:gd name="connsiteX5" fmla="*/ 27314 w 805351"/>
              <a:gd name="connsiteY5" fmla="*/ 1098422 h 2249888"/>
              <a:gd name="connsiteX0" fmla="*/ 27314 w 813847"/>
              <a:gd name="connsiteY0" fmla="*/ 1098755 h 2250221"/>
              <a:gd name="connsiteX1" fmla="*/ 428690 w 813847"/>
              <a:gd name="connsiteY1" fmla="*/ 946 h 2250221"/>
              <a:gd name="connsiteX2" fmla="*/ 639452 w 813847"/>
              <a:gd name="connsiteY2" fmla="*/ 913433 h 2250221"/>
              <a:gd name="connsiteX3" fmla="*/ 805351 w 813847"/>
              <a:gd name="connsiteY3" fmla="*/ 1259393 h 2250221"/>
              <a:gd name="connsiteX4" fmla="*/ 428690 w 813847"/>
              <a:gd name="connsiteY4" fmla="*/ 2245990 h 2250221"/>
              <a:gd name="connsiteX5" fmla="*/ 58685 w 813847"/>
              <a:gd name="connsiteY5" fmla="*/ 1605412 h 2250221"/>
              <a:gd name="connsiteX6" fmla="*/ 27314 w 813847"/>
              <a:gd name="connsiteY6" fmla="*/ 1098755 h 2250221"/>
              <a:gd name="connsiteX0" fmla="*/ 27314 w 745198"/>
              <a:gd name="connsiteY0" fmla="*/ 1098755 h 2250221"/>
              <a:gd name="connsiteX1" fmla="*/ 428690 w 745198"/>
              <a:gd name="connsiteY1" fmla="*/ 946 h 2250221"/>
              <a:gd name="connsiteX2" fmla="*/ 639452 w 745198"/>
              <a:gd name="connsiteY2" fmla="*/ 913433 h 2250221"/>
              <a:gd name="connsiteX3" fmla="*/ 731211 w 745198"/>
              <a:gd name="connsiteY3" fmla="*/ 1259393 h 2250221"/>
              <a:gd name="connsiteX4" fmla="*/ 428690 w 745198"/>
              <a:gd name="connsiteY4" fmla="*/ 2245990 h 2250221"/>
              <a:gd name="connsiteX5" fmla="*/ 58685 w 745198"/>
              <a:gd name="connsiteY5" fmla="*/ 1605412 h 2250221"/>
              <a:gd name="connsiteX6" fmla="*/ 27314 w 745198"/>
              <a:gd name="connsiteY6" fmla="*/ 1098755 h 2250221"/>
              <a:gd name="connsiteX0" fmla="*/ 27314 w 745525"/>
              <a:gd name="connsiteY0" fmla="*/ 1098717 h 2250183"/>
              <a:gd name="connsiteX1" fmla="*/ 428690 w 745525"/>
              <a:gd name="connsiteY1" fmla="*/ 908 h 2250183"/>
              <a:gd name="connsiteX2" fmla="*/ 639452 w 745525"/>
              <a:gd name="connsiteY2" fmla="*/ 913395 h 2250183"/>
              <a:gd name="connsiteX3" fmla="*/ 664166 w 745525"/>
              <a:gd name="connsiteY3" fmla="*/ 1086391 h 2250183"/>
              <a:gd name="connsiteX4" fmla="*/ 731211 w 745525"/>
              <a:gd name="connsiteY4" fmla="*/ 1259355 h 2250183"/>
              <a:gd name="connsiteX5" fmla="*/ 428690 w 745525"/>
              <a:gd name="connsiteY5" fmla="*/ 2245952 h 2250183"/>
              <a:gd name="connsiteX6" fmla="*/ 58685 w 745525"/>
              <a:gd name="connsiteY6" fmla="*/ 1605374 h 2250183"/>
              <a:gd name="connsiteX7" fmla="*/ 27314 w 745525"/>
              <a:gd name="connsiteY7" fmla="*/ 1098717 h 2250183"/>
              <a:gd name="connsiteX0" fmla="*/ 27314 w 686343"/>
              <a:gd name="connsiteY0" fmla="*/ 1098717 h 2250183"/>
              <a:gd name="connsiteX1" fmla="*/ 428690 w 686343"/>
              <a:gd name="connsiteY1" fmla="*/ 908 h 2250183"/>
              <a:gd name="connsiteX2" fmla="*/ 639452 w 686343"/>
              <a:gd name="connsiteY2" fmla="*/ 913395 h 2250183"/>
              <a:gd name="connsiteX3" fmla="*/ 664166 w 686343"/>
              <a:gd name="connsiteY3" fmla="*/ 1086391 h 2250183"/>
              <a:gd name="connsiteX4" fmla="*/ 657070 w 686343"/>
              <a:gd name="connsiteY4" fmla="*/ 1259355 h 2250183"/>
              <a:gd name="connsiteX5" fmla="*/ 428690 w 686343"/>
              <a:gd name="connsiteY5" fmla="*/ 2245952 h 2250183"/>
              <a:gd name="connsiteX6" fmla="*/ 58685 w 686343"/>
              <a:gd name="connsiteY6" fmla="*/ 1605374 h 2250183"/>
              <a:gd name="connsiteX7" fmla="*/ 27314 w 686343"/>
              <a:gd name="connsiteY7" fmla="*/ 1098717 h 2250183"/>
              <a:gd name="connsiteX0" fmla="*/ 27314 w 676411"/>
              <a:gd name="connsiteY0" fmla="*/ 1098717 h 2250183"/>
              <a:gd name="connsiteX1" fmla="*/ 428690 w 676411"/>
              <a:gd name="connsiteY1" fmla="*/ 908 h 2250183"/>
              <a:gd name="connsiteX2" fmla="*/ 639452 w 676411"/>
              <a:gd name="connsiteY2" fmla="*/ 913395 h 2250183"/>
              <a:gd name="connsiteX3" fmla="*/ 627095 w 676411"/>
              <a:gd name="connsiteY3" fmla="*/ 1086391 h 2250183"/>
              <a:gd name="connsiteX4" fmla="*/ 657070 w 676411"/>
              <a:gd name="connsiteY4" fmla="*/ 1259355 h 2250183"/>
              <a:gd name="connsiteX5" fmla="*/ 428690 w 676411"/>
              <a:gd name="connsiteY5" fmla="*/ 2245952 h 2250183"/>
              <a:gd name="connsiteX6" fmla="*/ 58685 w 676411"/>
              <a:gd name="connsiteY6" fmla="*/ 1605374 h 2250183"/>
              <a:gd name="connsiteX7" fmla="*/ 27314 w 676411"/>
              <a:gd name="connsiteY7" fmla="*/ 1098717 h 2250183"/>
              <a:gd name="connsiteX0" fmla="*/ 27314 w 686343"/>
              <a:gd name="connsiteY0" fmla="*/ 1098717 h 2250183"/>
              <a:gd name="connsiteX1" fmla="*/ 428690 w 686343"/>
              <a:gd name="connsiteY1" fmla="*/ 908 h 2250183"/>
              <a:gd name="connsiteX2" fmla="*/ 639452 w 686343"/>
              <a:gd name="connsiteY2" fmla="*/ 913395 h 2250183"/>
              <a:gd name="connsiteX3" fmla="*/ 664165 w 686343"/>
              <a:gd name="connsiteY3" fmla="*/ 1074034 h 2250183"/>
              <a:gd name="connsiteX4" fmla="*/ 657070 w 686343"/>
              <a:gd name="connsiteY4" fmla="*/ 1259355 h 2250183"/>
              <a:gd name="connsiteX5" fmla="*/ 428690 w 686343"/>
              <a:gd name="connsiteY5" fmla="*/ 2245952 h 2250183"/>
              <a:gd name="connsiteX6" fmla="*/ 58685 w 686343"/>
              <a:gd name="connsiteY6" fmla="*/ 1605374 h 2250183"/>
              <a:gd name="connsiteX7" fmla="*/ 27314 w 686343"/>
              <a:gd name="connsiteY7" fmla="*/ 1098717 h 2250183"/>
              <a:gd name="connsiteX0" fmla="*/ 855591 w 1514620"/>
              <a:gd name="connsiteY0" fmla="*/ 1814976 h 2966442"/>
              <a:gd name="connsiteX1" fmla="*/ 8934 w 1514620"/>
              <a:gd name="connsiteY1" fmla="*/ 475 h 2966442"/>
              <a:gd name="connsiteX2" fmla="*/ 1467729 w 1514620"/>
              <a:gd name="connsiteY2" fmla="*/ 1629654 h 2966442"/>
              <a:gd name="connsiteX3" fmla="*/ 1492442 w 1514620"/>
              <a:gd name="connsiteY3" fmla="*/ 1790293 h 2966442"/>
              <a:gd name="connsiteX4" fmla="*/ 1485347 w 1514620"/>
              <a:gd name="connsiteY4" fmla="*/ 1975614 h 2966442"/>
              <a:gd name="connsiteX5" fmla="*/ 1256967 w 1514620"/>
              <a:gd name="connsiteY5" fmla="*/ 2962211 h 2966442"/>
              <a:gd name="connsiteX6" fmla="*/ 886962 w 1514620"/>
              <a:gd name="connsiteY6" fmla="*/ 2321633 h 2966442"/>
              <a:gd name="connsiteX7" fmla="*/ 855591 w 1514620"/>
              <a:gd name="connsiteY7" fmla="*/ 1814976 h 2966442"/>
              <a:gd name="connsiteX0" fmla="*/ 475888 w 1542690"/>
              <a:gd name="connsiteY0" fmla="*/ 2089104 h 2968721"/>
              <a:gd name="connsiteX1" fmla="*/ 37004 w 1542690"/>
              <a:gd name="connsiteY1" fmla="*/ 2754 h 2968721"/>
              <a:gd name="connsiteX2" fmla="*/ 1495799 w 1542690"/>
              <a:gd name="connsiteY2" fmla="*/ 1631933 h 2968721"/>
              <a:gd name="connsiteX3" fmla="*/ 1520512 w 1542690"/>
              <a:gd name="connsiteY3" fmla="*/ 1792572 h 2968721"/>
              <a:gd name="connsiteX4" fmla="*/ 1513417 w 1542690"/>
              <a:gd name="connsiteY4" fmla="*/ 1977893 h 2968721"/>
              <a:gd name="connsiteX5" fmla="*/ 1285037 w 1542690"/>
              <a:gd name="connsiteY5" fmla="*/ 2964490 h 2968721"/>
              <a:gd name="connsiteX6" fmla="*/ 915032 w 1542690"/>
              <a:gd name="connsiteY6" fmla="*/ 2323912 h 2968721"/>
              <a:gd name="connsiteX7" fmla="*/ 475888 w 1542690"/>
              <a:gd name="connsiteY7" fmla="*/ 2089104 h 2968721"/>
              <a:gd name="connsiteX0" fmla="*/ 476624 w 1543426"/>
              <a:gd name="connsiteY0" fmla="*/ 2089104 h 3000874"/>
              <a:gd name="connsiteX1" fmla="*/ 37740 w 1543426"/>
              <a:gd name="connsiteY1" fmla="*/ 2754 h 3000874"/>
              <a:gd name="connsiteX2" fmla="*/ 1496535 w 1543426"/>
              <a:gd name="connsiteY2" fmla="*/ 1631933 h 3000874"/>
              <a:gd name="connsiteX3" fmla="*/ 1521248 w 1543426"/>
              <a:gd name="connsiteY3" fmla="*/ 1792572 h 3000874"/>
              <a:gd name="connsiteX4" fmla="*/ 1514153 w 1543426"/>
              <a:gd name="connsiteY4" fmla="*/ 1977893 h 3000874"/>
              <a:gd name="connsiteX5" fmla="*/ 1285773 w 1543426"/>
              <a:gd name="connsiteY5" fmla="*/ 2964490 h 3000874"/>
              <a:gd name="connsiteX6" fmla="*/ 989908 w 1543426"/>
              <a:gd name="connsiteY6" fmla="*/ 2719328 h 3000874"/>
              <a:gd name="connsiteX7" fmla="*/ 476624 w 1543426"/>
              <a:gd name="connsiteY7" fmla="*/ 2089104 h 3000874"/>
              <a:gd name="connsiteX0" fmla="*/ 439195 w 1533245"/>
              <a:gd name="connsiteY0" fmla="*/ 2146467 h 3058237"/>
              <a:gd name="connsiteX1" fmla="*/ 311 w 1533245"/>
              <a:gd name="connsiteY1" fmla="*/ 60117 h 3058237"/>
              <a:gd name="connsiteX2" fmla="*/ 389997 w 1533245"/>
              <a:gd name="connsiteY2" fmla="*/ 662585 h 3058237"/>
              <a:gd name="connsiteX3" fmla="*/ 1459106 w 1533245"/>
              <a:gd name="connsiteY3" fmla="*/ 1689296 h 3058237"/>
              <a:gd name="connsiteX4" fmla="*/ 1483819 w 1533245"/>
              <a:gd name="connsiteY4" fmla="*/ 1849935 h 3058237"/>
              <a:gd name="connsiteX5" fmla="*/ 1476724 w 1533245"/>
              <a:gd name="connsiteY5" fmla="*/ 2035256 h 3058237"/>
              <a:gd name="connsiteX6" fmla="*/ 1248344 w 1533245"/>
              <a:gd name="connsiteY6" fmla="*/ 3021853 h 3058237"/>
              <a:gd name="connsiteX7" fmla="*/ 952479 w 1533245"/>
              <a:gd name="connsiteY7" fmla="*/ 2776691 h 3058237"/>
              <a:gd name="connsiteX8" fmla="*/ 439195 w 1533245"/>
              <a:gd name="connsiteY8" fmla="*/ 2146467 h 3058237"/>
              <a:gd name="connsiteX0" fmla="*/ 439195 w 1505997"/>
              <a:gd name="connsiteY0" fmla="*/ 2146467 h 3058237"/>
              <a:gd name="connsiteX1" fmla="*/ 311 w 1505997"/>
              <a:gd name="connsiteY1" fmla="*/ 60117 h 3058237"/>
              <a:gd name="connsiteX2" fmla="*/ 389997 w 1505997"/>
              <a:gd name="connsiteY2" fmla="*/ 662585 h 3058237"/>
              <a:gd name="connsiteX3" fmla="*/ 1199614 w 1505997"/>
              <a:gd name="connsiteY3" fmla="*/ 1738723 h 3058237"/>
              <a:gd name="connsiteX4" fmla="*/ 1483819 w 1505997"/>
              <a:gd name="connsiteY4" fmla="*/ 1849935 h 3058237"/>
              <a:gd name="connsiteX5" fmla="*/ 1476724 w 1505997"/>
              <a:gd name="connsiteY5" fmla="*/ 2035256 h 3058237"/>
              <a:gd name="connsiteX6" fmla="*/ 1248344 w 1505997"/>
              <a:gd name="connsiteY6" fmla="*/ 3021853 h 3058237"/>
              <a:gd name="connsiteX7" fmla="*/ 952479 w 1505997"/>
              <a:gd name="connsiteY7" fmla="*/ 2776691 h 3058237"/>
              <a:gd name="connsiteX8" fmla="*/ 439195 w 1505997"/>
              <a:gd name="connsiteY8" fmla="*/ 2146467 h 3058237"/>
              <a:gd name="connsiteX0" fmla="*/ 439195 w 1486675"/>
              <a:gd name="connsiteY0" fmla="*/ 2146467 h 3058237"/>
              <a:gd name="connsiteX1" fmla="*/ 311 w 1486675"/>
              <a:gd name="connsiteY1" fmla="*/ 60117 h 3058237"/>
              <a:gd name="connsiteX2" fmla="*/ 389997 w 1486675"/>
              <a:gd name="connsiteY2" fmla="*/ 662585 h 3058237"/>
              <a:gd name="connsiteX3" fmla="*/ 1199614 w 1486675"/>
              <a:gd name="connsiteY3" fmla="*/ 1738723 h 3058237"/>
              <a:gd name="connsiteX4" fmla="*/ 1347895 w 1486675"/>
              <a:gd name="connsiteY4" fmla="*/ 1985859 h 3058237"/>
              <a:gd name="connsiteX5" fmla="*/ 1476724 w 1486675"/>
              <a:gd name="connsiteY5" fmla="*/ 2035256 h 3058237"/>
              <a:gd name="connsiteX6" fmla="*/ 1248344 w 1486675"/>
              <a:gd name="connsiteY6" fmla="*/ 3021853 h 3058237"/>
              <a:gd name="connsiteX7" fmla="*/ 952479 w 1486675"/>
              <a:gd name="connsiteY7" fmla="*/ 2776691 h 3058237"/>
              <a:gd name="connsiteX8" fmla="*/ 439195 w 1486675"/>
              <a:gd name="connsiteY8" fmla="*/ 2146467 h 3058237"/>
              <a:gd name="connsiteX0" fmla="*/ 439195 w 1480664"/>
              <a:gd name="connsiteY0" fmla="*/ 2146467 h 3058237"/>
              <a:gd name="connsiteX1" fmla="*/ 311 w 1480664"/>
              <a:gd name="connsiteY1" fmla="*/ 60117 h 3058237"/>
              <a:gd name="connsiteX2" fmla="*/ 389997 w 1480664"/>
              <a:gd name="connsiteY2" fmla="*/ 662585 h 3058237"/>
              <a:gd name="connsiteX3" fmla="*/ 1199614 w 1480664"/>
              <a:gd name="connsiteY3" fmla="*/ 1738723 h 3058237"/>
              <a:gd name="connsiteX4" fmla="*/ 1347895 w 1480664"/>
              <a:gd name="connsiteY4" fmla="*/ 1985859 h 3058237"/>
              <a:gd name="connsiteX5" fmla="*/ 1292041 w 1480664"/>
              <a:gd name="connsiteY5" fmla="*/ 2046543 h 3058237"/>
              <a:gd name="connsiteX6" fmla="*/ 1476724 w 1480664"/>
              <a:gd name="connsiteY6" fmla="*/ 2035256 h 3058237"/>
              <a:gd name="connsiteX7" fmla="*/ 1248344 w 1480664"/>
              <a:gd name="connsiteY7" fmla="*/ 3021853 h 3058237"/>
              <a:gd name="connsiteX8" fmla="*/ 952479 w 1480664"/>
              <a:gd name="connsiteY8" fmla="*/ 2776691 h 3058237"/>
              <a:gd name="connsiteX9" fmla="*/ 439195 w 1480664"/>
              <a:gd name="connsiteY9" fmla="*/ 2146467 h 3058237"/>
              <a:gd name="connsiteX0" fmla="*/ 439195 w 1356984"/>
              <a:gd name="connsiteY0" fmla="*/ 2146467 h 3051897"/>
              <a:gd name="connsiteX1" fmla="*/ 311 w 1356984"/>
              <a:gd name="connsiteY1" fmla="*/ 60117 h 3051897"/>
              <a:gd name="connsiteX2" fmla="*/ 389997 w 1356984"/>
              <a:gd name="connsiteY2" fmla="*/ 662585 h 3051897"/>
              <a:gd name="connsiteX3" fmla="*/ 1199614 w 1356984"/>
              <a:gd name="connsiteY3" fmla="*/ 1738723 h 3051897"/>
              <a:gd name="connsiteX4" fmla="*/ 1347895 w 1356984"/>
              <a:gd name="connsiteY4" fmla="*/ 1985859 h 3051897"/>
              <a:gd name="connsiteX5" fmla="*/ 1292041 w 1356984"/>
              <a:gd name="connsiteY5" fmla="*/ 2046543 h 3051897"/>
              <a:gd name="connsiteX6" fmla="*/ 1291373 w 1356984"/>
              <a:gd name="connsiteY6" fmla="*/ 2134110 h 3051897"/>
              <a:gd name="connsiteX7" fmla="*/ 1248344 w 1356984"/>
              <a:gd name="connsiteY7" fmla="*/ 3021853 h 3051897"/>
              <a:gd name="connsiteX8" fmla="*/ 952479 w 1356984"/>
              <a:gd name="connsiteY8" fmla="*/ 2776691 h 3051897"/>
              <a:gd name="connsiteX9" fmla="*/ 439195 w 1356984"/>
              <a:gd name="connsiteY9" fmla="*/ 2146467 h 3051897"/>
              <a:gd name="connsiteX0" fmla="*/ 439195 w 1312739"/>
              <a:gd name="connsiteY0" fmla="*/ 2146467 h 3051897"/>
              <a:gd name="connsiteX1" fmla="*/ 311 w 1312739"/>
              <a:gd name="connsiteY1" fmla="*/ 60117 h 3051897"/>
              <a:gd name="connsiteX2" fmla="*/ 389997 w 1312739"/>
              <a:gd name="connsiteY2" fmla="*/ 662585 h 3051897"/>
              <a:gd name="connsiteX3" fmla="*/ 1199614 w 1312739"/>
              <a:gd name="connsiteY3" fmla="*/ 1738723 h 3051897"/>
              <a:gd name="connsiteX4" fmla="*/ 1249041 w 1312739"/>
              <a:gd name="connsiteY4" fmla="*/ 1948788 h 3051897"/>
              <a:gd name="connsiteX5" fmla="*/ 1292041 w 1312739"/>
              <a:gd name="connsiteY5" fmla="*/ 2046543 h 3051897"/>
              <a:gd name="connsiteX6" fmla="*/ 1291373 w 1312739"/>
              <a:gd name="connsiteY6" fmla="*/ 2134110 h 3051897"/>
              <a:gd name="connsiteX7" fmla="*/ 1248344 w 1312739"/>
              <a:gd name="connsiteY7" fmla="*/ 3021853 h 3051897"/>
              <a:gd name="connsiteX8" fmla="*/ 952479 w 1312739"/>
              <a:gd name="connsiteY8" fmla="*/ 2776691 h 3051897"/>
              <a:gd name="connsiteX9" fmla="*/ 439195 w 1312739"/>
              <a:gd name="connsiteY9" fmla="*/ 2146467 h 3051897"/>
              <a:gd name="connsiteX0" fmla="*/ 934608 w 1808152"/>
              <a:gd name="connsiteY0" fmla="*/ 1651037 h 2556467"/>
              <a:gd name="connsiteX1" fmla="*/ 76 w 1808152"/>
              <a:gd name="connsiteY1" fmla="*/ 229945 h 2556467"/>
              <a:gd name="connsiteX2" fmla="*/ 885410 w 1808152"/>
              <a:gd name="connsiteY2" fmla="*/ 167155 h 2556467"/>
              <a:gd name="connsiteX3" fmla="*/ 1695027 w 1808152"/>
              <a:gd name="connsiteY3" fmla="*/ 1243293 h 2556467"/>
              <a:gd name="connsiteX4" fmla="*/ 1744454 w 1808152"/>
              <a:gd name="connsiteY4" fmla="*/ 1453358 h 2556467"/>
              <a:gd name="connsiteX5" fmla="*/ 1787454 w 1808152"/>
              <a:gd name="connsiteY5" fmla="*/ 1551113 h 2556467"/>
              <a:gd name="connsiteX6" fmla="*/ 1786786 w 1808152"/>
              <a:gd name="connsiteY6" fmla="*/ 1638680 h 2556467"/>
              <a:gd name="connsiteX7" fmla="*/ 1743757 w 1808152"/>
              <a:gd name="connsiteY7" fmla="*/ 2526423 h 2556467"/>
              <a:gd name="connsiteX8" fmla="*/ 1447892 w 1808152"/>
              <a:gd name="connsiteY8" fmla="*/ 2281261 h 2556467"/>
              <a:gd name="connsiteX9" fmla="*/ 934608 w 1808152"/>
              <a:gd name="connsiteY9" fmla="*/ 1651037 h 2556467"/>
              <a:gd name="connsiteX0" fmla="*/ 939053 w 1812597"/>
              <a:gd name="connsiteY0" fmla="*/ 1504893 h 2410323"/>
              <a:gd name="connsiteX1" fmla="*/ 4521 w 1812597"/>
              <a:gd name="connsiteY1" fmla="*/ 83801 h 2410323"/>
              <a:gd name="connsiteX2" fmla="*/ 620790 w 1812597"/>
              <a:gd name="connsiteY2" fmla="*/ 332409 h 2410323"/>
              <a:gd name="connsiteX3" fmla="*/ 1699472 w 1812597"/>
              <a:gd name="connsiteY3" fmla="*/ 1097149 h 2410323"/>
              <a:gd name="connsiteX4" fmla="*/ 1748899 w 1812597"/>
              <a:gd name="connsiteY4" fmla="*/ 1307214 h 2410323"/>
              <a:gd name="connsiteX5" fmla="*/ 1791899 w 1812597"/>
              <a:gd name="connsiteY5" fmla="*/ 1404969 h 2410323"/>
              <a:gd name="connsiteX6" fmla="*/ 1791231 w 1812597"/>
              <a:gd name="connsiteY6" fmla="*/ 1492536 h 2410323"/>
              <a:gd name="connsiteX7" fmla="*/ 1748202 w 1812597"/>
              <a:gd name="connsiteY7" fmla="*/ 2380279 h 2410323"/>
              <a:gd name="connsiteX8" fmla="*/ 1452337 w 1812597"/>
              <a:gd name="connsiteY8" fmla="*/ 2135117 h 2410323"/>
              <a:gd name="connsiteX9" fmla="*/ 939053 w 1812597"/>
              <a:gd name="connsiteY9" fmla="*/ 1504893 h 2410323"/>
              <a:gd name="connsiteX0" fmla="*/ 939054 w 1812598"/>
              <a:gd name="connsiteY0" fmla="*/ 1504893 h 2410323"/>
              <a:gd name="connsiteX1" fmla="*/ 4522 w 1812598"/>
              <a:gd name="connsiteY1" fmla="*/ 83801 h 2410323"/>
              <a:gd name="connsiteX2" fmla="*/ 620791 w 1812598"/>
              <a:gd name="connsiteY2" fmla="*/ 332409 h 2410323"/>
              <a:gd name="connsiteX3" fmla="*/ 1402085 w 1812598"/>
              <a:gd name="connsiteY3" fmla="*/ 1167921 h 2410323"/>
              <a:gd name="connsiteX4" fmla="*/ 1748900 w 1812598"/>
              <a:gd name="connsiteY4" fmla="*/ 1307214 h 2410323"/>
              <a:gd name="connsiteX5" fmla="*/ 1791900 w 1812598"/>
              <a:gd name="connsiteY5" fmla="*/ 1404969 h 2410323"/>
              <a:gd name="connsiteX6" fmla="*/ 1791232 w 1812598"/>
              <a:gd name="connsiteY6" fmla="*/ 1492536 h 2410323"/>
              <a:gd name="connsiteX7" fmla="*/ 1748203 w 1812598"/>
              <a:gd name="connsiteY7" fmla="*/ 2380279 h 2410323"/>
              <a:gd name="connsiteX8" fmla="*/ 1452338 w 1812598"/>
              <a:gd name="connsiteY8" fmla="*/ 2135117 h 2410323"/>
              <a:gd name="connsiteX9" fmla="*/ 939054 w 1812598"/>
              <a:gd name="connsiteY9" fmla="*/ 1504893 h 2410323"/>
              <a:gd name="connsiteX0" fmla="*/ 771638 w 1645182"/>
              <a:gd name="connsiteY0" fmla="*/ 1924710 h 2830140"/>
              <a:gd name="connsiteX1" fmla="*/ 7042 w 1645182"/>
              <a:gd name="connsiteY1" fmla="*/ 36522 h 2830140"/>
              <a:gd name="connsiteX2" fmla="*/ 453375 w 1645182"/>
              <a:gd name="connsiteY2" fmla="*/ 752226 h 2830140"/>
              <a:gd name="connsiteX3" fmla="*/ 1234669 w 1645182"/>
              <a:gd name="connsiteY3" fmla="*/ 1587738 h 2830140"/>
              <a:gd name="connsiteX4" fmla="*/ 1581484 w 1645182"/>
              <a:gd name="connsiteY4" fmla="*/ 1727031 h 2830140"/>
              <a:gd name="connsiteX5" fmla="*/ 1624484 w 1645182"/>
              <a:gd name="connsiteY5" fmla="*/ 1824786 h 2830140"/>
              <a:gd name="connsiteX6" fmla="*/ 1623816 w 1645182"/>
              <a:gd name="connsiteY6" fmla="*/ 1912353 h 2830140"/>
              <a:gd name="connsiteX7" fmla="*/ 1580787 w 1645182"/>
              <a:gd name="connsiteY7" fmla="*/ 2800096 h 2830140"/>
              <a:gd name="connsiteX8" fmla="*/ 1284922 w 1645182"/>
              <a:gd name="connsiteY8" fmla="*/ 2554934 h 2830140"/>
              <a:gd name="connsiteX9" fmla="*/ 771638 w 1645182"/>
              <a:gd name="connsiteY9" fmla="*/ 1924710 h 2830140"/>
              <a:gd name="connsiteX0" fmla="*/ 764865 w 1638409"/>
              <a:gd name="connsiteY0" fmla="*/ 1927476 h 2832906"/>
              <a:gd name="connsiteX1" fmla="*/ 269 w 1638409"/>
              <a:gd name="connsiteY1" fmla="*/ 39288 h 2832906"/>
              <a:gd name="connsiteX2" fmla="*/ 687345 w 1638409"/>
              <a:gd name="connsiteY2" fmla="*/ 726683 h 2832906"/>
              <a:gd name="connsiteX3" fmla="*/ 1227896 w 1638409"/>
              <a:gd name="connsiteY3" fmla="*/ 1590504 h 2832906"/>
              <a:gd name="connsiteX4" fmla="*/ 1574711 w 1638409"/>
              <a:gd name="connsiteY4" fmla="*/ 1729797 h 2832906"/>
              <a:gd name="connsiteX5" fmla="*/ 1617711 w 1638409"/>
              <a:gd name="connsiteY5" fmla="*/ 1827552 h 2832906"/>
              <a:gd name="connsiteX6" fmla="*/ 1617043 w 1638409"/>
              <a:gd name="connsiteY6" fmla="*/ 1915119 h 2832906"/>
              <a:gd name="connsiteX7" fmla="*/ 1574014 w 1638409"/>
              <a:gd name="connsiteY7" fmla="*/ 2802862 h 2832906"/>
              <a:gd name="connsiteX8" fmla="*/ 1278149 w 1638409"/>
              <a:gd name="connsiteY8" fmla="*/ 2557700 h 2832906"/>
              <a:gd name="connsiteX9" fmla="*/ 764865 w 1638409"/>
              <a:gd name="connsiteY9" fmla="*/ 1927476 h 2832906"/>
              <a:gd name="connsiteX0" fmla="*/ 764865 w 1638409"/>
              <a:gd name="connsiteY0" fmla="*/ 1927476 h 2832906"/>
              <a:gd name="connsiteX1" fmla="*/ 269 w 1638409"/>
              <a:gd name="connsiteY1" fmla="*/ 39288 h 2832906"/>
              <a:gd name="connsiteX2" fmla="*/ 687345 w 1638409"/>
              <a:gd name="connsiteY2" fmla="*/ 726683 h 2832906"/>
              <a:gd name="connsiteX3" fmla="*/ 1298702 w 1638409"/>
              <a:gd name="connsiteY3" fmla="*/ 1519732 h 2832906"/>
              <a:gd name="connsiteX4" fmla="*/ 1574711 w 1638409"/>
              <a:gd name="connsiteY4" fmla="*/ 1729797 h 2832906"/>
              <a:gd name="connsiteX5" fmla="*/ 1617711 w 1638409"/>
              <a:gd name="connsiteY5" fmla="*/ 1827552 h 2832906"/>
              <a:gd name="connsiteX6" fmla="*/ 1617043 w 1638409"/>
              <a:gd name="connsiteY6" fmla="*/ 1915119 h 2832906"/>
              <a:gd name="connsiteX7" fmla="*/ 1574014 w 1638409"/>
              <a:gd name="connsiteY7" fmla="*/ 2802862 h 2832906"/>
              <a:gd name="connsiteX8" fmla="*/ 1278149 w 1638409"/>
              <a:gd name="connsiteY8" fmla="*/ 2557700 h 2832906"/>
              <a:gd name="connsiteX9" fmla="*/ 764865 w 1638409"/>
              <a:gd name="connsiteY9" fmla="*/ 1927476 h 2832906"/>
              <a:gd name="connsiteX0" fmla="*/ 766039 w 1639583"/>
              <a:gd name="connsiteY0" fmla="*/ 1915274 h 2820704"/>
              <a:gd name="connsiteX1" fmla="*/ 1443 w 1639583"/>
              <a:gd name="connsiteY1" fmla="*/ 27086 h 2820704"/>
              <a:gd name="connsiteX2" fmla="*/ 971746 w 1639583"/>
              <a:gd name="connsiteY2" fmla="*/ 856026 h 2820704"/>
              <a:gd name="connsiteX3" fmla="*/ 1299876 w 1639583"/>
              <a:gd name="connsiteY3" fmla="*/ 1507530 h 2820704"/>
              <a:gd name="connsiteX4" fmla="*/ 1575885 w 1639583"/>
              <a:gd name="connsiteY4" fmla="*/ 1717595 h 2820704"/>
              <a:gd name="connsiteX5" fmla="*/ 1618885 w 1639583"/>
              <a:gd name="connsiteY5" fmla="*/ 1815350 h 2820704"/>
              <a:gd name="connsiteX6" fmla="*/ 1618217 w 1639583"/>
              <a:gd name="connsiteY6" fmla="*/ 1902917 h 2820704"/>
              <a:gd name="connsiteX7" fmla="*/ 1575188 w 1639583"/>
              <a:gd name="connsiteY7" fmla="*/ 2790660 h 2820704"/>
              <a:gd name="connsiteX8" fmla="*/ 1279323 w 1639583"/>
              <a:gd name="connsiteY8" fmla="*/ 2545498 h 2820704"/>
              <a:gd name="connsiteX9" fmla="*/ 766039 w 1639583"/>
              <a:gd name="connsiteY9" fmla="*/ 1915274 h 2820704"/>
              <a:gd name="connsiteX0" fmla="*/ 963990 w 1837534"/>
              <a:gd name="connsiteY0" fmla="*/ 1928997 h 2834427"/>
              <a:gd name="connsiteX1" fmla="*/ 1136 w 1837534"/>
              <a:gd name="connsiteY1" fmla="*/ 26654 h 2834427"/>
              <a:gd name="connsiteX2" fmla="*/ 1169697 w 1837534"/>
              <a:gd name="connsiteY2" fmla="*/ 869749 h 2834427"/>
              <a:gd name="connsiteX3" fmla="*/ 1497827 w 1837534"/>
              <a:gd name="connsiteY3" fmla="*/ 1521253 h 2834427"/>
              <a:gd name="connsiteX4" fmla="*/ 1773836 w 1837534"/>
              <a:gd name="connsiteY4" fmla="*/ 1731318 h 2834427"/>
              <a:gd name="connsiteX5" fmla="*/ 1816836 w 1837534"/>
              <a:gd name="connsiteY5" fmla="*/ 1829073 h 2834427"/>
              <a:gd name="connsiteX6" fmla="*/ 1816168 w 1837534"/>
              <a:gd name="connsiteY6" fmla="*/ 1916640 h 2834427"/>
              <a:gd name="connsiteX7" fmla="*/ 1773139 w 1837534"/>
              <a:gd name="connsiteY7" fmla="*/ 2804383 h 2834427"/>
              <a:gd name="connsiteX8" fmla="*/ 1477274 w 1837534"/>
              <a:gd name="connsiteY8" fmla="*/ 2559221 h 2834427"/>
              <a:gd name="connsiteX9" fmla="*/ 963990 w 1837534"/>
              <a:gd name="connsiteY9" fmla="*/ 1928997 h 2834427"/>
              <a:gd name="connsiteX0" fmla="*/ 977793 w 1851337"/>
              <a:gd name="connsiteY0" fmla="*/ 1903984 h 2809414"/>
              <a:gd name="connsiteX1" fmla="*/ 551184 w 1851337"/>
              <a:gd name="connsiteY1" fmla="*/ 666905 h 2809414"/>
              <a:gd name="connsiteX2" fmla="*/ 14939 w 1851337"/>
              <a:gd name="connsiteY2" fmla="*/ 1641 h 2809414"/>
              <a:gd name="connsiteX3" fmla="*/ 1183500 w 1851337"/>
              <a:gd name="connsiteY3" fmla="*/ 844736 h 2809414"/>
              <a:gd name="connsiteX4" fmla="*/ 1511630 w 1851337"/>
              <a:gd name="connsiteY4" fmla="*/ 1496240 h 2809414"/>
              <a:gd name="connsiteX5" fmla="*/ 1787639 w 1851337"/>
              <a:gd name="connsiteY5" fmla="*/ 1706305 h 2809414"/>
              <a:gd name="connsiteX6" fmla="*/ 1830639 w 1851337"/>
              <a:gd name="connsiteY6" fmla="*/ 1804060 h 2809414"/>
              <a:gd name="connsiteX7" fmla="*/ 1829971 w 1851337"/>
              <a:gd name="connsiteY7" fmla="*/ 1891627 h 2809414"/>
              <a:gd name="connsiteX8" fmla="*/ 1786942 w 1851337"/>
              <a:gd name="connsiteY8" fmla="*/ 2779370 h 2809414"/>
              <a:gd name="connsiteX9" fmla="*/ 1491077 w 1851337"/>
              <a:gd name="connsiteY9" fmla="*/ 2534208 h 2809414"/>
              <a:gd name="connsiteX10" fmla="*/ 977793 w 1851337"/>
              <a:gd name="connsiteY10" fmla="*/ 1903984 h 2809414"/>
              <a:gd name="connsiteX0" fmla="*/ 977793 w 1851337"/>
              <a:gd name="connsiteY0" fmla="*/ 1903984 h 2783925"/>
              <a:gd name="connsiteX1" fmla="*/ 551184 w 1851337"/>
              <a:gd name="connsiteY1" fmla="*/ 666905 h 2783925"/>
              <a:gd name="connsiteX2" fmla="*/ 14939 w 1851337"/>
              <a:gd name="connsiteY2" fmla="*/ 1641 h 2783925"/>
              <a:gd name="connsiteX3" fmla="*/ 1183500 w 1851337"/>
              <a:gd name="connsiteY3" fmla="*/ 844736 h 2783925"/>
              <a:gd name="connsiteX4" fmla="*/ 1511630 w 1851337"/>
              <a:gd name="connsiteY4" fmla="*/ 1496240 h 2783925"/>
              <a:gd name="connsiteX5" fmla="*/ 1787639 w 1851337"/>
              <a:gd name="connsiteY5" fmla="*/ 1706305 h 2783925"/>
              <a:gd name="connsiteX6" fmla="*/ 1830639 w 1851337"/>
              <a:gd name="connsiteY6" fmla="*/ 1804060 h 2783925"/>
              <a:gd name="connsiteX7" fmla="*/ 1829971 w 1851337"/>
              <a:gd name="connsiteY7" fmla="*/ 1891627 h 2783925"/>
              <a:gd name="connsiteX8" fmla="*/ 1786942 w 1851337"/>
              <a:gd name="connsiteY8" fmla="*/ 2779370 h 2783925"/>
              <a:gd name="connsiteX9" fmla="*/ 1675174 w 1851337"/>
              <a:gd name="connsiteY9" fmla="*/ 2222811 h 2783925"/>
              <a:gd name="connsiteX10" fmla="*/ 977793 w 1851337"/>
              <a:gd name="connsiteY10" fmla="*/ 1903984 h 2783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51337" h="2783925">
                <a:moveTo>
                  <a:pt x="977793" y="1903984"/>
                </a:moveTo>
                <a:cubicBezTo>
                  <a:pt x="790461" y="1644666"/>
                  <a:pt x="711660" y="983962"/>
                  <a:pt x="551184" y="666905"/>
                </a:cubicBezTo>
                <a:cubicBezTo>
                  <a:pt x="390708" y="349848"/>
                  <a:pt x="-90447" y="-27997"/>
                  <a:pt x="14939" y="1641"/>
                </a:cubicBezTo>
                <a:cubicBezTo>
                  <a:pt x="120325" y="31279"/>
                  <a:pt x="940368" y="573206"/>
                  <a:pt x="1183500" y="844736"/>
                </a:cubicBezTo>
                <a:cubicBezTo>
                  <a:pt x="1426633" y="1116266"/>
                  <a:pt x="1351981" y="1269516"/>
                  <a:pt x="1511630" y="1496240"/>
                </a:cubicBezTo>
                <a:cubicBezTo>
                  <a:pt x="1671280" y="1722964"/>
                  <a:pt x="1745462" y="1669418"/>
                  <a:pt x="1787639" y="1706305"/>
                </a:cubicBezTo>
                <a:cubicBezTo>
                  <a:pt x="1829816" y="1743192"/>
                  <a:pt x="1809167" y="1795827"/>
                  <a:pt x="1830639" y="1804060"/>
                </a:cubicBezTo>
                <a:cubicBezTo>
                  <a:pt x="1852111" y="1812293"/>
                  <a:pt x="1864027" y="1714659"/>
                  <a:pt x="1829971" y="1891627"/>
                </a:cubicBezTo>
                <a:cubicBezTo>
                  <a:pt x="1795915" y="2068595"/>
                  <a:pt x="1812742" y="2724173"/>
                  <a:pt x="1786942" y="2779370"/>
                </a:cubicBezTo>
                <a:cubicBezTo>
                  <a:pt x="1761143" y="2834567"/>
                  <a:pt x="1711178" y="2372828"/>
                  <a:pt x="1675174" y="2222811"/>
                </a:cubicBezTo>
                <a:cubicBezTo>
                  <a:pt x="1639170" y="2072794"/>
                  <a:pt x="1165125" y="2163302"/>
                  <a:pt x="977793" y="1903984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412962" y="2762838"/>
            <a:ext cx="734637" cy="2430358"/>
          </a:xfrm>
          <a:custGeom>
            <a:avLst/>
            <a:gdLst>
              <a:gd name="connsiteX0" fmla="*/ 0 w 432048"/>
              <a:gd name="connsiteY0" fmla="*/ 900100 h 1800200"/>
              <a:gd name="connsiteX1" fmla="*/ 216024 w 432048"/>
              <a:gd name="connsiteY1" fmla="*/ 0 h 1800200"/>
              <a:gd name="connsiteX2" fmla="*/ 432048 w 432048"/>
              <a:gd name="connsiteY2" fmla="*/ 900100 h 1800200"/>
              <a:gd name="connsiteX3" fmla="*/ 216024 w 432048"/>
              <a:gd name="connsiteY3" fmla="*/ 1800200 h 1800200"/>
              <a:gd name="connsiteX4" fmla="*/ 0 w 432048"/>
              <a:gd name="connsiteY4" fmla="*/ 900100 h 1800200"/>
              <a:gd name="connsiteX0" fmla="*/ 113024 w 545072"/>
              <a:gd name="connsiteY0" fmla="*/ 900100 h 1802419"/>
              <a:gd name="connsiteX1" fmla="*/ 329048 w 545072"/>
              <a:gd name="connsiteY1" fmla="*/ 0 h 1802419"/>
              <a:gd name="connsiteX2" fmla="*/ 545072 w 545072"/>
              <a:gd name="connsiteY2" fmla="*/ 900100 h 1802419"/>
              <a:gd name="connsiteX3" fmla="*/ 329048 w 545072"/>
              <a:gd name="connsiteY3" fmla="*/ 1800200 h 1802419"/>
              <a:gd name="connsiteX4" fmla="*/ 8470 w 545072"/>
              <a:gd name="connsiteY4" fmla="*/ 1147265 h 1802419"/>
              <a:gd name="connsiteX5" fmla="*/ 113024 w 545072"/>
              <a:gd name="connsiteY5" fmla="*/ 900100 h 1802419"/>
              <a:gd name="connsiteX0" fmla="*/ 15582 w 632982"/>
              <a:gd name="connsiteY0" fmla="*/ 655352 h 1804806"/>
              <a:gd name="connsiteX1" fmla="*/ 416958 w 632982"/>
              <a:gd name="connsiteY1" fmla="*/ 2387 h 1804806"/>
              <a:gd name="connsiteX2" fmla="*/ 632982 w 632982"/>
              <a:gd name="connsiteY2" fmla="*/ 902487 h 1804806"/>
              <a:gd name="connsiteX3" fmla="*/ 416958 w 632982"/>
              <a:gd name="connsiteY3" fmla="*/ 1802587 h 1804806"/>
              <a:gd name="connsiteX4" fmla="*/ 96380 w 632982"/>
              <a:gd name="connsiteY4" fmla="*/ 1149652 h 1804806"/>
              <a:gd name="connsiteX5" fmla="*/ 15582 w 632982"/>
              <a:gd name="connsiteY5" fmla="*/ 655352 h 1804806"/>
              <a:gd name="connsiteX0" fmla="*/ 15582 w 793619"/>
              <a:gd name="connsiteY0" fmla="*/ 654023 h 1805135"/>
              <a:gd name="connsiteX1" fmla="*/ 416958 w 793619"/>
              <a:gd name="connsiteY1" fmla="*/ 1058 h 1805135"/>
              <a:gd name="connsiteX2" fmla="*/ 793619 w 793619"/>
              <a:gd name="connsiteY2" fmla="*/ 814661 h 1805135"/>
              <a:gd name="connsiteX3" fmla="*/ 416958 w 793619"/>
              <a:gd name="connsiteY3" fmla="*/ 1801258 h 1805135"/>
              <a:gd name="connsiteX4" fmla="*/ 96380 w 793619"/>
              <a:gd name="connsiteY4" fmla="*/ 1148323 h 1805135"/>
              <a:gd name="connsiteX5" fmla="*/ 15582 w 793619"/>
              <a:gd name="connsiteY5" fmla="*/ 654023 h 1805135"/>
              <a:gd name="connsiteX0" fmla="*/ 27314 w 805351"/>
              <a:gd name="connsiteY0" fmla="*/ 654027 h 1805493"/>
              <a:gd name="connsiteX1" fmla="*/ 428690 w 805351"/>
              <a:gd name="connsiteY1" fmla="*/ 1062 h 1805493"/>
              <a:gd name="connsiteX2" fmla="*/ 805351 w 805351"/>
              <a:gd name="connsiteY2" fmla="*/ 814665 h 1805493"/>
              <a:gd name="connsiteX3" fmla="*/ 428690 w 805351"/>
              <a:gd name="connsiteY3" fmla="*/ 1801262 h 1805493"/>
              <a:gd name="connsiteX4" fmla="*/ 58685 w 805351"/>
              <a:gd name="connsiteY4" fmla="*/ 1160684 h 1805493"/>
              <a:gd name="connsiteX5" fmla="*/ 27314 w 805351"/>
              <a:gd name="connsiteY5" fmla="*/ 654027 h 1805493"/>
              <a:gd name="connsiteX0" fmla="*/ 27314 w 805351"/>
              <a:gd name="connsiteY0" fmla="*/ 1098422 h 2249888"/>
              <a:gd name="connsiteX1" fmla="*/ 428690 w 805351"/>
              <a:gd name="connsiteY1" fmla="*/ 613 h 2249888"/>
              <a:gd name="connsiteX2" fmla="*/ 805351 w 805351"/>
              <a:gd name="connsiteY2" fmla="*/ 1259060 h 2249888"/>
              <a:gd name="connsiteX3" fmla="*/ 428690 w 805351"/>
              <a:gd name="connsiteY3" fmla="*/ 2245657 h 2249888"/>
              <a:gd name="connsiteX4" fmla="*/ 58685 w 805351"/>
              <a:gd name="connsiteY4" fmla="*/ 1605079 h 2249888"/>
              <a:gd name="connsiteX5" fmla="*/ 27314 w 805351"/>
              <a:gd name="connsiteY5" fmla="*/ 1098422 h 2249888"/>
              <a:gd name="connsiteX0" fmla="*/ 27314 w 813847"/>
              <a:gd name="connsiteY0" fmla="*/ 1098755 h 2250221"/>
              <a:gd name="connsiteX1" fmla="*/ 428690 w 813847"/>
              <a:gd name="connsiteY1" fmla="*/ 946 h 2250221"/>
              <a:gd name="connsiteX2" fmla="*/ 639452 w 813847"/>
              <a:gd name="connsiteY2" fmla="*/ 913433 h 2250221"/>
              <a:gd name="connsiteX3" fmla="*/ 805351 w 813847"/>
              <a:gd name="connsiteY3" fmla="*/ 1259393 h 2250221"/>
              <a:gd name="connsiteX4" fmla="*/ 428690 w 813847"/>
              <a:gd name="connsiteY4" fmla="*/ 2245990 h 2250221"/>
              <a:gd name="connsiteX5" fmla="*/ 58685 w 813847"/>
              <a:gd name="connsiteY5" fmla="*/ 1605412 h 2250221"/>
              <a:gd name="connsiteX6" fmla="*/ 27314 w 813847"/>
              <a:gd name="connsiteY6" fmla="*/ 1098755 h 2250221"/>
              <a:gd name="connsiteX0" fmla="*/ 27314 w 745198"/>
              <a:gd name="connsiteY0" fmla="*/ 1098755 h 2250221"/>
              <a:gd name="connsiteX1" fmla="*/ 428690 w 745198"/>
              <a:gd name="connsiteY1" fmla="*/ 946 h 2250221"/>
              <a:gd name="connsiteX2" fmla="*/ 639452 w 745198"/>
              <a:gd name="connsiteY2" fmla="*/ 913433 h 2250221"/>
              <a:gd name="connsiteX3" fmla="*/ 731211 w 745198"/>
              <a:gd name="connsiteY3" fmla="*/ 1259393 h 2250221"/>
              <a:gd name="connsiteX4" fmla="*/ 428690 w 745198"/>
              <a:gd name="connsiteY4" fmla="*/ 2245990 h 2250221"/>
              <a:gd name="connsiteX5" fmla="*/ 58685 w 745198"/>
              <a:gd name="connsiteY5" fmla="*/ 1605412 h 2250221"/>
              <a:gd name="connsiteX6" fmla="*/ 27314 w 745198"/>
              <a:gd name="connsiteY6" fmla="*/ 1098755 h 2250221"/>
              <a:gd name="connsiteX0" fmla="*/ 27314 w 745525"/>
              <a:gd name="connsiteY0" fmla="*/ 1098717 h 2250183"/>
              <a:gd name="connsiteX1" fmla="*/ 428690 w 745525"/>
              <a:gd name="connsiteY1" fmla="*/ 908 h 2250183"/>
              <a:gd name="connsiteX2" fmla="*/ 639452 w 745525"/>
              <a:gd name="connsiteY2" fmla="*/ 913395 h 2250183"/>
              <a:gd name="connsiteX3" fmla="*/ 664166 w 745525"/>
              <a:gd name="connsiteY3" fmla="*/ 1086391 h 2250183"/>
              <a:gd name="connsiteX4" fmla="*/ 731211 w 745525"/>
              <a:gd name="connsiteY4" fmla="*/ 1259355 h 2250183"/>
              <a:gd name="connsiteX5" fmla="*/ 428690 w 745525"/>
              <a:gd name="connsiteY5" fmla="*/ 2245952 h 2250183"/>
              <a:gd name="connsiteX6" fmla="*/ 58685 w 745525"/>
              <a:gd name="connsiteY6" fmla="*/ 1605374 h 2250183"/>
              <a:gd name="connsiteX7" fmla="*/ 27314 w 745525"/>
              <a:gd name="connsiteY7" fmla="*/ 1098717 h 2250183"/>
              <a:gd name="connsiteX0" fmla="*/ 27314 w 686343"/>
              <a:gd name="connsiteY0" fmla="*/ 1098717 h 2250183"/>
              <a:gd name="connsiteX1" fmla="*/ 428690 w 686343"/>
              <a:gd name="connsiteY1" fmla="*/ 908 h 2250183"/>
              <a:gd name="connsiteX2" fmla="*/ 639452 w 686343"/>
              <a:gd name="connsiteY2" fmla="*/ 913395 h 2250183"/>
              <a:gd name="connsiteX3" fmla="*/ 664166 w 686343"/>
              <a:gd name="connsiteY3" fmla="*/ 1086391 h 2250183"/>
              <a:gd name="connsiteX4" fmla="*/ 657070 w 686343"/>
              <a:gd name="connsiteY4" fmla="*/ 1259355 h 2250183"/>
              <a:gd name="connsiteX5" fmla="*/ 428690 w 686343"/>
              <a:gd name="connsiteY5" fmla="*/ 2245952 h 2250183"/>
              <a:gd name="connsiteX6" fmla="*/ 58685 w 686343"/>
              <a:gd name="connsiteY6" fmla="*/ 1605374 h 2250183"/>
              <a:gd name="connsiteX7" fmla="*/ 27314 w 686343"/>
              <a:gd name="connsiteY7" fmla="*/ 1098717 h 2250183"/>
              <a:gd name="connsiteX0" fmla="*/ 27314 w 676411"/>
              <a:gd name="connsiteY0" fmla="*/ 1098717 h 2250183"/>
              <a:gd name="connsiteX1" fmla="*/ 428690 w 676411"/>
              <a:gd name="connsiteY1" fmla="*/ 908 h 2250183"/>
              <a:gd name="connsiteX2" fmla="*/ 639452 w 676411"/>
              <a:gd name="connsiteY2" fmla="*/ 913395 h 2250183"/>
              <a:gd name="connsiteX3" fmla="*/ 627095 w 676411"/>
              <a:gd name="connsiteY3" fmla="*/ 1086391 h 2250183"/>
              <a:gd name="connsiteX4" fmla="*/ 657070 w 676411"/>
              <a:gd name="connsiteY4" fmla="*/ 1259355 h 2250183"/>
              <a:gd name="connsiteX5" fmla="*/ 428690 w 676411"/>
              <a:gd name="connsiteY5" fmla="*/ 2245952 h 2250183"/>
              <a:gd name="connsiteX6" fmla="*/ 58685 w 676411"/>
              <a:gd name="connsiteY6" fmla="*/ 1605374 h 2250183"/>
              <a:gd name="connsiteX7" fmla="*/ 27314 w 676411"/>
              <a:gd name="connsiteY7" fmla="*/ 1098717 h 2250183"/>
              <a:gd name="connsiteX0" fmla="*/ 27314 w 686343"/>
              <a:gd name="connsiteY0" fmla="*/ 1098717 h 2250183"/>
              <a:gd name="connsiteX1" fmla="*/ 428690 w 686343"/>
              <a:gd name="connsiteY1" fmla="*/ 908 h 2250183"/>
              <a:gd name="connsiteX2" fmla="*/ 639452 w 686343"/>
              <a:gd name="connsiteY2" fmla="*/ 913395 h 2250183"/>
              <a:gd name="connsiteX3" fmla="*/ 664165 w 686343"/>
              <a:gd name="connsiteY3" fmla="*/ 1074034 h 2250183"/>
              <a:gd name="connsiteX4" fmla="*/ 657070 w 686343"/>
              <a:gd name="connsiteY4" fmla="*/ 1259355 h 2250183"/>
              <a:gd name="connsiteX5" fmla="*/ 428690 w 686343"/>
              <a:gd name="connsiteY5" fmla="*/ 2245952 h 2250183"/>
              <a:gd name="connsiteX6" fmla="*/ 58685 w 686343"/>
              <a:gd name="connsiteY6" fmla="*/ 1605374 h 2250183"/>
              <a:gd name="connsiteX7" fmla="*/ 27314 w 686343"/>
              <a:gd name="connsiteY7" fmla="*/ 1098717 h 2250183"/>
              <a:gd name="connsiteX0" fmla="*/ 855591 w 1514620"/>
              <a:gd name="connsiteY0" fmla="*/ 1814976 h 2966442"/>
              <a:gd name="connsiteX1" fmla="*/ 8934 w 1514620"/>
              <a:gd name="connsiteY1" fmla="*/ 475 h 2966442"/>
              <a:gd name="connsiteX2" fmla="*/ 1467729 w 1514620"/>
              <a:gd name="connsiteY2" fmla="*/ 1629654 h 2966442"/>
              <a:gd name="connsiteX3" fmla="*/ 1492442 w 1514620"/>
              <a:gd name="connsiteY3" fmla="*/ 1790293 h 2966442"/>
              <a:gd name="connsiteX4" fmla="*/ 1485347 w 1514620"/>
              <a:gd name="connsiteY4" fmla="*/ 1975614 h 2966442"/>
              <a:gd name="connsiteX5" fmla="*/ 1256967 w 1514620"/>
              <a:gd name="connsiteY5" fmla="*/ 2962211 h 2966442"/>
              <a:gd name="connsiteX6" fmla="*/ 886962 w 1514620"/>
              <a:gd name="connsiteY6" fmla="*/ 2321633 h 2966442"/>
              <a:gd name="connsiteX7" fmla="*/ 855591 w 1514620"/>
              <a:gd name="connsiteY7" fmla="*/ 1814976 h 2966442"/>
              <a:gd name="connsiteX0" fmla="*/ 475888 w 1542690"/>
              <a:gd name="connsiteY0" fmla="*/ 2089104 h 2968721"/>
              <a:gd name="connsiteX1" fmla="*/ 37004 w 1542690"/>
              <a:gd name="connsiteY1" fmla="*/ 2754 h 2968721"/>
              <a:gd name="connsiteX2" fmla="*/ 1495799 w 1542690"/>
              <a:gd name="connsiteY2" fmla="*/ 1631933 h 2968721"/>
              <a:gd name="connsiteX3" fmla="*/ 1520512 w 1542690"/>
              <a:gd name="connsiteY3" fmla="*/ 1792572 h 2968721"/>
              <a:gd name="connsiteX4" fmla="*/ 1513417 w 1542690"/>
              <a:gd name="connsiteY4" fmla="*/ 1977893 h 2968721"/>
              <a:gd name="connsiteX5" fmla="*/ 1285037 w 1542690"/>
              <a:gd name="connsiteY5" fmla="*/ 2964490 h 2968721"/>
              <a:gd name="connsiteX6" fmla="*/ 915032 w 1542690"/>
              <a:gd name="connsiteY6" fmla="*/ 2323912 h 2968721"/>
              <a:gd name="connsiteX7" fmla="*/ 475888 w 1542690"/>
              <a:gd name="connsiteY7" fmla="*/ 2089104 h 2968721"/>
              <a:gd name="connsiteX0" fmla="*/ 476624 w 1543426"/>
              <a:gd name="connsiteY0" fmla="*/ 2089104 h 3000874"/>
              <a:gd name="connsiteX1" fmla="*/ 37740 w 1543426"/>
              <a:gd name="connsiteY1" fmla="*/ 2754 h 3000874"/>
              <a:gd name="connsiteX2" fmla="*/ 1496535 w 1543426"/>
              <a:gd name="connsiteY2" fmla="*/ 1631933 h 3000874"/>
              <a:gd name="connsiteX3" fmla="*/ 1521248 w 1543426"/>
              <a:gd name="connsiteY3" fmla="*/ 1792572 h 3000874"/>
              <a:gd name="connsiteX4" fmla="*/ 1514153 w 1543426"/>
              <a:gd name="connsiteY4" fmla="*/ 1977893 h 3000874"/>
              <a:gd name="connsiteX5" fmla="*/ 1285773 w 1543426"/>
              <a:gd name="connsiteY5" fmla="*/ 2964490 h 3000874"/>
              <a:gd name="connsiteX6" fmla="*/ 989908 w 1543426"/>
              <a:gd name="connsiteY6" fmla="*/ 2719328 h 3000874"/>
              <a:gd name="connsiteX7" fmla="*/ 476624 w 1543426"/>
              <a:gd name="connsiteY7" fmla="*/ 2089104 h 3000874"/>
              <a:gd name="connsiteX0" fmla="*/ 439195 w 1533245"/>
              <a:gd name="connsiteY0" fmla="*/ 2146467 h 3058237"/>
              <a:gd name="connsiteX1" fmla="*/ 311 w 1533245"/>
              <a:gd name="connsiteY1" fmla="*/ 60117 h 3058237"/>
              <a:gd name="connsiteX2" fmla="*/ 389997 w 1533245"/>
              <a:gd name="connsiteY2" fmla="*/ 662585 h 3058237"/>
              <a:gd name="connsiteX3" fmla="*/ 1459106 w 1533245"/>
              <a:gd name="connsiteY3" fmla="*/ 1689296 h 3058237"/>
              <a:gd name="connsiteX4" fmla="*/ 1483819 w 1533245"/>
              <a:gd name="connsiteY4" fmla="*/ 1849935 h 3058237"/>
              <a:gd name="connsiteX5" fmla="*/ 1476724 w 1533245"/>
              <a:gd name="connsiteY5" fmla="*/ 2035256 h 3058237"/>
              <a:gd name="connsiteX6" fmla="*/ 1248344 w 1533245"/>
              <a:gd name="connsiteY6" fmla="*/ 3021853 h 3058237"/>
              <a:gd name="connsiteX7" fmla="*/ 952479 w 1533245"/>
              <a:gd name="connsiteY7" fmla="*/ 2776691 h 3058237"/>
              <a:gd name="connsiteX8" fmla="*/ 439195 w 1533245"/>
              <a:gd name="connsiteY8" fmla="*/ 2146467 h 3058237"/>
              <a:gd name="connsiteX0" fmla="*/ 439195 w 1505997"/>
              <a:gd name="connsiteY0" fmla="*/ 2146467 h 3058237"/>
              <a:gd name="connsiteX1" fmla="*/ 311 w 1505997"/>
              <a:gd name="connsiteY1" fmla="*/ 60117 h 3058237"/>
              <a:gd name="connsiteX2" fmla="*/ 389997 w 1505997"/>
              <a:gd name="connsiteY2" fmla="*/ 662585 h 3058237"/>
              <a:gd name="connsiteX3" fmla="*/ 1199614 w 1505997"/>
              <a:gd name="connsiteY3" fmla="*/ 1738723 h 3058237"/>
              <a:gd name="connsiteX4" fmla="*/ 1483819 w 1505997"/>
              <a:gd name="connsiteY4" fmla="*/ 1849935 h 3058237"/>
              <a:gd name="connsiteX5" fmla="*/ 1476724 w 1505997"/>
              <a:gd name="connsiteY5" fmla="*/ 2035256 h 3058237"/>
              <a:gd name="connsiteX6" fmla="*/ 1248344 w 1505997"/>
              <a:gd name="connsiteY6" fmla="*/ 3021853 h 3058237"/>
              <a:gd name="connsiteX7" fmla="*/ 952479 w 1505997"/>
              <a:gd name="connsiteY7" fmla="*/ 2776691 h 3058237"/>
              <a:gd name="connsiteX8" fmla="*/ 439195 w 1505997"/>
              <a:gd name="connsiteY8" fmla="*/ 2146467 h 3058237"/>
              <a:gd name="connsiteX0" fmla="*/ 439195 w 1486675"/>
              <a:gd name="connsiteY0" fmla="*/ 2146467 h 3058237"/>
              <a:gd name="connsiteX1" fmla="*/ 311 w 1486675"/>
              <a:gd name="connsiteY1" fmla="*/ 60117 h 3058237"/>
              <a:gd name="connsiteX2" fmla="*/ 389997 w 1486675"/>
              <a:gd name="connsiteY2" fmla="*/ 662585 h 3058237"/>
              <a:gd name="connsiteX3" fmla="*/ 1199614 w 1486675"/>
              <a:gd name="connsiteY3" fmla="*/ 1738723 h 3058237"/>
              <a:gd name="connsiteX4" fmla="*/ 1347895 w 1486675"/>
              <a:gd name="connsiteY4" fmla="*/ 1985859 h 3058237"/>
              <a:gd name="connsiteX5" fmla="*/ 1476724 w 1486675"/>
              <a:gd name="connsiteY5" fmla="*/ 2035256 h 3058237"/>
              <a:gd name="connsiteX6" fmla="*/ 1248344 w 1486675"/>
              <a:gd name="connsiteY6" fmla="*/ 3021853 h 3058237"/>
              <a:gd name="connsiteX7" fmla="*/ 952479 w 1486675"/>
              <a:gd name="connsiteY7" fmla="*/ 2776691 h 3058237"/>
              <a:gd name="connsiteX8" fmla="*/ 439195 w 1486675"/>
              <a:gd name="connsiteY8" fmla="*/ 2146467 h 3058237"/>
              <a:gd name="connsiteX0" fmla="*/ 439195 w 1480664"/>
              <a:gd name="connsiteY0" fmla="*/ 2146467 h 3058237"/>
              <a:gd name="connsiteX1" fmla="*/ 311 w 1480664"/>
              <a:gd name="connsiteY1" fmla="*/ 60117 h 3058237"/>
              <a:gd name="connsiteX2" fmla="*/ 389997 w 1480664"/>
              <a:gd name="connsiteY2" fmla="*/ 662585 h 3058237"/>
              <a:gd name="connsiteX3" fmla="*/ 1199614 w 1480664"/>
              <a:gd name="connsiteY3" fmla="*/ 1738723 h 3058237"/>
              <a:gd name="connsiteX4" fmla="*/ 1347895 w 1480664"/>
              <a:gd name="connsiteY4" fmla="*/ 1985859 h 3058237"/>
              <a:gd name="connsiteX5" fmla="*/ 1292041 w 1480664"/>
              <a:gd name="connsiteY5" fmla="*/ 2046543 h 3058237"/>
              <a:gd name="connsiteX6" fmla="*/ 1476724 w 1480664"/>
              <a:gd name="connsiteY6" fmla="*/ 2035256 h 3058237"/>
              <a:gd name="connsiteX7" fmla="*/ 1248344 w 1480664"/>
              <a:gd name="connsiteY7" fmla="*/ 3021853 h 3058237"/>
              <a:gd name="connsiteX8" fmla="*/ 952479 w 1480664"/>
              <a:gd name="connsiteY8" fmla="*/ 2776691 h 3058237"/>
              <a:gd name="connsiteX9" fmla="*/ 439195 w 1480664"/>
              <a:gd name="connsiteY9" fmla="*/ 2146467 h 3058237"/>
              <a:gd name="connsiteX0" fmla="*/ 439195 w 1356984"/>
              <a:gd name="connsiteY0" fmla="*/ 2146467 h 3051897"/>
              <a:gd name="connsiteX1" fmla="*/ 311 w 1356984"/>
              <a:gd name="connsiteY1" fmla="*/ 60117 h 3051897"/>
              <a:gd name="connsiteX2" fmla="*/ 389997 w 1356984"/>
              <a:gd name="connsiteY2" fmla="*/ 662585 h 3051897"/>
              <a:gd name="connsiteX3" fmla="*/ 1199614 w 1356984"/>
              <a:gd name="connsiteY3" fmla="*/ 1738723 h 3051897"/>
              <a:gd name="connsiteX4" fmla="*/ 1347895 w 1356984"/>
              <a:gd name="connsiteY4" fmla="*/ 1985859 h 3051897"/>
              <a:gd name="connsiteX5" fmla="*/ 1292041 w 1356984"/>
              <a:gd name="connsiteY5" fmla="*/ 2046543 h 3051897"/>
              <a:gd name="connsiteX6" fmla="*/ 1291373 w 1356984"/>
              <a:gd name="connsiteY6" fmla="*/ 2134110 h 3051897"/>
              <a:gd name="connsiteX7" fmla="*/ 1248344 w 1356984"/>
              <a:gd name="connsiteY7" fmla="*/ 3021853 h 3051897"/>
              <a:gd name="connsiteX8" fmla="*/ 952479 w 1356984"/>
              <a:gd name="connsiteY8" fmla="*/ 2776691 h 3051897"/>
              <a:gd name="connsiteX9" fmla="*/ 439195 w 1356984"/>
              <a:gd name="connsiteY9" fmla="*/ 2146467 h 3051897"/>
              <a:gd name="connsiteX0" fmla="*/ 439195 w 1312739"/>
              <a:gd name="connsiteY0" fmla="*/ 2146467 h 3051897"/>
              <a:gd name="connsiteX1" fmla="*/ 311 w 1312739"/>
              <a:gd name="connsiteY1" fmla="*/ 60117 h 3051897"/>
              <a:gd name="connsiteX2" fmla="*/ 389997 w 1312739"/>
              <a:gd name="connsiteY2" fmla="*/ 662585 h 3051897"/>
              <a:gd name="connsiteX3" fmla="*/ 1199614 w 1312739"/>
              <a:gd name="connsiteY3" fmla="*/ 1738723 h 3051897"/>
              <a:gd name="connsiteX4" fmla="*/ 1249041 w 1312739"/>
              <a:gd name="connsiteY4" fmla="*/ 1948788 h 3051897"/>
              <a:gd name="connsiteX5" fmla="*/ 1292041 w 1312739"/>
              <a:gd name="connsiteY5" fmla="*/ 2046543 h 3051897"/>
              <a:gd name="connsiteX6" fmla="*/ 1291373 w 1312739"/>
              <a:gd name="connsiteY6" fmla="*/ 2134110 h 3051897"/>
              <a:gd name="connsiteX7" fmla="*/ 1248344 w 1312739"/>
              <a:gd name="connsiteY7" fmla="*/ 3021853 h 3051897"/>
              <a:gd name="connsiteX8" fmla="*/ 952479 w 1312739"/>
              <a:gd name="connsiteY8" fmla="*/ 2776691 h 3051897"/>
              <a:gd name="connsiteX9" fmla="*/ 439195 w 1312739"/>
              <a:gd name="connsiteY9" fmla="*/ 2146467 h 3051897"/>
              <a:gd name="connsiteX0" fmla="*/ 934608 w 1808152"/>
              <a:gd name="connsiteY0" fmla="*/ 1651037 h 2556467"/>
              <a:gd name="connsiteX1" fmla="*/ 76 w 1808152"/>
              <a:gd name="connsiteY1" fmla="*/ 229945 h 2556467"/>
              <a:gd name="connsiteX2" fmla="*/ 885410 w 1808152"/>
              <a:gd name="connsiteY2" fmla="*/ 167155 h 2556467"/>
              <a:gd name="connsiteX3" fmla="*/ 1695027 w 1808152"/>
              <a:gd name="connsiteY3" fmla="*/ 1243293 h 2556467"/>
              <a:gd name="connsiteX4" fmla="*/ 1744454 w 1808152"/>
              <a:gd name="connsiteY4" fmla="*/ 1453358 h 2556467"/>
              <a:gd name="connsiteX5" fmla="*/ 1787454 w 1808152"/>
              <a:gd name="connsiteY5" fmla="*/ 1551113 h 2556467"/>
              <a:gd name="connsiteX6" fmla="*/ 1786786 w 1808152"/>
              <a:gd name="connsiteY6" fmla="*/ 1638680 h 2556467"/>
              <a:gd name="connsiteX7" fmla="*/ 1743757 w 1808152"/>
              <a:gd name="connsiteY7" fmla="*/ 2526423 h 2556467"/>
              <a:gd name="connsiteX8" fmla="*/ 1447892 w 1808152"/>
              <a:gd name="connsiteY8" fmla="*/ 2281261 h 2556467"/>
              <a:gd name="connsiteX9" fmla="*/ 934608 w 1808152"/>
              <a:gd name="connsiteY9" fmla="*/ 1651037 h 2556467"/>
              <a:gd name="connsiteX0" fmla="*/ 939053 w 1812597"/>
              <a:gd name="connsiteY0" fmla="*/ 1504893 h 2410323"/>
              <a:gd name="connsiteX1" fmla="*/ 4521 w 1812597"/>
              <a:gd name="connsiteY1" fmla="*/ 83801 h 2410323"/>
              <a:gd name="connsiteX2" fmla="*/ 620790 w 1812597"/>
              <a:gd name="connsiteY2" fmla="*/ 332409 h 2410323"/>
              <a:gd name="connsiteX3" fmla="*/ 1699472 w 1812597"/>
              <a:gd name="connsiteY3" fmla="*/ 1097149 h 2410323"/>
              <a:gd name="connsiteX4" fmla="*/ 1748899 w 1812597"/>
              <a:gd name="connsiteY4" fmla="*/ 1307214 h 2410323"/>
              <a:gd name="connsiteX5" fmla="*/ 1791899 w 1812597"/>
              <a:gd name="connsiteY5" fmla="*/ 1404969 h 2410323"/>
              <a:gd name="connsiteX6" fmla="*/ 1791231 w 1812597"/>
              <a:gd name="connsiteY6" fmla="*/ 1492536 h 2410323"/>
              <a:gd name="connsiteX7" fmla="*/ 1748202 w 1812597"/>
              <a:gd name="connsiteY7" fmla="*/ 2380279 h 2410323"/>
              <a:gd name="connsiteX8" fmla="*/ 1452337 w 1812597"/>
              <a:gd name="connsiteY8" fmla="*/ 2135117 h 2410323"/>
              <a:gd name="connsiteX9" fmla="*/ 939053 w 1812597"/>
              <a:gd name="connsiteY9" fmla="*/ 1504893 h 2410323"/>
              <a:gd name="connsiteX0" fmla="*/ 939054 w 1812598"/>
              <a:gd name="connsiteY0" fmla="*/ 1504893 h 2410323"/>
              <a:gd name="connsiteX1" fmla="*/ 4522 w 1812598"/>
              <a:gd name="connsiteY1" fmla="*/ 83801 h 2410323"/>
              <a:gd name="connsiteX2" fmla="*/ 620791 w 1812598"/>
              <a:gd name="connsiteY2" fmla="*/ 332409 h 2410323"/>
              <a:gd name="connsiteX3" fmla="*/ 1402085 w 1812598"/>
              <a:gd name="connsiteY3" fmla="*/ 1167921 h 2410323"/>
              <a:gd name="connsiteX4" fmla="*/ 1748900 w 1812598"/>
              <a:gd name="connsiteY4" fmla="*/ 1307214 h 2410323"/>
              <a:gd name="connsiteX5" fmla="*/ 1791900 w 1812598"/>
              <a:gd name="connsiteY5" fmla="*/ 1404969 h 2410323"/>
              <a:gd name="connsiteX6" fmla="*/ 1791232 w 1812598"/>
              <a:gd name="connsiteY6" fmla="*/ 1492536 h 2410323"/>
              <a:gd name="connsiteX7" fmla="*/ 1748203 w 1812598"/>
              <a:gd name="connsiteY7" fmla="*/ 2380279 h 2410323"/>
              <a:gd name="connsiteX8" fmla="*/ 1452338 w 1812598"/>
              <a:gd name="connsiteY8" fmla="*/ 2135117 h 2410323"/>
              <a:gd name="connsiteX9" fmla="*/ 939054 w 1812598"/>
              <a:gd name="connsiteY9" fmla="*/ 1504893 h 2410323"/>
              <a:gd name="connsiteX0" fmla="*/ 771638 w 1645182"/>
              <a:gd name="connsiteY0" fmla="*/ 1924710 h 2830140"/>
              <a:gd name="connsiteX1" fmla="*/ 7042 w 1645182"/>
              <a:gd name="connsiteY1" fmla="*/ 36522 h 2830140"/>
              <a:gd name="connsiteX2" fmla="*/ 453375 w 1645182"/>
              <a:gd name="connsiteY2" fmla="*/ 752226 h 2830140"/>
              <a:gd name="connsiteX3" fmla="*/ 1234669 w 1645182"/>
              <a:gd name="connsiteY3" fmla="*/ 1587738 h 2830140"/>
              <a:gd name="connsiteX4" fmla="*/ 1581484 w 1645182"/>
              <a:gd name="connsiteY4" fmla="*/ 1727031 h 2830140"/>
              <a:gd name="connsiteX5" fmla="*/ 1624484 w 1645182"/>
              <a:gd name="connsiteY5" fmla="*/ 1824786 h 2830140"/>
              <a:gd name="connsiteX6" fmla="*/ 1623816 w 1645182"/>
              <a:gd name="connsiteY6" fmla="*/ 1912353 h 2830140"/>
              <a:gd name="connsiteX7" fmla="*/ 1580787 w 1645182"/>
              <a:gd name="connsiteY7" fmla="*/ 2800096 h 2830140"/>
              <a:gd name="connsiteX8" fmla="*/ 1284922 w 1645182"/>
              <a:gd name="connsiteY8" fmla="*/ 2554934 h 2830140"/>
              <a:gd name="connsiteX9" fmla="*/ 771638 w 1645182"/>
              <a:gd name="connsiteY9" fmla="*/ 1924710 h 2830140"/>
              <a:gd name="connsiteX0" fmla="*/ 764865 w 1638409"/>
              <a:gd name="connsiteY0" fmla="*/ 1927476 h 2832906"/>
              <a:gd name="connsiteX1" fmla="*/ 269 w 1638409"/>
              <a:gd name="connsiteY1" fmla="*/ 39288 h 2832906"/>
              <a:gd name="connsiteX2" fmla="*/ 687345 w 1638409"/>
              <a:gd name="connsiteY2" fmla="*/ 726683 h 2832906"/>
              <a:gd name="connsiteX3" fmla="*/ 1227896 w 1638409"/>
              <a:gd name="connsiteY3" fmla="*/ 1590504 h 2832906"/>
              <a:gd name="connsiteX4" fmla="*/ 1574711 w 1638409"/>
              <a:gd name="connsiteY4" fmla="*/ 1729797 h 2832906"/>
              <a:gd name="connsiteX5" fmla="*/ 1617711 w 1638409"/>
              <a:gd name="connsiteY5" fmla="*/ 1827552 h 2832906"/>
              <a:gd name="connsiteX6" fmla="*/ 1617043 w 1638409"/>
              <a:gd name="connsiteY6" fmla="*/ 1915119 h 2832906"/>
              <a:gd name="connsiteX7" fmla="*/ 1574014 w 1638409"/>
              <a:gd name="connsiteY7" fmla="*/ 2802862 h 2832906"/>
              <a:gd name="connsiteX8" fmla="*/ 1278149 w 1638409"/>
              <a:gd name="connsiteY8" fmla="*/ 2557700 h 2832906"/>
              <a:gd name="connsiteX9" fmla="*/ 764865 w 1638409"/>
              <a:gd name="connsiteY9" fmla="*/ 1927476 h 2832906"/>
              <a:gd name="connsiteX0" fmla="*/ 764865 w 1638409"/>
              <a:gd name="connsiteY0" fmla="*/ 1927476 h 2832906"/>
              <a:gd name="connsiteX1" fmla="*/ 269 w 1638409"/>
              <a:gd name="connsiteY1" fmla="*/ 39288 h 2832906"/>
              <a:gd name="connsiteX2" fmla="*/ 687345 w 1638409"/>
              <a:gd name="connsiteY2" fmla="*/ 726683 h 2832906"/>
              <a:gd name="connsiteX3" fmla="*/ 1298702 w 1638409"/>
              <a:gd name="connsiteY3" fmla="*/ 1519732 h 2832906"/>
              <a:gd name="connsiteX4" fmla="*/ 1574711 w 1638409"/>
              <a:gd name="connsiteY4" fmla="*/ 1729797 h 2832906"/>
              <a:gd name="connsiteX5" fmla="*/ 1617711 w 1638409"/>
              <a:gd name="connsiteY5" fmla="*/ 1827552 h 2832906"/>
              <a:gd name="connsiteX6" fmla="*/ 1617043 w 1638409"/>
              <a:gd name="connsiteY6" fmla="*/ 1915119 h 2832906"/>
              <a:gd name="connsiteX7" fmla="*/ 1574014 w 1638409"/>
              <a:gd name="connsiteY7" fmla="*/ 2802862 h 2832906"/>
              <a:gd name="connsiteX8" fmla="*/ 1278149 w 1638409"/>
              <a:gd name="connsiteY8" fmla="*/ 2557700 h 2832906"/>
              <a:gd name="connsiteX9" fmla="*/ 764865 w 1638409"/>
              <a:gd name="connsiteY9" fmla="*/ 1927476 h 2832906"/>
              <a:gd name="connsiteX0" fmla="*/ 766039 w 1639583"/>
              <a:gd name="connsiteY0" fmla="*/ 1915274 h 2820704"/>
              <a:gd name="connsiteX1" fmla="*/ 1443 w 1639583"/>
              <a:gd name="connsiteY1" fmla="*/ 27086 h 2820704"/>
              <a:gd name="connsiteX2" fmla="*/ 971746 w 1639583"/>
              <a:gd name="connsiteY2" fmla="*/ 856026 h 2820704"/>
              <a:gd name="connsiteX3" fmla="*/ 1299876 w 1639583"/>
              <a:gd name="connsiteY3" fmla="*/ 1507530 h 2820704"/>
              <a:gd name="connsiteX4" fmla="*/ 1575885 w 1639583"/>
              <a:gd name="connsiteY4" fmla="*/ 1717595 h 2820704"/>
              <a:gd name="connsiteX5" fmla="*/ 1618885 w 1639583"/>
              <a:gd name="connsiteY5" fmla="*/ 1815350 h 2820704"/>
              <a:gd name="connsiteX6" fmla="*/ 1618217 w 1639583"/>
              <a:gd name="connsiteY6" fmla="*/ 1902917 h 2820704"/>
              <a:gd name="connsiteX7" fmla="*/ 1575188 w 1639583"/>
              <a:gd name="connsiteY7" fmla="*/ 2790660 h 2820704"/>
              <a:gd name="connsiteX8" fmla="*/ 1279323 w 1639583"/>
              <a:gd name="connsiteY8" fmla="*/ 2545498 h 2820704"/>
              <a:gd name="connsiteX9" fmla="*/ 766039 w 1639583"/>
              <a:gd name="connsiteY9" fmla="*/ 1915274 h 2820704"/>
              <a:gd name="connsiteX0" fmla="*/ 963990 w 1837534"/>
              <a:gd name="connsiteY0" fmla="*/ 1928997 h 2834427"/>
              <a:gd name="connsiteX1" fmla="*/ 1136 w 1837534"/>
              <a:gd name="connsiteY1" fmla="*/ 26654 h 2834427"/>
              <a:gd name="connsiteX2" fmla="*/ 1169697 w 1837534"/>
              <a:gd name="connsiteY2" fmla="*/ 869749 h 2834427"/>
              <a:gd name="connsiteX3" fmla="*/ 1497827 w 1837534"/>
              <a:gd name="connsiteY3" fmla="*/ 1521253 h 2834427"/>
              <a:gd name="connsiteX4" fmla="*/ 1773836 w 1837534"/>
              <a:gd name="connsiteY4" fmla="*/ 1731318 h 2834427"/>
              <a:gd name="connsiteX5" fmla="*/ 1816836 w 1837534"/>
              <a:gd name="connsiteY5" fmla="*/ 1829073 h 2834427"/>
              <a:gd name="connsiteX6" fmla="*/ 1816168 w 1837534"/>
              <a:gd name="connsiteY6" fmla="*/ 1916640 h 2834427"/>
              <a:gd name="connsiteX7" fmla="*/ 1773139 w 1837534"/>
              <a:gd name="connsiteY7" fmla="*/ 2804383 h 2834427"/>
              <a:gd name="connsiteX8" fmla="*/ 1477274 w 1837534"/>
              <a:gd name="connsiteY8" fmla="*/ 2559221 h 2834427"/>
              <a:gd name="connsiteX9" fmla="*/ 963990 w 1837534"/>
              <a:gd name="connsiteY9" fmla="*/ 1928997 h 2834427"/>
              <a:gd name="connsiteX0" fmla="*/ 977793 w 1851337"/>
              <a:gd name="connsiteY0" fmla="*/ 1903984 h 2809414"/>
              <a:gd name="connsiteX1" fmla="*/ 551184 w 1851337"/>
              <a:gd name="connsiteY1" fmla="*/ 666905 h 2809414"/>
              <a:gd name="connsiteX2" fmla="*/ 14939 w 1851337"/>
              <a:gd name="connsiteY2" fmla="*/ 1641 h 2809414"/>
              <a:gd name="connsiteX3" fmla="*/ 1183500 w 1851337"/>
              <a:gd name="connsiteY3" fmla="*/ 844736 h 2809414"/>
              <a:gd name="connsiteX4" fmla="*/ 1511630 w 1851337"/>
              <a:gd name="connsiteY4" fmla="*/ 1496240 h 2809414"/>
              <a:gd name="connsiteX5" fmla="*/ 1787639 w 1851337"/>
              <a:gd name="connsiteY5" fmla="*/ 1706305 h 2809414"/>
              <a:gd name="connsiteX6" fmla="*/ 1830639 w 1851337"/>
              <a:gd name="connsiteY6" fmla="*/ 1804060 h 2809414"/>
              <a:gd name="connsiteX7" fmla="*/ 1829971 w 1851337"/>
              <a:gd name="connsiteY7" fmla="*/ 1891627 h 2809414"/>
              <a:gd name="connsiteX8" fmla="*/ 1786942 w 1851337"/>
              <a:gd name="connsiteY8" fmla="*/ 2779370 h 2809414"/>
              <a:gd name="connsiteX9" fmla="*/ 1491077 w 1851337"/>
              <a:gd name="connsiteY9" fmla="*/ 2534208 h 2809414"/>
              <a:gd name="connsiteX10" fmla="*/ 977793 w 1851337"/>
              <a:gd name="connsiteY10" fmla="*/ 1903984 h 2809414"/>
              <a:gd name="connsiteX0" fmla="*/ 977793 w 1851337"/>
              <a:gd name="connsiteY0" fmla="*/ 1903984 h 2783925"/>
              <a:gd name="connsiteX1" fmla="*/ 551184 w 1851337"/>
              <a:gd name="connsiteY1" fmla="*/ 666905 h 2783925"/>
              <a:gd name="connsiteX2" fmla="*/ 14939 w 1851337"/>
              <a:gd name="connsiteY2" fmla="*/ 1641 h 2783925"/>
              <a:gd name="connsiteX3" fmla="*/ 1183500 w 1851337"/>
              <a:gd name="connsiteY3" fmla="*/ 844736 h 2783925"/>
              <a:gd name="connsiteX4" fmla="*/ 1511630 w 1851337"/>
              <a:gd name="connsiteY4" fmla="*/ 1496240 h 2783925"/>
              <a:gd name="connsiteX5" fmla="*/ 1787639 w 1851337"/>
              <a:gd name="connsiteY5" fmla="*/ 1706305 h 2783925"/>
              <a:gd name="connsiteX6" fmla="*/ 1830639 w 1851337"/>
              <a:gd name="connsiteY6" fmla="*/ 1804060 h 2783925"/>
              <a:gd name="connsiteX7" fmla="*/ 1829971 w 1851337"/>
              <a:gd name="connsiteY7" fmla="*/ 1891627 h 2783925"/>
              <a:gd name="connsiteX8" fmla="*/ 1786942 w 1851337"/>
              <a:gd name="connsiteY8" fmla="*/ 2779370 h 2783925"/>
              <a:gd name="connsiteX9" fmla="*/ 1675174 w 1851337"/>
              <a:gd name="connsiteY9" fmla="*/ 2222811 h 2783925"/>
              <a:gd name="connsiteX10" fmla="*/ 977793 w 1851337"/>
              <a:gd name="connsiteY10" fmla="*/ 1903984 h 2783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51337" h="2783925">
                <a:moveTo>
                  <a:pt x="977793" y="1903984"/>
                </a:moveTo>
                <a:cubicBezTo>
                  <a:pt x="790461" y="1644666"/>
                  <a:pt x="711660" y="983962"/>
                  <a:pt x="551184" y="666905"/>
                </a:cubicBezTo>
                <a:cubicBezTo>
                  <a:pt x="390708" y="349848"/>
                  <a:pt x="-90447" y="-27997"/>
                  <a:pt x="14939" y="1641"/>
                </a:cubicBezTo>
                <a:cubicBezTo>
                  <a:pt x="120325" y="31279"/>
                  <a:pt x="940368" y="573206"/>
                  <a:pt x="1183500" y="844736"/>
                </a:cubicBezTo>
                <a:cubicBezTo>
                  <a:pt x="1426633" y="1116266"/>
                  <a:pt x="1351981" y="1269516"/>
                  <a:pt x="1511630" y="1496240"/>
                </a:cubicBezTo>
                <a:cubicBezTo>
                  <a:pt x="1671280" y="1722964"/>
                  <a:pt x="1745462" y="1669418"/>
                  <a:pt x="1787639" y="1706305"/>
                </a:cubicBezTo>
                <a:cubicBezTo>
                  <a:pt x="1829816" y="1743192"/>
                  <a:pt x="1809167" y="1795827"/>
                  <a:pt x="1830639" y="1804060"/>
                </a:cubicBezTo>
                <a:cubicBezTo>
                  <a:pt x="1852111" y="1812293"/>
                  <a:pt x="1864027" y="1714659"/>
                  <a:pt x="1829971" y="1891627"/>
                </a:cubicBezTo>
                <a:cubicBezTo>
                  <a:pt x="1795915" y="2068595"/>
                  <a:pt x="1812742" y="2724173"/>
                  <a:pt x="1786942" y="2779370"/>
                </a:cubicBezTo>
                <a:cubicBezTo>
                  <a:pt x="1761143" y="2834567"/>
                  <a:pt x="1711178" y="2372828"/>
                  <a:pt x="1675174" y="2222811"/>
                </a:cubicBezTo>
                <a:cubicBezTo>
                  <a:pt x="1639170" y="2072794"/>
                  <a:pt x="1165125" y="2163302"/>
                  <a:pt x="977793" y="1903984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2738031" y="3775726"/>
            <a:ext cx="1069866" cy="1387206"/>
          </a:xfrm>
          <a:custGeom>
            <a:avLst/>
            <a:gdLst>
              <a:gd name="connsiteX0" fmla="*/ 0 w 1062681"/>
              <a:gd name="connsiteY0" fmla="*/ 1462569 h 1462569"/>
              <a:gd name="connsiteX1" fmla="*/ 444843 w 1062681"/>
              <a:gd name="connsiteY1" fmla="*/ 16829 h 1462569"/>
              <a:gd name="connsiteX2" fmla="*/ 1050324 w 1062681"/>
              <a:gd name="connsiteY2" fmla="*/ 634667 h 1462569"/>
              <a:gd name="connsiteX3" fmla="*/ 1050324 w 1062681"/>
              <a:gd name="connsiteY3" fmla="*/ 634667 h 1462569"/>
              <a:gd name="connsiteX4" fmla="*/ 1050324 w 1062681"/>
              <a:gd name="connsiteY4" fmla="*/ 634667 h 1462569"/>
              <a:gd name="connsiteX5" fmla="*/ 1050324 w 1062681"/>
              <a:gd name="connsiteY5" fmla="*/ 634667 h 1462569"/>
              <a:gd name="connsiteX6" fmla="*/ 1062681 w 1062681"/>
              <a:gd name="connsiteY6" fmla="*/ 622310 h 1462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2681" h="1462569">
                <a:moveTo>
                  <a:pt x="0" y="1462569"/>
                </a:moveTo>
                <a:cubicBezTo>
                  <a:pt x="134894" y="808691"/>
                  <a:pt x="269789" y="154813"/>
                  <a:pt x="444843" y="16829"/>
                </a:cubicBezTo>
                <a:cubicBezTo>
                  <a:pt x="619897" y="-121155"/>
                  <a:pt x="1050324" y="634667"/>
                  <a:pt x="1050324" y="634667"/>
                </a:cubicBezTo>
                <a:lnTo>
                  <a:pt x="1050324" y="634667"/>
                </a:lnTo>
                <a:lnTo>
                  <a:pt x="1050324" y="634667"/>
                </a:lnTo>
                <a:lnTo>
                  <a:pt x="1050324" y="634667"/>
                </a:lnTo>
                <a:lnTo>
                  <a:pt x="1062681" y="622310"/>
                </a:lnTo>
              </a:path>
            </a:pathLst>
          </a:custGeom>
          <a:ln w="57150">
            <a:solidFill>
              <a:srgbClr val="FF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331640" y="4293096"/>
            <a:ext cx="2232248" cy="1800200"/>
          </a:xfrm>
          <a:custGeom>
            <a:avLst/>
            <a:gdLst>
              <a:gd name="connsiteX0" fmla="*/ 0 w 2376264"/>
              <a:gd name="connsiteY0" fmla="*/ 1944216 h 3888432"/>
              <a:gd name="connsiteX1" fmla="*/ 1188132 w 2376264"/>
              <a:gd name="connsiteY1" fmla="*/ 0 h 3888432"/>
              <a:gd name="connsiteX2" fmla="*/ 2376264 w 2376264"/>
              <a:gd name="connsiteY2" fmla="*/ 1944216 h 3888432"/>
              <a:gd name="connsiteX3" fmla="*/ 1188132 w 2376264"/>
              <a:gd name="connsiteY3" fmla="*/ 3888432 h 3888432"/>
              <a:gd name="connsiteX4" fmla="*/ 0 w 2376264"/>
              <a:gd name="connsiteY4" fmla="*/ 1944216 h 3888432"/>
              <a:gd name="connsiteX0" fmla="*/ 13506 w 2389770"/>
              <a:gd name="connsiteY0" fmla="*/ 1946363 h 3890579"/>
              <a:gd name="connsiteX1" fmla="*/ 598339 w 2389770"/>
              <a:gd name="connsiteY1" fmla="*/ 1572870 h 3890579"/>
              <a:gd name="connsiteX2" fmla="*/ 1201638 w 2389770"/>
              <a:gd name="connsiteY2" fmla="*/ 2147 h 3890579"/>
              <a:gd name="connsiteX3" fmla="*/ 2389770 w 2389770"/>
              <a:gd name="connsiteY3" fmla="*/ 1946363 h 3890579"/>
              <a:gd name="connsiteX4" fmla="*/ 1201638 w 2389770"/>
              <a:gd name="connsiteY4" fmla="*/ 3890579 h 3890579"/>
              <a:gd name="connsiteX5" fmla="*/ 13506 w 2389770"/>
              <a:gd name="connsiteY5" fmla="*/ 1946363 h 3890579"/>
              <a:gd name="connsiteX0" fmla="*/ 13506 w 2423948"/>
              <a:gd name="connsiteY0" fmla="*/ 1944249 h 3888465"/>
              <a:gd name="connsiteX1" fmla="*/ 598339 w 2423948"/>
              <a:gd name="connsiteY1" fmla="*/ 1570756 h 3888465"/>
              <a:gd name="connsiteX2" fmla="*/ 1201638 w 2423948"/>
              <a:gd name="connsiteY2" fmla="*/ 33 h 3888465"/>
              <a:gd name="connsiteX3" fmla="*/ 1778210 w 2423948"/>
              <a:gd name="connsiteY3" fmla="*/ 1615002 h 3888465"/>
              <a:gd name="connsiteX4" fmla="*/ 2389770 w 2423948"/>
              <a:gd name="connsiteY4" fmla="*/ 1944249 h 3888465"/>
              <a:gd name="connsiteX5" fmla="*/ 1201638 w 2423948"/>
              <a:gd name="connsiteY5" fmla="*/ 3888465 h 3888465"/>
              <a:gd name="connsiteX6" fmla="*/ 13506 w 2423948"/>
              <a:gd name="connsiteY6" fmla="*/ 1944249 h 3888465"/>
              <a:gd name="connsiteX0" fmla="*/ 629556 w 3039998"/>
              <a:gd name="connsiteY0" fmla="*/ 1944444 h 3888660"/>
              <a:gd name="connsiteX1" fmla="*/ 1214389 w 3039998"/>
              <a:gd name="connsiteY1" fmla="*/ 1570951 h 3888660"/>
              <a:gd name="connsiteX2" fmla="*/ 5021 w 3039998"/>
              <a:gd name="connsiteY2" fmla="*/ 1497210 h 3888660"/>
              <a:gd name="connsiteX3" fmla="*/ 1817688 w 3039998"/>
              <a:gd name="connsiteY3" fmla="*/ 228 h 3888660"/>
              <a:gd name="connsiteX4" fmla="*/ 2394260 w 3039998"/>
              <a:gd name="connsiteY4" fmla="*/ 1615197 h 3888660"/>
              <a:gd name="connsiteX5" fmla="*/ 3005820 w 3039998"/>
              <a:gd name="connsiteY5" fmla="*/ 1944444 h 3888660"/>
              <a:gd name="connsiteX6" fmla="*/ 1817688 w 3039998"/>
              <a:gd name="connsiteY6" fmla="*/ 3888660 h 3888660"/>
              <a:gd name="connsiteX7" fmla="*/ 629556 w 3039998"/>
              <a:gd name="connsiteY7" fmla="*/ 1944444 h 3888660"/>
              <a:gd name="connsiteX0" fmla="*/ 629556 w 3637668"/>
              <a:gd name="connsiteY0" fmla="*/ 1944251 h 3888467"/>
              <a:gd name="connsiteX1" fmla="*/ 1214389 w 3637668"/>
              <a:gd name="connsiteY1" fmla="*/ 1570758 h 3888467"/>
              <a:gd name="connsiteX2" fmla="*/ 5021 w 3637668"/>
              <a:gd name="connsiteY2" fmla="*/ 1497017 h 3888467"/>
              <a:gd name="connsiteX3" fmla="*/ 1817688 w 3637668"/>
              <a:gd name="connsiteY3" fmla="*/ 35 h 3888467"/>
              <a:gd name="connsiteX4" fmla="*/ 3633125 w 3637668"/>
              <a:gd name="connsiteY4" fmla="*/ 1452772 h 3888467"/>
              <a:gd name="connsiteX5" fmla="*/ 2394260 w 3637668"/>
              <a:gd name="connsiteY5" fmla="*/ 1615004 h 3888467"/>
              <a:gd name="connsiteX6" fmla="*/ 3005820 w 3637668"/>
              <a:gd name="connsiteY6" fmla="*/ 1944251 h 3888467"/>
              <a:gd name="connsiteX7" fmla="*/ 1817688 w 3637668"/>
              <a:gd name="connsiteY7" fmla="*/ 3888467 h 3888467"/>
              <a:gd name="connsiteX8" fmla="*/ 629556 w 3637668"/>
              <a:gd name="connsiteY8" fmla="*/ 1944251 h 3888467"/>
              <a:gd name="connsiteX0" fmla="*/ 629556 w 3637668"/>
              <a:gd name="connsiteY0" fmla="*/ 618930 h 2563146"/>
              <a:gd name="connsiteX1" fmla="*/ 1214389 w 3637668"/>
              <a:gd name="connsiteY1" fmla="*/ 245437 h 2563146"/>
              <a:gd name="connsiteX2" fmla="*/ 5021 w 3637668"/>
              <a:gd name="connsiteY2" fmla="*/ 171696 h 2563146"/>
              <a:gd name="connsiteX3" fmla="*/ 1832437 w 3637668"/>
              <a:gd name="connsiteY3" fmla="*/ 105307 h 2563146"/>
              <a:gd name="connsiteX4" fmla="*/ 3633125 w 3637668"/>
              <a:gd name="connsiteY4" fmla="*/ 127451 h 2563146"/>
              <a:gd name="connsiteX5" fmla="*/ 2394260 w 3637668"/>
              <a:gd name="connsiteY5" fmla="*/ 289683 h 2563146"/>
              <a:gd name="connsiteX6" fmla="*/ 3005820 w 3637668"/>
              <a:gd name="connsiteY6" fmla="*/ 618930 h 2563146"/>
              <a:gd name="connsiteX7" fmla="*/ 1817688 w 3637668"/>
              <a:gd name="connsiteY7" fmla="*/ 2563146 h 2563146"/>
              <a:gd name="connsiteX8" fmla="*/ 629556 w 3637668"/>
              <a:gd name="connsiteY8" fmla="*/ 618930 h 2563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37668" h="2563146">
                <a:moveTo>
                  <a:pt x="629556" y="618930"/>
                </a:moveTo>
                <a:cubicBezTo>
                  <a:pt x="529006" y="232645"/>
                  <a:pt x="1016367" y="569473"/>
                  <a:pt x="1214389" y="245437"/>
                </a:cubicBezTo>
                <a:cubicBezTo>
                  <a:pt x="1348732" y="75034"/>
                  <a:pt x="-95529" y="433483"/>
                  <a:pt x="5021" y="171696"/>
                </a:cubicBezTo>
                <a:cubicBezTo>
                  <a:pt x="105571" y="-90091"/>
                  <a:pt x="1227753" y="112681"/>
                  <a:pt x="1832437" y="105307"/>
                </a:cubicBezTo>
                <a:cubicBezTo>
                  <a:pt x="2437121" y="97933"/>
                  <a:pt x="3537030" y="-141710"/>
                  <a:pt x="3633125" y="127451"/>
                </a:cubicBezTo>
                <a:cubicBezTo>
                  <a:pt x="3729220" y="396612"/>
                  <a:pt x="2267753" y="138944"/>
                  <a:pt x="2394260" y="289683"/>
                </a:cubicBezTo>
                <a:cubicBezTo>
                  <a:pt x="2520767" y="440422"/>
                  <a:pt x="3187948" y="205607"/>
                  <a:pt x="3005820" y="618930"/>
                </a:cubicBezTo>
                <a:cubicBezTo>
                  <a:pt x="2823692" y="1032253"/>
                  <a:pt x="2473875" y="2563146"/>
                  <a:pt x="1817688" y="2563146"/>
                </a:cubicBezTo>
                <a:cubicBezTo>
                  <a:pt x="1161501" y="2563146"/>
                  <a:pt x="730106" y="1005215"/>
                  <a:pt x="629556" y="61893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 rot="20782011">
            <a:off x="1219826" y="3774638"/>
            <a:ext cx="1368150" cy="1111992"/>
          </a:xfrm>
          <a:custGeom>
            <a:avLst/>
            <a:gdLst>
              <a:gd name="connsiteX0" fmla="*/ 2 w 2088232"/>
              <a:gd name="connsiteY0" fmla="*/ 632604 h 1656184"/>
              <a:gd name="connsiteX1" fmla="*/ 797638 w 2088232"/>
              <a:gd name="connsiteY1" fmla="*/ 632609 h 1656184"/>
              <a:gd name="connsiteX2" fmla="*/ 1044116 w 2088232"/>
              <a:gd name="connsiteY2" fmla="*/ 0 h 1656184"/>
              <a:gd name="connsiteX3" fmla="*/ 1290594 w 2088232"/>
              <a:gd name="connsiteY3" fmla="*/ 632609 h 1656184"/>
              <a:gd name="connsiteX4" fmla="*/ 2088230 w 2088232"/>
              <a:gd name="connsiteY4" fmla="*/ 632604 h 1656184"/>
              <a:gd name="connsiteX5" fmla="*/ 1442926 w 2088232"/>
              <a:gd name="connsiteY5" fmla="*/ 1023574 h 1656184"/>
              <a:gd name="connsiteX6" fmla="*/ 1689414 w 2088232"/>
              <a:gd name="connsiteY6" fmla="*/ 1656180 h 1656184"/>
              <a:gd name="connsiteX7" fmla="*/ 1044116 w 2088232"/>
              <a:gd name="connsiteY7" fmla="*/ 1265203 h 1656184"/>
              <a:gd name="connsiteX8" fmla="*/ 398818 w 2088232"/>
              <a:gd name="connsiteY8" fmla="*/ 1656180 h 1656184"/>
              <a:gd name="connsiteX9" fmla="*/ 645306 w 2088232"/>
              <a:gd name="connsiteY9" fmla="*/ 1023574 h 1656184"/>
              <a:gd name="connsiteX10" fmla="*/ 2 w 2088232"/>
              <a:gd name="connsiteY10" fmla="*/ 632604 h 1656184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1044114 w 2088228"/>
              <a:gd name="connsiteY3" fmla="*/ 0 h 1656180"/>
              <a:gd name="connsiteX4" fmla="*/ 1290592 w 2088228"/>
              <a:gd name="connsiteY4" fmla="*/ 632609 h 1656180"/>
              <a:gd name="connsiteX5" fmla="*/ 2088228 w 2088228"/>
              <a:gd name="connsiteY5" fmla="*/ 632604 h 1656180"/>
              <a:gd name="connsiteX6" fmla="*/ 1442924 w 2088228"/>
              <a:gd name="connsiteY6" fmla="*/ 1023574 h 1656180"/>
              <a:gd name="connsiteX7" fmla="*/ 1689412 w 2088228"/>
              <a:gd name="connsiteY7" fmla="*/ 1656180 h 1656180"/>
              <a:gd name="connsiteX8" fmla="*/ 1044114 w 2088228"/>
              <a:gd name="connsiteY8" fmla="*/ 1265203 h 1656180"/>
              <a:gd name="connsiteX9" fmla="*/ 398816 w 2088228"/>
              <a:gd name="connsiteY9" fmla="*/ 1656180 h 1656180"/>
              <a:gd name="connsiteX10" fmla="*/ 645304 w 2088228"/>
              <a:gd name="connsiteY10" fmla="*/ 1023574 h 1656180"/>
              <a:gd name="connsiteX11" fmla="*/ 0 w 2088228"/>
              <a:gd name="connsiteY11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1044114 w 2088228"/>
              <a:gd name="connsiteY3" fmla="*/ 0 h 1656180"/>
              <a:gd name="connsiteX4" fmla="*/ 1290592 w 2088228"/>
              <a:gd name="connsiteY4" fmla="*/ 632609 h 1656180"/>
              <a:gd name="connsiteX5" fmla="*/ 2088228 w 2088228"/>
              <a:gd name="connsiteY5" fmla="*/ 632604 h 1656180"/>
              <a:gd name="connsiteX6" fmla="*/ 1442924 w 2088228"/>
              <a:gd name="connsiteY6" fmla="*/ 1023574 h 1656180"/>
              <a:gd name="connsiteX7" fmla="*/ 1689412 w 2088228"/>
              <a:gd name="connsiteY7" fmla="*/ 1656180 h 1656180"/>
              <a:gd name="connsiteX8" fmla="*/ 1044114 w 2088228"/>
              <a:gd name="connsiteY8" fmla="*/ 1265203 h 1656180"/>
              <a:gd name="connsiteX9" fmla="*/ 398816 w 2088228"/>
              <a:gd name="connsiteY9" fmla="*/ 1656180 h 1656180"/>
              <a:gd name="connsiteX10" fmla="*/ 645304 w 2088228"/>
              <a:gd name="connsiteY10" fmla="*/ 1023574 h 1656180"/>
              <a:gd name="connsiteX11" fmla="*/ 191129 w 2088228"/>
              <a:gd name="connsiteY11" fmla="*/ 847036 h 1656180"/>
              <a:gd name="connsiteX12" fmla="*/ 0 w 2088228"/>
              <a:gd name="connsiteY12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1044114 w 2088228"/>
              <a:gd name="connsiteY3" fmla="*/ 0 h 1656180"/>
              <a:gd name="connsiteX4" fmla="*/ 1290592 w 2088228"/>
              <a:gd name="connsiteY4" fmla="*/ 632609 h 1656180"/>
              <a:gd name="connsiteX5" fmla="*/ 2088228 w 2088228"/>
              <a:gd name="connsiteY5" fmla="*/ 632604 h 1656180"/>
              <a:gd name="connsiteX6" fmla="*/ 1442924 w 2088228"/>
              <a:gd name="connsiteY6" fmla="*/ 1023574 h 1656180"/>
              <a:gd name="connsiteX7" fmla="*/ 1689412 w 2088228"/>
              <a:gd name="connsiteY7" fmla="*/ 1656180 h 1656180"/>
              <a:gd name="connsiteX8" fmla="*/ 1044114 w 2088228"/>
              <a:gd name="connsiteY8" fmla="*/ 1265203 h 1656180"/>
              <a:gd name="connsiteX9" fmla="*/ 398816 w 2088228"/>
              <a:gd name="connsiteY9" fmla="*/ 1656180 h 1656180"/>
              <a:gd name="connsiteX10" fmla="*/ 645304 w 2088228"/>
              <a:gd name="connsiteY10" fmla="*/ 1023574 h 1656180"/>
              <a:gd name="connsiteX11" fmla="*/ 178772 w 2088228"/>
              <a:gd name="connsiteY11" fmla="*/ 884106 h 1656180"/>
              <a:gd name="connsiteX12" fmla="*/ 0 w 2088228"/>
              <a:gd name="connsiteY12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90592 w 2088228"/>
              <a:gd name="connsiteY5" fmla="*/ 632609 h 1656180"/>
              <a:gd name="connsiteX6" fmla="*/ 2088228 w 2088228"/>
              <a:gd name="connsiteY6" fmla="*/ 632604 h 1656180"/>
              <a:gd name="connsiteX7" fmla="*/ 1442924 w 2088228"/>
              <a:gd name="connsiteY7" fmla="*/ 1023574 h 1656180"/>
              <a:gd name="connsiteX8" fmla="*/ 1689412 w 2088228"/>
              <a:gd name="connsiteY8" fmla="*/ 1656180 h 1656180"/>
              <a:gd name="connsiteX9" fmla="*/ 1044114 w 2088228"/>
              <a:gd name="connsiteY9" fmla="*/ 1265203 h 1656180"/>
              <a:gd name="connsiteX10" fmla="*/ 398816 w 2088228"/>
              <a:gd name="connsiteY10" fmla="*/ 1656180 h 1656180"/>
              <a:gd name="connsiteX11" fmla="*/ 645304 w 2088228"/>
              <a:gd name="connsiteY11" fmla="*/ 1023574 h 1656180"/>
              <a:gd name="connsiteX12" fmla="*/ 178772 w 2088228"/>
              <a:gd name="connsiteY12" fmla="*/ 884106 h 1656180"/>
              <a:gd name="connsiteX13" fmla="*/ 0 w 2088228"/>
              <a:gd name="connsiteY13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2088228 w 2088228"/>
              <a:gd name="connsiteY7" fmla="*/ 632604 h 1656180"/>
              <a:gd name="connsiteX8" fmla="*/ 1442924 w 2088228"/>
              <a:gd name="connsiteY8" fmla="*/ 1023574 h 1656180"/>
              <a:gd name="connsiteX9" fmla="*/ 1689412 w 2088228"/>
              <a:gd name="connsiteY9" fmla="*/ 1656180 h 1656180"/>
              <a:gd name="connsiteX10" fmla="*/ 1044114 w 2088228"/>
              <a:gd name="connsiteY10" fmla="*/ 1265203 h 1656180"/>
              <a:gd name="connsiteX11" fmla="*/ 398816 w 2088228"/>
              <a:gd name="connsiteY11" fmla="*/ 1656180 h 1656180"/>
              <a:gd name="connsiteX12" fmla="*/ 645304 w 2088228"/>
              <a:gd name="connsiteY12" fmla="*/ 1023574 h 1656180"/>
              <a:gd name="connsiteX13" fmla="*/ 178772 w 2088228"/>
              <a:gd name="connsiteY13" fmla="*/ 884106 h 1656180"/>
              <a:gd name="connsiteX14" fmla="*/ 0 w 2088228"/>
              <a:gd name="connsiteY14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442924 w 2088228"/>
              <a:gd name="connsiteY9" fmla="*/ 1023574 h 1656180"/>
              <a:gd name="connsiteX10" fmla="*/ 1689412 w 2088228"/>
              <a:gd name="connsiteY10" fmla="*/ 1656180 h 1656180"/>
              <a:gd name="connsiteX11" fmla="*/ 1044114 w 2088228"/>
              <a:gd name="connsiteY11" fmla="*/ 1265203 h 1656180"/>
              <a:gd name="connsiteX12" fmla="*/ 398816 w 2088228"/>
              <a:gd name="connsiteY12" fmla="*/ 1656180 h 1656180"/>
              <a:gd name="connsiteX13" fmla="*/ 645304 w 2088228"/>
              <a:gd name="connsiteY13" fmla="*/ 1023574 h 1656180"/>
              <a:gd name="connsiteX14" fmla="*/ 178772 w 2088228"/>
              <a:gd name="connsiteY14" fmla="*/ 884106 h 1656180"/>
              <a:gd name="connsiteX15" fmla="*/ 0 w 2088228"/>
              <a:gd name="connsiteY15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89412 w 2088228"/>
              <a:gd name="connsiteY11" fmla="*/ 1656180 h 1656180"/>
              <a:gd name="connsiteX12" fmla="*/ 1044114 w 2088228"/>
              <a:gd name="connsiteY12" fmla="*/ 1265203 h 1656180"/>
              <a:gd name="connsiteX13" fmla="*/ 398816 w 2088228"/>
              <a:gd name="connsiteY13" fmla="*/ 1656180 h 1656180"/>
              <a:gd name="connsiteX14" fmla="*/ 645304 w 2088228"/>
              <a:gd name="connsiteY14" fmla="*/ 1023574 h 1656180"/>
              <a:gd name="connsiteX15" fmla="*/ 178772 w 2088228"/>
              <a:gd name="connsiteY15" fmla="*/ 884106 h 1656180"/>
              <a:gd name="connsiteX16" fmla="*/ 0 w 2088228"/>
              <a:gd name="connsiteY16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044114 w 2088228"/>
              <a:gd name="connsiteY13" fmla="*/ 1265203 h 1656180"/>
              <a:gd name="connsiteX14" fmla="*/ 398816 w 2088228"/>
              <a:gd name="connsiteY14" fmla="*/ 1656180 h 1656180"/>
              <a:gd name="connsiteX15" fmla="*/ 645304 w 2088228"/>
              <a:gd name="connsiteY15" fmla="*/ 1023574 h 1656180"/>
              <a:gd name="connsiteX16" fmla="*/ 178772 w 2088228"/>
              <a:gd name="connsiteY16" fmla="*/ 884106 h 1656180"/>
              <a:gd name="connsiteX17" fmla="*/ 0 w 2088228"/>
              <a:gd name="connsiteY17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398816 w 2088228"/>
              <a:gd name="connsiteY15" fmla="*/ 1656180 h 1656180"/>
              <a:gd name="connsiteX16" fmla="*/ 645304 w 2088228"/>
              <a:gd name="connsiteY16" fmla="*/ 1023574 h 1656180"/>
              <a:gd name="connsiteX17" fmla="*/ 178772 w 2088228"/>
              <a:gd name="connsiteY17" fmla="*/ 884106 h 1656180"/>
              <a:gd name="connsiteX18" fmla="*/ 0 w 2088228"/>
              <a:gd name="connsiteY18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645304 w 2088228"/>
              <a:gd name="connsiteY17" fmla="*/ 1023574 h 1656180"/>
              <a:gd name="connsiteX18" fmla="*/ 178772 w 2088228"/>
              <a:gd name="connsiteY18" fmla="*/ 884106 h 1656180"/>
              <a:gd name="connsiteX19" fmla="*/ 0 w 2088228"/>
              <a:gd name="connsiteY19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104565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104565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805942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192128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104565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805942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088228" h="1656180">
                <a:moveTo>
                  <a:pt x="0" y="632604"/>
                </a:moveTo>
                <a:cubicBezTo>
                  <a:pt x="109018" y="634060"/>
                  <a:pt x="218035" y="499591"/>
                  <a:pt x="327053" y="501047"/>
                </a:cubicBezTo>
                <a:lnTo>
                  <a:pt x="871776" y="817961"/>
                </a:lnTo>
                <a:cubicBezTo>
                  <a:pt x="916742" y="695847"/>
                  <a:pt x="764001" y="314242"/>
                  <a:pt x="808967" y="192128"/>
                </a:cubicBezTo>
                <a:lnTo>
                  <a:pt x="1044114" y="0"/>
                </a:lnTo>
                <a:cubicBezTo>
                  <a:pt x="1072823" y="80518"/>
                  <a:pt x="1249814" y="136323"/>
                  <a:pt x="1278523" y="216841"/>
                </a:cubicBezTo>
                <a:lnTo>
                  <a:pt x="1154668" y="805604"/>
                </a:lnTo>
                <a:cubicBezTo>
                  <a:pt x="1298926" y="802939"/>
                  <a:pt x="1616179" y="466641"/>
                  <a:pt x="1760437" y="463976"/>
                </a:cubicBezTo>
                <a:lnTo>
                  <a:pt x="2088228" y="632604"/>
                </a:lnTo>
                <a:cubicBezTo>
                  <a:pt x="1987202" y="691725"/>
                  <a:pt x="1997387" y="824985"/>
                  <a:pt x="1896361" y="884106"/>
                </a:cubicBezTo>
                <a:lnTo>
                  <a:pt x="1183432" y="986504"/>
                </a:lnTo>
                <a:cubicBezTo>
                  <a:pt x="1223367" y="1084177"/>
                  <a:pt x="1658718" y="1218920"/>
                  <a:pt x="1698653" y="1316593"/>
                </a:cubicBezTo>
                <a:lnTo>
                  <a:pt x="1689412" y="1656180"/>
                </a:lnTo>
                <a:cubicBezTo>
                  <a:pt x="1597757" y="1600649"/>
                  <a:pt x="1444319" y="1643972"/>
                  <a:pt x="1352664" y="1588441"/>
                </a:cubicBezTo>
                <a:lnTo>
                  <a:pt x="1044114" y="1104565"/>
                </a:lnTo>
                <a:cubicBezTo>
                  <a:pt x="928661" y="1179360"/>
                  <a:pt x="887349" y="1513646"/>
                  <a:pt x="771896" y="1588441"/>
                </a:cubicBezTo>
                <a:lnTo>
                  <a:pt x="398816" y="1656180"/>
                </a:lnTo>
                <a:cubicBezTo>
                  <a:pt x="432560" y="1559460"/>
                  <a:pt x="367450" y="1400956"/>
                  <a:pt x="401194" y="1304236"/>
                </a:cubicBezTo>
                <a:lnTo>
                  <a:pt x="805942" y="1023574"/>
                </a:lnTo>
                <a:cubicBezTo>
                  <a:pt x="666907" y="935896"/>
                  <a:pt x="317807" y="971784"/>
                  <a:pt x="178772" y="884106"/>
                </a:cubicBezTo>
                <a:lnTo>
                  <a:pt x="0" y="63260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795889" y="4330634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2339752" y="5302442"/>
            <a:ext cx="216024" cy="18002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097037" y="5279875"/>
            <a:ext cx="216024" cy="18002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1903902" y="5217338"/>
            <a:ext cx="216024" cy="18002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2558786" y="5282527"/>
            <a:ext cx="216024" cy="18002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2781112" y="5212432"/>
            <a:ext cx="216024" cy="18002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 rot="11299931">
            <a:off x="3557569" y="4240049"/>
            <a:ext cx="624036" cy="590280"/>
          </a:xfrm>
          <a:custGeom>
            <a:avLst/>
            <a:gdLst>
              <a:gd name="connsiteX0" fmla="*/ 1437 w 810975"/>
              <a:gd name="connsiteY0" fmla="*/ 323402 h 706871"/>
              <a:gd name="connsiteX1" fmla="*/ 285642 w 810975"/>
              <a:gd name="connsiteY1" fmla="*/ 619964 h 706871"/>
              <a:gd name="connsiteX2" fmla="*/ 594561 w 810975"/>
              <a:gd name="connsiteY2" fmla="*/ 706461 h 706871"/>
              <a:gd name="connsiteX3" fmla="*/ 804626 w 810975"/>
              <a:gd name="connsiteY3" fmla="*/ 595250 h 706871"/>
              <a:gd name="connsiteX4" fmla="*/ 755199 w 810975"/>
              <a:gd name="connsiteY4" fmla="*/ 360472 h 706871"/>
              <a:gd name="connsiteX5" fmla="*/ 742842 w 810975"/>
              <a:gd name="connsiteY5" fmla="*/ 150407 h 706871"/>
              <a:gd name="connsiteX6" fmla="*/ 730486 w 810975"/>
              <a:gd name="connsiteY6" fmla="*/ 2126 h 706871"/>
              <a:gd name="connsiteX7" fmla="*/ 643988 w 810975"/>
              <a:gd name="connsiteY7" fmla="*/ 261618 h 706871"/>
              <a:gd name="connsiteX8" fmla="*/ 260929 w 810975"/>
              <a:gd name="connsiteY8" fmla="*/ 88623 h 706871"/>
              <a:gd name="connsiteX9" fmla="*/ 409210 w 810975"/>
              <a:gd name="connsiteY9" fmla="*/ 397542 h 706871"/>
              <a:gd name="connsiteX10" fmla="*/ 1437 w 810975"/>
              <a:gd name="connsiteY10" fmla="*/ 323402 h 706871"/>
              <a:gd name="connsiteX0" fmla="*/ 871 w 983403"/>
              <a:gd name="connsiteY0" fmla="*/ 731175 h 737263"/>
              <a:gd name="connsiteX1" fmla="*/ 458070 w 983403"/>
              <a:gd name="connsiteY1" fmla="*/ 619964 h 737263"/>
              <a:gd name="connsiteX2" fmla="*/ 766989 w 983403"/>
              <a:gd name="connsiteY2" fmla="*/ 706461 h 737263"/>
              <a:gd name="connsiteX3" fmla="*/ 977054 w 983403"/>
              <a:gd name="connsiteY3" fmla="*/ 595250 h 737263"/>
              <a:gd name="connsiteX4" fmla="*/ 927627 w 983403"/>
              <a:gd name="connsiteY4" fmla="*/ 360472 h 737263"/>
              <a:gd name="connsiteX5" fmla="*/ 915270 w 983403"/>
              <a:gd name="connsiteY5" fmla="*/ 150407 h 737263"/>
              <a:gd name="connsiteX6" fmla="*/ 902914 w 983403"/>
              <a:gd name="connsiteY6" fmla="*/ 2126 h 737263"/>
              <a:gd name="connsiteX7" fmla="*/ 816416 w 983403"/>
              <a:gd name="connsiteY7" fmla="*/ 261618 h 737263"/>
              <a:gd name="connsiteX8" fmla="*/ 433357 w 983403"/>
              <a:gd name="connsiteY8" fmla="*/ 88623 h 737263"/>
              <a:gd name="connsiteX9" fmla="*/ 581638 w 983403"/>
              <a:gd name="connsiteY9" fmla="*/ 397542 h 737263"/>
              <a:gd name="connsiteX10" fmla="*/ 871 w 983403"/>
              <a:gd name="connsiteY10" fmla="*/ 731175 h 737263"/>
              <a:gd name="connsiteX0" fmla="*/ 4341 w 986873"/>
              <a:gd name="connsiteY0" fmla="*/ 731175 h 734712"/>
              <a:gd name="connsiteX1" fmla="*/ 461540 w 986873"/>
              <a:gd name="connsiteY1" fmla="*/ 619964 h 734712"/>
              <a:gd name="connsiteX2" fmla="*/ 770459 w 986873"/>
              <a:gd name="connsiteY2" fmla="*/ 706461 h 734712"/>
              <a:gd name="connsiteX3" fmla="*/ 980524 w 986873"/>
              <a:gd name="connsiteY3" fmla="*/ 595250 h 734712"/>
              <a:gd name="connsiteX4" fmla="*/ 931097 w 986873"/>
              <a:gd name="connsiteY4" fmla="*/ 360472 h 734712"/>
              <a:gd name="connsiteX5" fmla="*/ 918740 w 986873"/>
              <a:gd name="connsiteY5" fmla="*/ 150407 h 734712"/>
              <a:gd name="connsiteX6" fmla="*/ 906384 w 986873"/>
              <a:gd name="connsiteY6" fmla="*/ 2126 h 734712"/>
              <a:gd name="connsiteX7" fmla="*/ 819886 w 986873"/>
              <a:gd name="connsiteY7" fmla="*/ 261618 h 734712"/>
              <a:gd name="connsiteX8" fmla="*/ 436827 w 986873"/>
              <a:gd name="connsiteY8" fmla="*/ 88623 h 734712"/>
              <a:gd name="connsiteX9" fmla="*/ 585108 w 986873"/>
              <a:gd name="connsiteY9" fmla="*/ 397542 h 734712"/>
              <a:gd name="connsiteX10" fmla="*/ 251475 w 986873"/>
              <a:gd name="connsiteY10" fmla="*/ 459326 h 734712"/>
              <a:gd name="connsiteX11" fmla="*/ 4341 w 986873"/>
              <a:gd name="connsiteY11" fmla="*/ 731175 h 734712"/>
              <a:gd name="connsiteX0" fmla="*/ 4341 w 1004473"/>
              <a:gd name="connsiteY0" fmla="*/ 731109 h 734646"/>
              <a:gd name="connsiteX1" fmla="*/ 461540 w 1004473"/>
              <a:gd name="connsiteY1" fmla="*/ 619898 h 734646"/>
              <a:gd name="connsiteX2" fmla="*/ 770459 w 1004473"/>
              <a:gd name="connsiteY2" fmla="*/ 706395 h 734646"/>
              <a:gd name="connsiteX3" fmla="*/ 980524 w 1004473"/>
              <a:gd name="connsiteY3" fmla="*/ 595184 h 734646"/>
              <a:gd name="connsiteX4" fmla="*/ 992881 w 1004473"/>
              <a:gd name="connsiteY4" fmla="*/ 335692 h 734646"/>
              <a:gd name="connsiteX5" fmla="*/ 918740 w 1004473"/>
              <a:gd name="connsiteY5" fmla="*/ 150341 h 734646"/>
              <a:gd name="connsiteX6" fmla="*/ 906384 w 1004473"/>
              <a:gd name="connsiteY6" fmla="*/ 2060 h 734646"/>
              <a:gd name="connsiteX7" fmla="*/ 819886 w 1004473"/>
              <a:gd name="connsiteY7" fmla="*/ 261552 h 734646"/>
              <a:gd name="connsiteX8" fmla="*/ 436827 w 1004473"/>
              <a:gd name="connsiteY8" fmla="*/ 88557 h 734646"/>
              <a:gd name="connsiteX9" fmla="*/ 585108 w 1004473"/>
              <a:gd name="connsiteY9" fmla="*/ 397476 h 734646"/>
              <a:gd name="connsiteX10" fmla="*/ 251475 w 1004473"/>
              <a:gd name="connsiteY10" fmla="*/ 459260 h 734646"/>
              <a:gd name="connsiteX11" fmla="*/ 4341 w 1004473"/>
              <a:gd name="connsiteY11" fmla="*/ 731109 h 734646"/>
              <a:gd name="connsiteX0" fmla="*/ 4341 w 1228373"/>
              <a:gd name="connsiteY0" fmla="*/ 1057560 h 1061097"/>
              <a:gd name="connsiteX1" fmla="*/ 461540 w 1228373"/>
              <a:gd name="connsiteY1" fmla="*/ 946349 h 1061097"/>
              <a:gd name="connsiteX2" fmla="*/ 770459 w 1228373"/>
              <a:gd name="connsiteY2" fmla="*/ 1032846 h 1061097"/>
              <a:gd name="connsiteX3" fmla="*/ 980524 w 1228373"/>
              <a:gd name="connsiteY3" fmla="*/ 921635 h 1061097"/>
              <a:gd name="connsiteX4" fmla="*/ 992881 w 1228373"/>
              <a:gd name="connsiteY4" fmla="*/ 662143 h 1061097"/>
              <a:gd name="connsiteX5" fmla="*/ 1227659 w 1228373"/>
              <a:gd name="connsiteY5" fmla="*/ 7235 h 1061097"/>
              <a:gd name="connsiteX6" fmla="*/ 906384 w 1228373"/>
              <a:gd name="connsiteY6" fmla="*/ 328511 h 1061097"/>
              <a:gd name="connsiteX7" fmla="*/ 819886 w 1228373"/>
              <a:gd name="connsiteY7" fmla="*/ 588003 h 1061097"/>
              <a:gd name="connsiteX8" fmla="*/ 436827 w 1228373"/>
              <a:gd name="connsiteY8" fmla="*/ 415008 h 1061097"/>
              <a:gd name="connsiteX9" fmla="*/ 585108 w 1228373"/>
              <a:gd name="connsiteY9" fmla="*/ 723927 h 1061097"/>
              <a:gd name="connsiteX10" fmla="*/ 251475 w 1228373"/>
              <a:gd name="connsiteY10" fmla="*/ 785711 h 1061097"/>
              <a:gd name="connsiteX11" fmla="*/ 4341 w 1228373"/>
              <a:gd name="connsiteY11" fmla="*/ 1057560 h 1061097"/>
              <a:gd name="connsiteX0" fmla="*/ 4341 w 1230567"/>
              <a:gd name="connsiteY0" fmla="*/ 1072495 h 1076032"/>
              <a:gd name="connsiteX1" fmla="*/ 461540 w 1230567"/>
              <a:gd name="connsiteY1" fmla="*/ 961284 h 1076032"/>
              <a:gd name="connsiteX2" fmla="*/ 770459 w 1230567"/>
              <a:gd name="connsiteY2" fmla="*/ 1047781 h 1076032"/>
              <a:gd name="connsiteX3" fmla="*/ 980524 w 1230567"/>
              <a:gd name="connsiteY3" fmla="*/ 936570 h 1076032"/>
              <a:gd name="connsiteX4" fmla="*/ 992881 w 1230567"/>
              <a:gd name="connsiteY4" fmla="*/ 677078 h 1076032"/>
              <a:gd name="connsiteX5" fmla="*/ 1227659 w 1230567"/>
              <a:gd name="connsiteY5" fmla="*/ 22170 h 1076032"/>
              <a:gd name="connsiteX6" fmla="*/ 807530 w 1230567"/>
              <a:gd name="connsiteY6" fmla="*/ 195165 h 1076032"/>
              <a:gd name="connsiteX7" fmla="*/ 819886 w 1230567"/>
              <a:gd name="connsiteY7" fmla="*/ 602938 h 1076032"/>
              <a:gd name="connsiteX8" fmla="*/ 436827 w 1230567"/>
              <a:gd name="connsiteY8" fmla="*/ 429943 h 1076032"/>
              <a:gd name="connsiteX9" fmla="*/ 585108 w 1230567"/>
              <a:gd name="connsiteY9" fmla="*/ 738862 h 1076032"/>
              <a:gd name="connsiteX10" fmla="*/ 251475 w 1230567"/>
              <a:gd name="connsiteY10" fmla="*/ 800646 h 1076032"/>
              <a:gd name="connsiteX11" fmla="*/ 4341 w 1230567"/>
              <a:gd name="connsiteY11" fmla="*/ 1072495 h 1076032"/>
              <a:gd name="connsiteX0" fmla="*/ 4341 w 1231061"/>
              <a:gd name="connsiteY0" fmla="*/ 1053601 h 1057138"/>
              <a:gd name="connsiteX1" fmla="*/ 461540 w 1231061"/>
              <a:gd name="connsiteY1" fmla="*/ 942390 h 1057138"/>
              <a:gd name="connsiteX2" fmla="*/ 770459 w 1231061"/>
              <a:gd name="connsiteY2" fmla="*/ 1028887 h 1057138"/>
              <a:gd name="connsiteX3" fmla="*/ 980524 w 1231061"/>
              <a:gd name="connsiteY3" fmla="*/ 917676 h 1057138"/>
              <a:gd name="connsiteX4" fmla="*/ 992881 w 1231061"/>
              <a:gd name="connsiteY4" fmla="*/ 658184 h 1057138"/>
              <a:gd name="connsiteX5" fmla="*/ 1005238 w 1231061"/>
              <a:gd name="connsiteY5" fmla="*/ 312196 h 1057138"/>
              <a:gd name="connsiteX6" fmla="*/ 1227659 w 1231061"/>
              <a:gd name="connsiteY6" fmla="*/ 3276 h 1057138"/>
              <a:gd name="connsiteX7" fmla="*/ 807530 w 1231061"/>
              <a:gd name="connsiteY7" fmla="*/ 176271 h 1057138"/>
              <a:gd name="connsiteX8" fmla="*/ 819886 w 1231061"/>
              <a:gd name="connsiteY8" fmla="*/ 584044 h 1057138"/>
              <a:gd name="connsiteX9" fmla="*/ 436827 w 1231061"/>
              <a:gd name="connsiteY9" fmla="*/ 411049 h 1057138"/>
              <a:gd name="connsiteX10" fmla="*/ 585108 w 1231061"/>
              <a:gd name="connsiteY10" fmla="*/ 719968 h 1057138"/>
              <a:gd name="connsiteX11" fmla="*/ 251475 w 1231061"/>
              <a:gd name="connsiteY11" fmla="*/ 781752 h 1057138"/>
              <a:gd name="connsiteX12" fmla="*/ 4341 w 1231061"/>
              <a:gd name="connsiteY12" fmla="*/ 1053601 h 1057138"/>
              <a:gd name="connsiteX0" fmla="*/ 4341 w 1231061"/>
              <a:gd name="connsiteY0" fmla="*/ 1053601 h 1057138"/>
              <a:gd name="connsiteX1" fmla="*/ 461540 w 1231061"/>
              <a:gd name="connsiteY1" fmla="*/ 942390 h 1057138"/>
              <a:gd name="connsiteX2" fmla="*/ 770459 w 1231061"/>
              <a:gd name="connsiteY2" fmla="*/ 1028887 h 1057138"/>
              <a:gd name="connsiteX3" fmla="*/ 1029951 w 1231061"/>
              <a:gd name="connsiteY3" fmla="*/ 930033 h 1057138"/>
              <a:gd name="connsiteX4" fmla="*/ 992881 w 1231061"/>
              <a:gd name="connsiteY4" fmla="*/ 658184 h 1057138"/>
              <a:gd name="connsiteX5" fmla="*/ 1005238 w 1231061"/>
              <a:gd name="connsiteY5" fmla="*/ 312196 h 1057138"/>
              <a:gd name="connsiteX6" fmla="*/ 1227659 w 1231061"/>
              <a:gd name="connsiteY6" fmla="*/ 3276 h 1057138"/>
              <a:gd name="connsiteX7" fmla="*/ 807530 w 1231061"/>
              <a:gd name="connsiteY7" fmla="*/ 176271 h 1057138"/>
              <a:gd name="connsiteX8" fmla="*/ 819886 w 1231061"/>
              <a:gd name="connsiteY8" fmla="*/ 584044 h 1057138"/>
              <a:gd name="connsiteX9" fmla="*/ 436827 w 1231061"/>
              <a:gd name="connsiteY9" fmla="*/ 411049 h 1057138"/>
              <a:gd name="connsiteX10" fmla="*/ 585108 w 1231061"/>
              <a:gd name="connsiteY10" fmla="*/ 719968 h 1057138"/>
              <a:gd name="connsiteX11" fmla="*/ 251475 w 1231061"/>
              <a:gd name="connsiteY11" fmla="*/ 781752 h 1057138"/>
              <a:gd name="connsiteX12" fmla="*/ 4341 w 1231061"/>
              <a:gd name="connsiteY12" fmla="*/ 1053601 h 1057138"/>
              <a:gd name="connsiteX0" fmla="*/ 4341 w 1231061"/>
              <a:gd name="connsiteY0" fmla="*/ 1053601 h 1057138"/>
              <a:gd name="connsiteX1" fmla="*/ 461540 w 1231061"/>
              <a:gd name="connsiteY1" fmla="*/ 942390 h 1057138"/>
              <a:gd name="connsiteX2" fmla="*/ 770459 w 1231061"/>
              <a:gd name="connsiteY2" fmla="*/ 1028887 h 1057138"/>
              <a:gd name="connsiteX3" fmla="*/ 1029951 w 1231061"/>
              <a:gd name="connsiteY3" fmla="*/ 930033 h 1057138"/>
              <a:gd name="connsiteX4" fmla="*/ 992881 w 1231061"/>
              <a:gd name="connsiteY4" fmla="*/ 658184 h 1057138"/>
              <a:gd name="connsiteX5" fmla="*/ 1005238 w 1231061"/>
              <a:gd name="connsiteY5" fmla="*/ 312196 h 1057138"/>
              <a:gd name="connsiteX6" fmla="*/ 1227659 w 1231061"/>
              <a:gd name="connsiteY6" fmla="*/ 3276 h 1057138"/>
              <a:gd name="connsiteX7" fmla="*/ 807530 w 1231061"/>
              <a:gd name="connsiteY7" fmla="*/ 176271 h 1057138"/>
              <a:gd name="connsiteX8" fmla="*/ 819886 w 1231061"/>
              <a:gd name="connsiteY8" fmla="*/ 584044 h 1057138"/>
              <a:gd name="connsiteX9" fmla="*/ 436827 w 1231061"/>
              <a:gd name="connsiteY9" fmla="*/ 411049 h 1057138"/>
              <a:gd name="connsiteX10" fmla="*/ 585108 w 1231061"/>
              <a:gd name="connsiteY10" fmla="*/ 719968 h 1057138"/>
              <a:gd name="connsiteX11" fmla="*/ 251475 w 1231061"/>
              <a:gd name="connsiteY11" fmla="*/ 781752 h 1057138"/>
              <a:gd name="connsiteX12" fmla="*/ 4341 w 1231061"/>
              <a:gd name="connsiteY12" fmla="*/ 1053601 h 1057138"/>
              <a:gd name="connsiteX0" fmla="*/ 4341 w 1088125"/>
              <a:gd name="connsiteY0" fmla="*/ 1029559 h 1033096"/>
              <a:gd name="connsiteX1" fmla="*/ 461540 w 1088125"/>
              <a:gd name="connsiteY1" fmla="*/ 918348 h 1033096"/>
              <a:gd name="connsiteX2" fmla="*/ 770459 w 1088125"/>
              <a:gd name="connsiteY2" fmla="*/ 1004845 h 1033096"/>
              <a:gd name="connsiteX3" fmla="*/ 1029951 w 1088125"/>
              <a:gd name="connsiteY3" fmla="*/ 905991 h 1033096"/>
              <a:gd name="connsiteX4" fmla="*/ 992881 w 1088125"/>
              <a:gd name="connsiteY4" fmla="*/ 634142 h 1033096"/>
              <a:gd name="connsiteX5" fmla="*/ 1005238 w 1088125"/>
              <a:gd name="connsiteY5" fmla="*/ 288154 h 1033096"/>
              <a:gd name="connsiteX6" fmla="*/ 1079377 w 1088125"/>
              <a:gd name="connsiteY6" fmla="*/ 3947 h 1033096"/>
              <a:gd name="connsiteX7" fmla="*/ 807530 w 1088125"/>
              <a:gd name="connsiteY7" fmla="*/ 152229 h 1033096"/>
              <a:gd name="connsiteX8" fmla="*/ 819886 w 1088125"/>
              <a:gd name="connsiteY8" fmla="*/ 560002 h 1033096"/>
              <a:gd name="connsiteX9" fmla="*/ 436827 w 1088125"/>
              <a:gd name="connsiteY9" fmla="*/ 387007 h 1033096"/>
              <a:gd name="connsiteX10" fmla="*/ 585108 w 1088125"/>
              <a:gd name="connsiteY10" fmla="*/ 695926 h 1033096"/>
              <a:gd name="connsiteX11" fmla="*/ 251475 w 1088125"/>
              <a:gd name="connsiteY11" fmla="*/ 757710 h 1033096"/>
              <a:gd name="connsiteX12" fmla="*/ 4341 w 1088125"/>
              <a:gd name="connsiteY12" fmla="*/ 1029559 h 1033096"/>
              <a:gd name="connsiteX0" fmla="*/ 4341 w 1161067"/>
              <a:gd name="connsiteY0" fmla="*/ 1176127 h 1179664"/>
              <a:gd name="connsiteX1" fmla="*/ 461540 w 1161067"/>
              <a:gd name="connsiteY1" fmla="*/ 1064916 h 1179664"/>
              <a:gd name="connsiteX2" fmla="*/ 770459 w 1161067"/>
              <a:gd name="connsiteY2" fmla="*/ 1151413 h 1179664"/>
              <a:gd name="connsiteX3" fmla="*/ 1029951 w 1161067"/>
              <a:gd name="connsiteY3" fmla="*/ 1052559 h 1179664"/>
              <a:gd name="connsiteX4" fmla="*/ 992881 w 1161067"/>
              <a:gd name="connsiteY4" fmla="*/ 780710 h 1179664"/>
              <a:gd name="connsiteX5" fmla="*/ 1005238 w 1161067"/>
              <a:gd name="connsiteY5" fmla="*/ 434722 h 1179664"/>
              <a:gd name="connsiteX6" fmla="*/ 1156231 w 1161067"/>
              <a:gd name="connsiteY6" fmla="*/ 1753 h 1179664"/>
              <a:gd name="connsiteX7" fmla="*/ 807530 w 1161067"/>
              <a:gd name="connsiteY7" fmla="*/ 298797 h 1179664"/>
              <a:gd name="connsiteX8" fmla="*/ 819886 w 1161067"/>
              <a:gd name="connsiteY8" fmla="*/ 706570 h 1179664"/>
              <a:gd name="connsiteX9" fmla="*/ 436827 w 1161067"/>
              <a:gd name="connsiteY9" fmla="*/ 533575 h 1179664"/>
              <a:gd name="connsiteX10" fmla="*/ 585108 w 1161067"/>
              <a:gd name="connsiteY10" fmla="*/ 842494 h 1179664"/>
              <a:gd name="connsiteX11" fmla="*/ 251475 w 1161067"/>
              <a:gd name="connsiteY11" fmla="*/ 904278 h 1179664"/>
              <a:gd name="connsiteX12" fmla="*/ 4341 w 1161067"/>
              <a:gd name="connsiteY12" fmla="*/ 1176127 h 1179664"/>
              <a:gd name="connsiteX0" fmla="*/ 4341 w 1161067"/>
              <a:gd name="connsiteY0" fmla="*/ 1176127 h 1181662"/>
              <a:gd name="connsiteX1" fmla="*/ 461540 w 1161067"/>
              <a:gd name="connsiteY1" fmla="*/ 1091964 h 1181662"/>
              <a:gd name="connsiteX2" fmla="*/ 770459 w 1161067"/>
              <a:gd name="connsiteY2" fmla="*/ 1151413 h 1181662"/>
              <a:gd name="connsiteX3" fmla="*/ 1029951 w 1161067"/>
              <a:gd name="connsiteY3" fmla="*/ 1052559 h 1181662"/>
              <a:gd name="connsiteX4" fmla="*/ 992881 w 1161067"/>
              <a:gd name="connsiteY4" fmla="*/ 780710 h 1181662"/>
              <a:gd name="connsiteX5" fmla="*/ 1005238 w 1161067"/>
              <a:gd name="connsiteY5" fmla="*/ 434722 h 1181662"/>
              <a:gd name="connsiteX6" fmla="*/ 1156231 w 1161067"/>
              <a:gd name="connsiteY6" fmla="*/ 1753 h 1181662"/>
              <a:gd name="connsiteX7" fmla="*/ 807530 w 1161067"/>
              <a:gd name="connsiteY7" fmla="*/ 298797 h 1181662"/>
              <a:gd name="connsiteX8" fmla="*/ 819886 w 1161067"/>
              <a:gd name="connsiteY8" fmla="*/ 706570 h 1181662"/>
              <a:gd name="connsiteX9" fmla="*/ 436827 w 1161067"/>
              <a:gd name="connsiteY9" fmla="*/ 533575 h 1181662"/>
              <a:gd name="connsiteX10" fmla="*/ 585108 w 1161067"/>
              <a:gd name="connsiteY10" fmla="*/ 842494 h 1181662"/>
              <a:gd name="connsiteX11" fmla="*/ 251475 w 1161067"/>
              <a:gd name="connsiteY11" fmla="*/ 904278 h 1181662"/>
              <a:gd name="connsiteX12" fmla="*/ 4341 w 1161067"/>
              <a:gd name="connsiteY12" fmla="*/ 1176127 h 1181662"/>
              <a:gd name="connsiteX0" fmla="*/ 19869 w 1176595"/>
              <a:gd name="connsiteY0" fmla="*/ 1176127 h 1188476"/>
              <a:gd name="connsiteX1" fmla="*/ 477068 w 1176595"/>
              <a:gd name="connsiteY1" fmla="*/ 1091964 h 1188476"/>
              <a:gd name="connsiteX2" fmla="*/ 785987 w 1176595"/>
              <a:gd name="connsiteY2" fmla="*/ 1151413 h 1188476"/>
              <a:gd name="connsiteX3" fmla="*/ 1045479 w 1176595"/>
              <a:gd name="connsiteY3" fmla="*/ 1052559 h 1188476"/>
              <a:gd name="connsiteX4" fmla="*/ 1008409 w 1176595"/>
              <a:gd name="connsiteY4" fmla="*/ 780710 h 1188476"/>
              <a:gd name="connsiteX5" fmla="*/ 1020766 w 1176595"/>
              <a:gd name="connsiteY5" fmla="*/ 434722 h 1188476"/>
              <a:gd name="connsiteX6" fmla="*/ 1171759 w 1176595"/>
              <a:gd name="connsiteY6" fmla="*/ 1753 h 1188476"/>
              <a:gd name="connsiteX7" fmla="*/ 823058 w 1176595"/>
              <a:gd name="connsiteY7" fmla="*/ 298797 h 1188476"/>
              <a:gd name="connsiteX8" fmla="*/ 835414 w 1176595"/>
              <a:gd name="connsiteY8" fmla="*/ 706570 h 1188476"/>
              <a:gd name="connsiteX9" fmla="*/ 452355 w 1176595"/>
              <a:gd name="connsiteY9" fmla="*/ 533575 h 1188476"/>
              <a:gd name="connsiteX10" fmla="*/ 600636 w 1176595"/>
              <a:gd name="connsiteY10" fmla="*/ 842494 h 1188476"/>
              <a:gd name="connsiteX11" fmla="*/ 134255 w 1176595"/>
              <a:gd name="connsiteY11" fmla="*/ 775802 h 1188476"/>
              <a:gd name="connsiteX12" fmla="*/ 19869 w 1176595"/>
              <a:gd name="connsiteY12" fmla="*/ 1176127 h 1188476"/>
              <a:gd name="connsiteX0" fmla="*/ 11703 w 1259257"/>
              <a:gd name="connsiteY0" fmla="*/ 1378985 h 1385142"/>
              <a:gd name="connsiteX1" fmla="*/ 559730 w 1259257"/>
              <a:gd name="connsiteY1" fmla="*/ 1091964 h 1385142"/>
              <a:gd name="connsiteX2" fmla="*/ 868649 w 1259257"/>
              <a:gd name="connsiteY2" fmla="*/ 1151413 h 1385142"/>
              <a:gd name="connsiteX3" fmla="*/ 1128141 w 1259257"/>
              <a:gd name="connsiteY3" fmla="*/ 1052559 h 1385142"/>
              <a:gd name="connsiteX4" fmla="*/ 1091071 w 1259257"/>
              <a:gd name="connsiteY4" fmla="*/ 780710 h 1385142"/>
              <a:gd name="connsiteX5" fmla="*/ 1103428 w 1259257"/>
              <a:gd name="connsiteY5" fmla="*/ 434722 h 1385142"/>
              <a:gd name="connsiteX6" fmla="*/ 1254421 w 1259257"/>
              <a:gd name="connsiteY6" fmla="*/ 1753 h 1385142"/>
              <a:gd name="connsiteX7" fmla="*/ 905720 w 1259257"/>
              <a:gd name="connsiteY7" fmla="*/ 298797 h 1385142"/>
              <a:gd name="connsiteX8" fmla="*/ 918076 w 1259257"/>
              <a:gd name="connsiteY8" fmla="*/ 706570 h 1385142"/>
              <a:gd name="connsiteX9" fmla="*/ 535017 w 1259257"/>
              <a:gd name="connsiteY9" fmla="*/ 533575 h 1385142"/>
              <a:gd name="connsiteX10" fmla="*/ 683298 w 1259257"/>
              <a:gd name="connsiteY10" fmla="*/ 842494 h 1385142"/>
              <a:gd name="connsiteX11" fmla="*/ 216917 w 1259257"/>
              <a:gd name="connsiteY11" fmla="*/ 775802 h 1385142"/>
              <a:gd name="connsiteX12" fmla="*/ 11703 w 1259257"/>
              <a:gd name="connsiteY12" fmla="*/ 1378985 h 1385142"/>
              <a:gd name="connsiteX0" fmla="*/ 5618 w 1253172"/>
              <a:gd name="connsiteY0" fmla="*/ 1378985 h 1382633"/>
              <a:gd name="connsiteX1" fmla="*/ 553645 w 1253172"/>
              <a:gd name="connsiteY1" fmla="*/ 1091964 h 1382633"/>
              <a:gd name="connsiteX2" fmla="*/ 862564 w 1253172"/>
              <a:gd name="connsiteY2" fmla="*/ 1151413 h 1382633"/>
              <a:gd name="connsiteX3" fmla="*/ 1122056 w 1253172"/>
              <a:gd name="connsiteY3" fmla="*/ 1052559 h 1382633"/>
              <a:gd name="connsiteX4" fmla="*/ 1084986 w 1253172"/>
              <a:gd name="connsiteY4" fmla="*/ 780710 h 1382633"/>
              <a:gd name="connsiteX5" fmla="*/ 1097343 w 1253172"/>
              <a:gd name="connsiteY5" fmla="*/ 434722 h 1382633"/>
              <a:gd name="connsiteX6" fmla="*/ 1248336 w 1253172"/>
              <a:gd name="connsiteY6" fmla="*/ 1753 h 1382633"/>
              <a:gd name="connsiteX7" fmla="*/ 899635 w 1253172"/>
              <a:gd name="connsiteY7" fmla="*/ 298797 h 1382633"/>
              <a:gd name="connsiteX8" fmla="*/ 911991 w 1253172"/>
              <a:gd name="connsiteY8" fmla="*/ 706570 h 1382633"/>
              <a:gd name="connsiteX9" fmla="*/ 528932 w 1253172"/>
              <a:gd name="connsiteY9" fmla="*/ 533575 h 1382633"/>
              <a:gd name="connsiteX10" fmla="*/ 677213 w 1253172"/>
              <a:gd name="connsiteY10" fmla="*/ 842494 h 1382633"/>
              <a:gd name="connsiteX11" fmla="*/ 287686 w 1253172"/>
              <a:gd name="connsiteY11" fmla="*/ 856945 h 1382633"/>
              <a:gd name="connsiteX12" fmla="*/ 5618 w 1253172"/>
              <a:gd name="connsiteY12" fmla="*/ 1378985 h 1382633"/>
              <a:gd name="connsiteX0" fmla="*/ 5618 w 1130348"/>
              <a:gd name="connsiteY0" fmla="*/ 1097068 h 1100716"/>
              <a:gd name="connsiteX1" fmla="*/ 553645 w 1130348"/>
              <a:gd name="connsiteY1" fmla="*/ 810047 h 1100716"/>
              <a:gd name="connsiteX2" fmla="*/ 862564 w 1130348"/>
              <a:gd name="connsiteY2" fmla="*/ 869496 h 1100716"/>
              <a:gd name="connsiteX3" fmla="*/ 1122056 w 1130348"/>
              <a:gd name="connsiteY3" fmla="*/ 770642 h 1100716"/>
              <a:gd name="connsiteX4" fmla="*/ 1084986 w 1130348"/>
              <a:gd name="connsiteY4" fmla="*/ 498793 h 1100716"/>
              <a:gd name="connsiteX5" fmla="*/ 1097343 w 1130348"/>
              <a:gd name="connsiteY5" fmla="*/ 152805 h 1100716"/>
              <a:gd name="connsiteX6" fmla="*/ 1108601 w 1130348"/>
              <a:gd name="connsiteY6" fmla="*/ 84980 h 1100716"/>
              <a:gd name="connsiteX7" fmla="*/ 899635 w 1130348"/>
              <a:gd name="connsiteY7" fmla="*/ 16880 h 1100716"/>
              <a:gd name="connsiteX8" fmla="*/ 911991 w 1130348"/>
              <a:gd name="connsiteY8" fmla="*/ 424653 h 1100716"/>
              <a:gd name="connsiteX9" fmla="*/ 528932 w 1130348"/>
              <a:gd name="connsiteY9" fmla="*/ 251658 h 1100716"/>
              <a:gd name="connsiteX10" fmla="*/ 677213 w 1130348"/>
              <a:gd name="connsiteY10" fmla="*/ 560577 h 1100716"/>
              <a:gd name="connsiteX11" fmla="*/ 287686 w 1130348"/>
              <a:gd name="connsiteY11" fmla="*/ 575028 h 1100716"/>
              <a:gd name="connsiteX12" fmla="*/ 5618 w 1130348"/>
              <a:gd name="connsiteY12" fmla="*/ 1097068 h 1100716"/>
              <a:gd name="connsiteX0" fmla="*/ 5618 w 1124327"/>
              <a:gd name="connsiteY0" fmla="*/ 1023525 h 1027173"/>
              <a:gd name="connsiteX1" fmla="*/ 553645 w 1124327"/>
              <a:gd name="connsiteY1" fmla="*/ 736504 h 1027173"/>
              <a:gd name="connsiteX2" fmla="*/ 862564 w 1124327"/>
              <a:gd name="connsiteY2" fmla="*/ 795953 h 1027173"/>
              <a:gd name="connsiteX3" fmla="*/ 1122056 w 1124327"/>
              <a:gd name="connsiteY3" fmla="*/ 697099 h 1027173"/>
              <a:gd name="connsiteX4" fmla="*/ 1084986 w 1124327"/>
              <a:gd name="connsiteY4" fmla="*/ 425250 h 1027173"/>
              <a:gd name="connsiteX5" fmla="*/ 1097343 w 1124327"/>
              <a:gd name="connsiteY5" fmla="*/ 79262 h 1027173"/>
              <a:gd name="connsiteX6" fmla="*/ 1108601 w 1124327"/>
              <a:gd name="connsiteY6" fmla="*/ 11437 h 1027173"/>
              <a:gd name="connsiteX7" fmla="*/ 990462 w 1124327"/>
              <a:gd name="connsiteY7" fmla="*/ 132672 h 1027173"/>
              <a:gd name="connsiteX8" fmla="*/ 911991 w 1124327"/>
              <a:gd name="connsiteY8" fmla="*/ 351110 h 1027173"/>
              <a:gd name="connsiteX9" fmla="*/ 528932 w 1124327"/>
              <a:gd name="connsiteY9" fmla="*/ 178115 h 1027173"/>
              <a:gd name="connsiteX10" fmla="*/ 677213 w 1124327"/>
              <a:gd name="connsiteY10" fmla="*/ 487034 h 1027173"/>
              <a:gd name="connsiteX11" fmla="*/ 287686 w 1124327"/>
              <a:gd name="connsiteY11" fmla="*/ 501485 h 1027173"/>
              <a:gd name="connsiteX12" fmla="*/ 5618 w 1124327"/>
              <a:gd name="connsiteY12" fmla="*/ 1023525 h 1027173"/>
              <a:gd name="connsiteX0" fmla="*/ 1128 w 1119837"/>
              <a:gd name="connsiteY0" fmla="*/ 1023525 h 1026261"/>
              <a:gd name="connsiteX1" fmla="*/ 549155 w 1119837"/>
              <a:gd name="connsiteY1" fmla="*/ 736504 h 1026261"/>
              <a:gd name="connsiteX2" fmla="*/ 858074 w 1119837"/>
              <a:gd name="connsiteY2" fmla="*/ 795953 h 1026261"/>
              <a:gd name="connsiteX3" fmla="*/ 1117566 w 1119837"/>
              <a:gd name="connsiteY3" fmla="*/ 697099 h 1026261"/>
              <a:gd name="connsiteX4" fmla="*/ 1080496 w 1119837"/>
              <a:gd name="connsiteY4" fmla="*/ 425250 h 1026261"/>
              <a:gd name="connsiteX5" fmla="*/ 1092853 w 1119837"/>
              <a:gd name="connsiteY5" fmla="*/ 79262 h 1026261"/>
              <a:gd name="connsiteX6" fmla="*/ 1104111 w 1119837"/>
              <a:gd name="connsiteY6" fmla="*/ 11437 h 1026261"/>
              <a:gd name="connsiteX7" fmla="*/ 985972 w 1119837"/>
              <a:gd name="connsiteY7" fmla="*/ 132672 h 1026261"/>
              <a:gd name="connsiteX8" fmla="*/ 907501 w 1119837"/>
              <a:gd name="connsiteY8" fmla="*/ 351110 h 1026261"/>
              <a:gd name="connsiteX9" fmla="*/ 524442 w 1119837"/>
              <a:gd name="connsiteY9" fmla="*/ 178115 h 1026261"/>
              <a:gd name="connsiteX10" fmla="*/ 672723 w 1119837"/>
              <a:gd name="connsiteY10" fmla="*/ 487034 h 1026261"/>
              <a:gd name="connsiteX11" fmla="*/ 410990 w 1119837"/>
              <a:gd name="connsiteY11" fmla="*/ 536157 h 1026261"/>
              <a:gd name="connsiteX12" fmla="*/ 1128 w 1119837"/>
              <a:gd name="connsiteY12" fmla="*/ 1023525 h 1026261"/>
              <a:gd name="connsiteX0" fmla="*/ 2526 w 924630"/>
              <a:gd name="connsiteY0" fmla="*/ 789485 h 801035"/>
              <a:gd name="connsiteX1" fmla="*/ 353948 w 924630"/>
              <a:gd name="connsiteY1" fmla="*/ 736504 h 801035"/>
              <a:gd name="connsiteX2" fmla="*/ 662867 w 924630"/>
              <a:gd name="connsiteY2" fmla="*/ 795953 h 801035"/>
              <a:gd name="connsiteX3" fmla="*/ 922359 w 924630"/>
              <a:gd name="connsiteY3" fmla="*/ 697099 h 801035"/>
              <a:gd name="connsiteX4" fmla="*/ 885289 w 924630"/>
              <a:gd name="connsiteY4" fmla="*/ 425250 h 801035"/>
              <a:gd name="connsiteX5" fmla="*/ 897646 w 924630"/>
              <a:gd name="connsiteY5" fmla="*/ 79262 h 801035"/>
              <a:gd name="connsiteX6" fmla="*/ 908904 w 924630"/>
              <a:gd name="connsiteY6" fmla="*/ 11437 h 801035"/>
              <a:gd name="connsiteX7" fmla="*/ 790765 w 924630"/>
              <a:gd name="connsiteY7" fmla="*/ 132672 h 801035"/>
              <a:gd name="connsiteX8" fmla="*/ 712294 w 924630"/>
              <a:gd name="connsiteY8" fmla="*/ 351110 h 801035"/>
              <a:gd name="connsiteX9" fmla="*/ 329235 w 924630"/>
              <a:gd name="connsiteY9" fmla="*/ 178115 h 801035"/>
              <a:gd name="connsiteX10" fmla="*/ 477516 w 924630"/>
              <a:gd name="connsiteY10" fmla="*/ 487034 h 801035"/>
              <a:gd name="connsiteX11" fmla="*/ 215783 w 924630"/>
              <a:gd name="connsiteY11" fmla="*/ 536157 h 801035"/>
              <a:gd name="connsiteX12" fmla="*/ 2526 w 924630"/>
              <a:gd name="connsiteY12" fmla="*/ 789485 h 801035"/>
              <a:gd name="connsiteX0" fmla="*/ 2526 w 952449"/>
              <a:gd name="connsiteY0" fmla="*/ 789485 h 797089"/>
              <a:gd name="connsiteX1" fmla="*/ 353948 w 952449"/>
              <a:gd name="connsiteY1" fmla="*/ 736504 h 797089"/>
              <a:gd name="connsiteX2" fmla="*/ 662867 w 952449"/>
              <a:gd name="connsiteY2" fmla="*/ 795953 h 797089"/>
              <a:gd name="connsiteX3" fmla="*/ 922359 w 952449"/>
              <a:gd name="connsiteY3" fmla="*/ 697099 h 797089"/>
              <a:gd name="connsiteX4" fmla="*/ 944271 w 952449"/>
              <a:gd name="connsiteY4" fmla="*/ 425250 h 797089"/>
              <a:gd name="connsiteX5" fmla="*/ 897646 w 952449"/>
              <a:gd name="connsiteY5" fmla="*/ 79262 h 797089"/>
              <a:gd name="connsiteX6" fmla="*/ 908904 w 952449"/>
              <a:gd name="connsiteY6" fmla="*/ 11437 h 797089"/>
              <a:gd name="connsiteX7" fmla="*/ 790765 w 952449"/>
              <a:gd name="connsiteY7" fmla="*/ 132672 h 797089"/>
              <a:gd name="connsiteX8" fmla="*/ 712294 w 952449"/>
              <a:gd name="connsiteY8" fmla="*/ 351110 h 797089"/>
              <a:gd name="connsiteX9" fmla="*/ 329235 w 952449"/>
              <a:gd name="connsiteY9" fmla="*/ 178115 h 797089"/>
              <a:gd name="connsiteX10" fmla="*/ 477516 w 952449"/>
              <a:gd name="connsiteY10" fmla="*/ 487034 h 797089"/>
              <a:gd name="connsiteX11" fmla="*/ 215783 w 952449"/>
              <a:gd name="connsiteY11" fmla="*/ 536157 h 797089"/>
              <a:gd name="connsiteX12" fmla="*/ 2526 w 952449"/>
              <a:gd name="connsiteY12" fmla="*/ 789485 h 79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52449" h="797089">
                <a:moveTo>
                  <a:pt x="2526" y="789485"/>
                </a:moveTo>
                <a:cubicBezTo>
                  <a:pt x="25553" y="822876"/>
                  <a:pt x="243891" y="735426"/>
                  <a:pt x="353948" y="736504"/>
                </a:cubicBezTo>
                <a:cubicBezTo>
                  <a:pt x="464005" y="737582"/>
                  <a:pt x="568132" y="802520"/>
                  <a:pt x="662867" y="795953"/>
                </a:cubicBezTo>
                <a:cubicBezTo>
                  <a:pt x="757602" y="789386"/>
                  <a:pt x="875458" y="758883"/>
                  <a:pt x="922359" y="697099"/>
                </a:cubicBezTo>
                <a:cubicBezTo>
                  <a:pt x="969260" y="635315"/>
                  <a:pt x="948390" y="528223"/>
                  <a:pt x="944271" y="425250"/>
                </a:cubicBezTo>
                <a:cubicBezTo>
                  <a:pt x="940152" y="322277"/>
                  <a:pt x="858516" y="188413"/>
                  <a:pt x="897646" y="79262"/>
                </a:cubicBezTo>
                <a:cubicBezTo>
                  <a:pt x="936776" y="-29889"/>
                  <a:pt x="926717" y="2535"/>
                  <a:pt x="908904" y="11437"/>
                </a:cubicBezTo>
                <a:cubicBezTo>
                  <a:pt x="891091" y="20339"/>
                  <a:pt x="823533" y="76060"/>
                  <a:pt x="790765" y="132672"/>
                </a:cubicBezTo>
                <a:cubicBezTo>
                  <a:pt x="757997" y="189284"/>
                  <a:pt x="789216" y="343536"/>
                  <a:pt x="712294" y="351110"/>
                </a:cubicBezTo>
                <a:cubicBezTo>
                  <a:pt x="635372" y="358684"/>
                  <a:pt x="368365" y="155461"/>
                  <a:pt x="329235" y="178115"/>
                </a:cubicBezTo>
                <a:cubicBezTo>
                  <a:pt x="290105" y="200769"/>
                  <a:pt x="496425" y="427360"/>
                  <a:pt x="477516" y="487034"/>
                </a:cubicBezTo>
                <a:cubicBezTo>
                  <a:pt x="458607" y="546708"/>
                  <a:pt x="312578" y="480552"/>
                  <a:pt x="215783" y="536157"/>
                </a:cubicBezTo>
                <a:cubicBezTo>
                  <a:pt x="118989" y="591763"/>
                  <a:pt x="-20501" y="756094"/>
                  <a:pt x="2526" y="789485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 rot="6721894">
            <a:off x="3563024" y="3566703"/>
            <a:ext cx="545641" cy="484873"/>
          </a:xfrm>
          <a:custGeom>
            <a:avLst/>
            <a:gdLst>
              <a:gd name="connsiteX0" fmla="*/ 1437 w 810975"/>
              <a:gd name="connsiteY0" fmla="*/ 323402 h 706871"/>
              <a:gd name="connsiteX1" fmla="*/ 285642 w 810975"/>
              <a:gd name="connsiteY1" fmla="*/ 619964 h 706871"/>
              <a:gd name="connsiteX2" fmla="*/ 594561 w 810975"/>
              <a:gd name="connsiteY2" fmla="*/ 706461 h 706871"/>
              <a:gd name="connsiteX3" fmla="*/ 804626 w 810975"/>
              <a:gd name="connsiteY3" fmla="*/ 595250 h 706871"/>
              <a:gd name="connsiteX4" fmla="*/ 755199 w 810975"/>
              <a:gd name="connsiteY4" fmla="*/ 360472 h 706871"/>
              <a:gd name="connsiteX5" fmla="*/ 742842 w 810975"/>
              <a:gd name="connsiteY5" fmla="*/ 150407 h 706871"/>
              <a:gd name="connsiteX6" fmla="*/ 730486 w 810975"/>
              <a:gd name="connsiteY6" fmla="*/ 2126 h 706871"/>
              <a:gd name="connsiteX7" fmla="*/ 643988 w 810975"/>
              <a:gd name="connsiteY7" fmla="*/ 261618 h 706871"/>
              <a:gd name="connsiteX8" fmla="*/ 260929 w 810975"/>
              <a:gd name="connsiteY8" fmla="*/ 88623 h 706871"/>
              <a:gd name="connsiteX9" fmla="*/ 409210 w 810975"/>
              <a:gd name="connsiteY9" fmla="*/ 397542 h 706871"/>
              <a:gd name="connsiteX10" fmla="*/ 1437 w 810975"/>
              <a:gd name="connsiteY10" fmla="*/ 323402 h 706871"/>
              <a:gd name="connsiteX0" fmla="*/ 871 w 983403"/>
              <a:gd name="connsiteY0" fmla="*/ 731175 h 737263"/>
              <a:gd name="connsiteX1" fmla="*/ 458070 w 983403"/>
              <a:gd name="connsiteY1" fmla="*/ 619964 h 737263"/>
              <a:gd name="connsiteX2" fmla="*/ 766989 w 983403"/>
              <a:gd name="connsiteY2" fmla="*/ 706461 h 737263"/>
              <a:gd name="connsiteX3" fmla="*/ 977054 w 983403"/>
              <a:gd name="connsiteY3" fmla="*/ 595250 h 737263"/>
              <a:gd name="connsiteX4" fmla="*/ 927627 w 983403"/>
              <a:gd name="connsiteY4" fmla="*/ 360472 h 737263"/>
              <a:gd name="connsiteX5" fmla="*/ 915270 w 983403"/>
              <a:gd name="connsiteY5" fmla="*/ 150407 h 737263"/>
              <a:gd name="connsiteX6" fmla="*/ 902914 w 983403"/>
              <a:gd name="connsiteY6" fmla="*/ 2126 h 737263"/>
              <a:gd name="connsiteX7" fmla="*/ 816416 w 983403"/>
              <a:gd name="connsiteY7" fmla="*/ 261618 h 737263"/>
              <a:gd name="connsiteX8" fmla="*/ 433357 w 983403"/>
              <a:gd name="connsiteY8" fmla="*/ 88623 h 737263"/>
              <a:gd name="connsiteX9" fmla="*/ 581638 w 983403"/>
              <a:gd name="connsiteY9" fmla="*/ 397542 h 737263"/>
              <a:gd name="connsiteX10" fmla="*/ 871 w 983403"/>
              <a:gd name="connsiteY10" fmla="*/ 731175 h 737263"/>
              <a:gd name="connsiteX0" fmla="*/ 4341 w 986873"/>
              <a:gd name="connsiteY0" fmla="*/ 731175 h 734712"/>
              <a:gd name="connsiteX1" fmla="*/ 461540 w 986873"/>
              <a:gd name="connsiteY1" fmla="*/ 619964 h 734712"/>
              <a:gd name="connsiteX2" fmla="*/ 770459 w 986873"/>
              <a:gd name="connsiteY2" fmla="*/ 706461 h 734712"/>
              <a:gd name="connsiteX3" fmla="*/ 980524 w 986873"/>
              <a:gd name="connsiteY3" fmla="*/ 595250 h 734712"/>
              <a:gd name="connsiteX4" fmla="*/ 931097 w 986873"/>
              <a:gd name="connsiteY4" fmla="*/ 360472 h 734712"/>
              <a:gd name="connsiteX5" fmla="*/ 918740 w 986873"/>
              <a:gd name="connsiteY5" fmla="*/ 150407 h 734712"/>
              <a:gd name="connsiteX6" fmla="*/ 906384 w 986873"/>
              <a:gd name="connsiteY6" fmla="*/ 2126 h 734712"/>
              <a:gd name="connsiteX7" fmla="*/ 819886 w 986873"/>
              <a:gd name="connsiteY7" fmla="*/ 261618 h 734712"/>
              <a:gd name="connsiteX8" fmla="*/ 436827 w 986873"/>
              <a:gd name="connsiteY8" fmla="*/ 88623 h 734712"/>
              <a:gd name="connsiteX9" fmla="*/ 585108 w 986873"/>
              <a:gd name="connsiteY9" fmla="*/ 397542 h 734712"/>
              <a:gd name="connsiteX10" fmla="*/ 251475 w 986873"/>
              <a:gd name="connsiteY10" fmla="*/ 459326 h 734712"/>
              <a:gd name="connsiteX11" fmla="*/ 4341 w 986873"/>
              <a:gd name="connsiteY11" fmla="*/ 731175 h 734712"/>
              <a:gd name="connsiteX0" fmla="*/ 4341 w 1004473"/>
              <a:gd name="connsiteY0" fmla="*/ 731109 h 734646"/>
              <a:gd name="connsiteX1" fmla="*/ 461540 w 1004473"/>
              <a:gd name="connsiteY1" fmla="*/ 619898 h 734646"/>
              <a:gd name="connsiteX2" fmla="*/ 770459 w 1004473"/>
              <a:gd name="connsiteY2" fmla="*/ 706395 h 734646"/>
              <a:gd name="connsiteX3" fmla="*/ 980524 w 1004473"/>
              <a:gd name="connsiteY3" fmla="*/ 595184 h 734646"/>
              <a:gd name="connsiteX4" fmla="*/ 992881 w 1004473"/>
              <a:gd name="connsiteY4" fmla="*/ 335692 h 734646"/>
              <a:gd name="connsiteX5" fmla="*/ 918740 w 1004473"/>
              <a:gd name="connsiteY5" fmla="*/ 150341 h 734646"/>
              <a:gd name="connsiteX6" fmla="*/ 906384 w 1004473"/>
              <a:gd name="connsiteY6" fmla="*/ 2060 h 734646"/>
              <a:gd name="connsiteX7" fmla="*/ 819886 w 1004473"/>
              <a:gd name="connsiteY7" fmla="*/ 261552 h 734646"/>
              <a:gd name="connsiteX8" fmla="*/ 436827 w 1004473"/>
              <a:gd name="connsiteY8" fmla="*/ 88557 h 734646"/>
              <a:gd name="connsiteX9" fmla="*/ 585108 w 1004473"/>
              <a:gd name="connsiteY9" fmla="*/ 397476 h 734646"/>
              <a:gd name="connsiteX10" fmla="*/ 251475 w 1004473"/>
              <a:gd name="connsiteY10" fmla="*/ 459260 h 734646"/>
              <a:gd name="connsiteX11" fmla="*/ 4341 w 1004473"/>
              <a:gd name="connsiteY11" fmla="*/ 731109 h 734646"/>
              <a:gd name="connsiteX0" fmla="*/ 4341 w 1228373"/>
              <a:gd name="connsiteY0" fmla="*/ 1057560 h 1061097"/>
              <a:gd name="connsiteX1" fmla="*/ 461540 w 1228373"/>
              <a:gd name="connsiteY1" fmla="*/ 946349 h 1061097"/>
              <a:gd name="connsiteX2" fmla="*/ 770459 w 1228373"/>
              <a:gd name="connsiteY2" fmla="*/ 1032846 h 1061097"/>
              <a:gd name="connsiteX3" fmla="*/ 980524 w 1228373"/>
              <a:gd name="connsiteY3" fmla="*/ 921635 h 1061097"/>
              <a:gd name="connsiteX4" fmla="*/ 992881 w 1228373"/>
              <a:gd name="connsiteY4" fmla="*/ 662143 h 1061097"/>
              <a:gd name="connsiteX5" fmla="*/ 1227659 w 1228373"/>
              <a:gd name="connsiteY5" fmla="*/ 7235 h 1061097"/>
              <a:gd name="connsiteX6" fmla="*/ 906384 w 1228373"/>
              <a:gd name="connsiteY6" fmla="*/ 328511 h 1061097"/>
              <a:gd name="connsiteX7" fmla="*/ 819886 w 1228373"/>
              <a:gd name="connsiteY7" fmla="*/ 588003 h 1061097"/>
              <a:gd name="connsiteX8" fmla="*/ 436827 w 1228373"/>
              <a:gd name="connsiteY8" fmla="*/ 415008 h 1061097"/>
              <a:gd name="connsiteX9" fmla="*/ 585108 w 1228373"/>
              <a:gd name="connsiteY9" fmla="*/ 723927 h 1061097"/>
              <a:gd name="connsiteX10" fmla="*/ 251475 w 1228373"/>
              <a:gd name="connsiteY10" fmla="*/ 785711 h 1061097"/>
              <a:gd name="connsiteX11" fmla="*/ 4341 w 1228373"/>
              <a:gd name="connsiteY11" fmla="*/ 1057560 h 1061097"/>
              <a:gd name="connsiteX0" fmla="*/ 4341 w 1230567"/>
              <a:gd name="connsiteY0" fmla="*/ 1072495 h 1076032"/>
              <a:gd name="connsiteX1" fmla="*/ 461540 w 1230567"/>
              <a:gd name="connsiteY1" fmla="*/ 961284 h 1076032"/>
              <a:gd name="connsiteX2" fmla="*/ 770459 w 1230567"/>
              <a:gd name="connsiteY2" fmla="*/ 1047781 h 1076032"/>
              <a:gd name="connsiteX3" fmla="*/ 980524 w 1230567"/>
              <a:gd name="connsiteY3" fmla="*/ 936570 h 1076032"/>
              <a:gd name="connsiteX4" fmla="*/ 992881 w 1230567"/>
              <a:gd name="connsiteY4" fmla="*/ 677078 h 1076032"/>
              <a:gd name="connsiteX5" fmla="*/ 1227659 w 1230567"/>
              <a:gd name="connsiteY5" fmla="*/ 22170 h 1076032"/>
              <a:gd name="connsiteX6" fmla="*/ 807530 w 1230567"/>
              <a:gd name="connsiteY6" fmla="*/ 195165 h 1076032"/>
              <a:gd name="connsiteX7" fmla="*/ 819886 w 1230567"/>
              <a:gd name="connsiteY7" fmla="*/ 602938 h 1076032"/>
              <a:gd name="connsiteX8" fmla="*/ 436827 w 1230567"/>
              <a:gd name="connsiteY8" fmla="*/ 429943 h 1076032"/>
              <a:gd name="connsiteX9" fmla="*/ 585108 w 1230567"/>
              <a:gd name="connsiteY9" fmla="*/ 738862 h 1076032"/>
              <a:gd name="connsiteX10" fmla="*/ 251475 w 1230567"/>
              <a:gd name="connsiteY10" fmla="*/ 800646 h 1076032"/>
              <a:gd name="connsiteX11" fmla="*/ 4341 w 1230567"/>
              <a:gd name="connsiteY11" fmla="*/ 1072495 h 1076032"/>
              <a:gd name="connsiteX0" fmla="*/ 4341 w 1231061"/>
              <a:gd name="connsiteY0" fmla="*/ 1053601 h 1057138"/>
              <a:gd name="connsiteX1" fmla="*/ 461540 w 1231061"/>
              <a:gd name="connsiteY1" fmla="*/ 942390 h 1057138"/>
              <a:gd name="connsiteX2" fmla="*/ 770459 w 1231061"/>
              <a:gd name="connsiteY2" fmla="*/ 1028887 h 1057138"/>
              <a:gd name="connsiteX3" fmla="*/ 980524 w 1231061"/>
              <a:gd name="connsiteY3" fmla="*/ 917676 h 1057138"/>
              <a:gd name="connsiteX4" fmla="*/ 992881 w 1231061"/>
              <a:gd name="connsiteY4" fmla="*/ 658184 h 1057138"/>
              <a:gd name="connsiteX5" fmla="*/ 1005238 w 1231061"/>
              <a:gd name="connsiteY5" fmla="*/ 312196 h 1057138"/>
              <a:gd name="connsiteX6" fmla="*/ 1227659 w 1231061"/>
              <a:gd name="connsiteY6" fmla="*/ 3276 h 1057138"/>
              <a:gd name="connsiteX7" fmla="*/ 807530 w 1231061"/>
              <a:gd name="connsiteY7" fmla="*/ 176271 h 1057138"/>
              <a:gd name="connsiteX8" fmla="*/ 819886 w 1231061"/>
              <a:gd name="connsiteY8" fmla="*/ 584044 h 1057138"/>
              <a:gd name="connsiteX9" fmla="*/ 436827 w 1231061"/>
              <a:gd name="connsiteY9" fmla="*/ 411049 h 1057138"/>
              <a:gd name="connsiteX10" fmla="*/ 585108 w 1231061"/>
              <a:gd name="connsiteY10" fmla="*/ 719968 h 1057138"/>
              <a:gd name="connsiteX11" fmla="*/ 251475 w 1231061"/>
              <a:gd name="connsiteY11" fmla="*/ 781752 h 1057138"/>
              <a:gd name="connsiteX12" fmla="*/ 4341 w 1231061"/>
              <a:gd name="connsiteY12" fmla="*/ 1053601 h 1057138"/>
              <a:gd name="connsiteX0" fmla="*/ 4341 w 1231061"/>
              <a:gd name="connsiteY0" fmla="*/ 1053601 h 1057138"/>
              <a:gd name="connsiteX1" fmla="*/ 461540 w 1231061"/>
              <a:gd name="connsiteY1" fmla="*/ 942390 h 1057138"/>
              <a:gd name="connsiteX2" fmla="*/ 770459 w 1231061"/>
              <a:gd name="connsiteY2" fmla="*/ 1028887 h 1057138"/>
              <a:gd name="connsiteX3" fmla="*/ 1029951 w 1231061"/>
              <a:gd name="connsiteY3" fmla="*/ 930033 h 1057138"/>
              <a:gd name="connsiteX4" fmla="*/ 992881 w 1231061"/>
              <a:gd name="connsiteY4" fmla="*/ 658184 h 1057138"/>
              <a:gd name="connsiteX5" fmla="*/ 1005238 w 1231061"/>
              <a:gd name="connsiteY5" fmla="*/ 312196 h 1057138"/>
              <a:gd name="connsiteX6" fmla="*/ 1227659 w 1231061"/>
              <a:gd name="connsiteY6" fmla="*/ 3276 h 1057138"/>
              <a:gd name="connsiteX7" fmla="*/ 807530 w 1231061"/>
              <a:gd name="connsiteY7" fmla="*/ 176271 h 1057138"/>
              <a:gd name="connsiteX8" fmla="*/ 819886 w 1231061"/>
              <a:gd name="connsiteY8" fmla="*/ 584044 h 1057138"/>
              <a:gd name="connsiteX9" fmla="*/ 436827 w 1231061"/>
              <a:gd name="connsiteY9" fmla="*/ 411049 h 1057138"/>
              <a:gd name="connsiteX10" fmla="*/ 585108 w 1231061"/>
              <a:gd name="connsiteY10" fmla="*/ 719968 h 1057138"/>
              <a:gd name="connsiteX11" fmla="*/ 251475 w 1231061"/>
              <a:gd name="connsiteY11" fmla="*/ 781752 h 1057138"/>
              <a:gd name="connsiteX12" fmla="*/ 4341 w 1231061"/>
              <a:gd name="connsiteY12" fmla="*/ 1053601 h 1057138"/>
              <a:gd name="connsiteX0" fmla="*/ 4341 w 1231061"/>
              <a:gd name="connsiteY0" fmla="*/ 1053601 h 1057138"/>
              <a:gd name="connsiteX1" fmla="*/ 461540 w 1231061"/>
              <a:gd name="connsiteY1" fmla="*/ 942390 h 1057138"/>
              <a:gd name="connsiteX2" fmla="*/ 770459 w 1231061"/>
              <a:gd name="connsiteY2" fmla="*/ 1028887 h 1057138"/>
              <a:gd name="connsiteX3" fmla="*/ 1029951 w 1231061"/>
              <a:gd name="connsiteY3" fmla="*/ 930033 h 1057138"/>
              <a:gd name="connsiteX4" fmla="*/ 992881 w 1231061"/>
              <a:gd name="connsiteY4" fmla="*/ 658184 h 1057138"/>
              <a:gd name="connsiteX5" fmla="*/ 1005238 w 1231061"/>
              <a:gd name="connsiteY5" fmla="*/ 312196 h 1057138"/>
              <a:gd name="connsiteX6" fmla="*/ 1227659 w 1231061"/>
              <a:gd name="connsiteY6" fmla="*/ 3276 h 1057138"/>
              <a:gd name="connsiteX7" fmla="*/ 807530 w 1231061"/>
              <a:gd name="connsiteY7" fmla="*/ 176271 h 1057138"/>
              <a:gd name="connsiteX8" fmla="*/ 819886 w 1231061"/>
              <a:gd name="connsiteY8" fmla="*/ 584044 h 1057138"/>
              <a:gd name="connsiteX9" fmla="*/ 436827 w 1231061"/>
              <a:gd name="connsiteY9" fmla="*/ 411049 h 1057138"/>
              <a:gd name="connsiteX10" fmla="*/ 585108 w 1231061"/>
              <a:gd name="connsiteY10" fmla="*/ 719968 h 1057138"/>
              <a:gd name="connsiteX11" fmla="*/ 251475 w 1231061"/>
              <a:gd name="connsiteY11" fmla="*/ 781752 h 1057138"/>
              <a:gd name="connsiteX12" fmla="*/ 4341 w 1231061"/>
              <a:gd name="connsiteY12" fmla="*/ 1053601 h 1057138"/>
              <a:gd name="connsiteX0" fmla="*/ 4341 w 1088125"/>
              <a:gd name="connsiteY0" fmla="*/ 1029559 h 1033096"/>
              <a:gd name="connsiteX1" fmla="*/ 461540 w 1088125"/>
              <a:gd name="connsiteY1" fmla="*/ 918348 h 1033096"/>
              <a:gd name="connsiteX2" fmla="*/ 770459 w 1088125"/>
              <a:gd name="connsiteY2" fmla="*/ 1004845 h 1033096"/>
              <a:gd name="connsiteX3" fmla="*/ 1029951 w 1088125"/>
              <a:gd name="connsiteY3" fmla="*/ 905991 h 1033096"/>
              <a:gd name="connsiteX4" fmla="*/ 992881 w 1088125"/>
              <a:gd name="connsiteY4" fmla="*/ 634142 h 1033096"/>
              <a:gd name="connsiteX5" fmla="*/ 1005238 w 1088125"/>
              <a:gd name="connsiteY5" fmla="*/ 288154 h 1033096"/>
              <a:gd name="connsiteX6" fmla="*/ 1079377 w 1088125"/>
              <a:gd name="connsiteY6" fmla="*/ 3947 h 1033096"/>
              <a:gd name="connsiteX7" fmla="*/ 807530 w 1088125"/>
              <a:gd name="connsiteY7" fmla="*/ 152229 h 1033096"/>
              <a:gd name="connsiteX8" fmla="*/ 819886 w 1088125"/>
              <a:gd name="connsiteY8" fmla="*/ 560002 h 1033096"/>
              <a:gd name="connsiteX9" fmla="*/ 436827 w 1088125"/>
              <a:gd name="connsiteY9" fmla="*/ 387007 h 1033096"/>
              <a:gd name="connsiteX10" fmla="*/ 585108 w 1088125"/>
              <a:gd name="connsiteY10" fmla="*/ 695926 h 1033096"/>
              <a:gd name="connsiteX11" fmla="*/ 251475 w 1088125"/>
              <a:gd name="connsiteY11" fmla="*/ 757710 h 1033096"/>
              <a:gd name="connsiteX12" fmla="*/ 4341 w 1088125"/>
              <a:gd name="connsiteY12" fmla="*/ 1029559 h 1033096"/>
              <a:gd name="connsiteX0" fmla="*/ 4341 w 1161067"/>
              <a:gd name="connsiteY0" fmla="*/ 1176127 h 1179664"/>
              <a:gd name="connsiteX1" fmla="*/ 461540 w 1161067"/>
              <a:gd name="connsiteY1" fmla="*/ 1064916 h 1179664"/>
              <a:gd name="connsiteX2" fmla="*/ 770459 w 1161067"/>
              <a:gd name="connsiteY2" fmla="*/ 1151413 h 1179664"/>
              <a:gd name="connsiteX3" fmla="*/ 1029951 w 1161067"/>
              <a:gd name="connsiteY3" fmla="*/ 1052559 h 1179664"/>
              <a:gd name="connsiteX4" fmla="*/ 992881 w 1161067"/>
              <a:gd name="connsiteY4" fmla="*/ 780710 h 1179664"/>
              <a:gd name="connsiteX5" fmla="*/ 1005238 w 1161067"/>
              <a:gd name="connsiteY5" fmla="*/ 434722 h 1179664"/>
              <a:gd name="connsiteX6" fmla="*/ 1156231 w 1161067"/>
              <a:gd name="connsiteY6" fmla="*/ 1753 h 1179664"/>
              <a:gd name="connsiteX7" fmla="*/ 807530 w 1161067"/>
              <a:gd name="connsiteY7" fmla="*/ 298797 h 1179664"/>
              <a:gd name="connsiteX8" fmla="*/ 819886 w 1161067"/>
              <a:gd name="connsiteY8" fmla="*/ 706570 h 1179664"/>
              <a:gd name="connsiteX9" fmla="*/ 436827 w 1161067"/>
              <a:gd name="connsiteY9" fmla="*/ 533575 h 1179664"/>
              <a:gd name="connsiteX10" fmla="*/ 585108 w 1161067"/>
              <a:gd name="connsiteY10" fmla="*/ 842494 h 1179664"/>
              <a:gd name="connsiteX11" fmla="*/ 251475 w 1161067"/>
              <a:gd name="connsiteY11" fmla="*/ 904278 h 1179664"/>
              <a:gd name="connsiteX12" fmla="*/ 4341 w 1161067"/>
              <a:gd name="connsiteY12" fmla="*/ 1176127 h 1179664"/>
              <a:gd name="connsiteX0" fmla="*/ 4341 w 1161067"/>
              <a:gd name="connsiteY0" fmla="*/ 1176127 h 1181662"/>
              <a:gd name="connsiteX1" fmla="*/ 461540 w 1161067"/>
              <a:gd name="connsiteY1" fmla="*/ 1091964 h 1181662"/>
              <a:gd name="connsiteX2" fmla="*/ 770459 w 1161067"/>
              <a:gd name="connsiteY2" fmla="*/ 1151413 h 1181662"/>
              <a:gd name="connsiteX3" fmla="*/ 1029951 w 1161067"/>
              <a:gd name="connsiteY3" fmla="*/ 1052559 h 1181662"/>
              <a:gd name="connsiteX4" fmla="*/ 992881 w 1161067"/>
              <a:gd name="connsiteY4" fmla="*/ 780710 h 1181662"/>
              <a:gd name="connsiteX5" fmla="*/ 1005238 w 1161067"/>
              <a:gd name="connsiteY5" fmla="*/ 434722 h 1181662"/>
              <a:gd name="connsiteX6" fmla="*/ 1156231 w 1161067"/>
              <a:gd name="connsiteY6" fmla="*/ 1753 h 1181662"/>
              <a:gd name="connsiteX7" fmla="*/ 807530 w 1161067"/>
              <a:gd name="connsiteY7" fmla="*/ 298797 h 1181662"/>
              <a:gd name="connsiteX8" fmla="*/ 819886 w 1161067"/>
              <a:gd name="connsiteY8" fmla="*/ 706570 h 1181662"/>
              <a:gd name="connsiteX9" fmla="*/ 436827 w 1161067"/>
              <a:gd name="connsiteY9" fmla="*/ 533575 h 1181662"/>
              <a:gd name="connsiteX10" fmla="*/ 585108 w 1161067"/>
              <a:gd name="connsiteY10" fmla="*/ 842494 h 1181662"/>
              <a:gd name="connsiteX11" fmla="*/ 251475 w 1161067"/>
              <a:gd name="connsiteY11" fmla="*/ 904278 h 1181662"/>
              <a:gd name="connsiteX12" fmla="*/ 4341 w 1161067"/>
              <a:gd name="connsiteY12" fmla="*/ 1176127 h 1181662"/>
              <a:gd name="connsiteX0" fmla="*/ 19869 w 1176595"/>
              <a:gd name="connsiteY0" fmla="*/ 1176127 h 1188476"/>
              <a:gd name="connsiteX1" fmla="*/ 477068 w 1176595"/>
              <a:gd name="connsiteY1" fmla="*/ 1091964 h 1188476"/>
              <a:gd name="connsiteX2" fmla="*/ 785987 w 1176595"/>
              <a:gd name="connsiteY2" fmla="*/ 1151413 h 1188476"/>
              <a:gd name="connsiteX3" fmla="*/ 1045479 w 1176595"/>
              <a:gd name="connsiteY3" fmla="*/ 1052559 h 1188476"/>
              <a:gd name="connsiteX4" fmla="*/ 1008409 w 1176595"/>
              <a:gd name="connsiteY4" fmla="*/ 780710 h 1188476"/>
              <a:gd name="connsiteX5" fmla="*/ 1020766 w 1176595"/>
              <a:gd name="connsiteY5" fmla="*/ 434722 h 1188476"/>
              <a:gd name="connsiteX6" fmla="*/ 1171759 w 1176595"/>
              <a:gd name="connsiteY6" fmla="*/ 1753 h 1188476"/>
              <a:gd name="connsiteX7" fmla="*/ 823058 w 1176595"/>
              <a:gd name="connsiteY7" fmla="*/ 298797 h 1188476"/>
              <a:gd name="connsiteX8" fmla="*/ 835414 w 1176595"/>
              <a:gd name="connsiteY8" fmla="*/ 706570 h 1188476"/>
              <a:gd name="connsiteX9" fmla="*/ 452355 w 1176595"/>
              <a:gd name="connsiteY9" fmla="*/ 533575 h 1188476"/>
              <a:gd name="connsiteX10" fmla="*/ 600636 w 1176595"/>
              <a:gd name="connsiteY10" fmla="*/ 842494 h 1188476"/>
              <a:gd name="connsiteX11" fmla="*/ 134255 w 1176595"/>
              <a:gd name="connsiteY11" fmla="*/ 775802 h 1188476"/>
              <a:gd name="connsiteX12" fmla="*/ 19869 w 1176595"/>
              <a:gd name="connsiteY12" fmla="*/ 1176127 h 1188476"/>
              <a:gd name="connsiteX0" fmla="*/ 11703 w 1259257"/>
              <a:gd name="connsiteY0" fmla="*/ 1378985 h 1385142"/>
              <a:gd name="connsiteX1" fmla="*/ 559730 w 1259257"/>
              <a:gd name="connsiteY1" fmla="*/ 1091964 h 1385142"/>
              <a:gd name="connsiteX2" fmla="*/ 868649 w 1259257"/>
              <a:gd name="connsiteY2" fmla="*/ 1151413 h 1385142"/>
              <a:gd name="connsiteX3" fmla="*/ 1128141 w 1259257"/>
              <a:gd name="connsiteY3" fmla="*/ 1052559 h 1385142"/>
              <a:gd name="connsiteX4" fmla="*/ 1091071 w 1259257"/>
              <a:gd name="connsiteY4" fmla="*/ 780710 h 1385142"/>
              <a:gd name="connsiteX5" fmla="*/ 1103428 w 1259257"/>
              <a:gd name="connsiteY5" fmla="*/ 434722 h 1385142"/>
              <a:gd name="connsiteX6" fmla="*/ 1254421 w 1259257"/>
              <a:gd name="connsiteY6" fmla="*/ 1753 h 1385142"/>
              <a:gd name="connsiteX7" fmla="*/ 905720 w 1259257"/>
              <a:gd name="connsiteY7" fmla="*/ 298797 h 1385142"/>
              <a:gd name="connsiteX8" fmla="*/ 918076 w 1259257"/>
              <a:gd name="connsiteY8" fmla="*/ 706570 h 1385142"/>
              <a:gd name="connsiteX9" fmla="*/ 535017 w 1259257"/>
              <a:gd name="connsiteY9" fmla="*/ 533575 h 1385142"/>
              <a:gd name="connsiteX10" fmla="*/ 683298 w 1259257"/>
              <a:gd name="connsiteY10" fmla="*/ 842494 h 1385142"/>
              <a:gd name="connsiteX11" fmla="*/ 216917 w 1259257"/>
              <a:gd name="connsiteY11" fmla="*/ 775802 h 1385142"/>
              <a:gd name="connsiteX12" fmla="*/ 11703 w 1259257"/>
              <a:gd name="connsiteY12" fmla="*/ 1378985 h 1385142"/>
              <a:gd name="connsiteX0" fmla="*/ 5618 w 1253172"/>
              <a:gd name="connsiteY0" fmla="*/ 1378985 h 1382633"/>
              <a:gd name="connsiteX1" fmla="*/ 553645 w 1253172"/>
              <a:gd name="connsiteY1" fmla="*/ 1091964 h 1382633"/>
              <a:gd name="connsiteX2" fmla="*/ 862564 w 1253172"/>
              <a:gd name="connsiteY2" fmla="*/ 1151413 h 1382633"/>
              <a:gd name="connsiteX3" fmla="*/ 1122056 w 1253172"/>
              <a:gd name="connsiteY3" fmla="*/ 1052559 h 1382633"/>
              <a:gd name="connsiteX4" fmla="*/ 1084986 w 1253172"/>
              <a:gd name="connsiteY4" fmla="*/ 780710 h 1382633"/>
              <a:gd name="connsiteX5" fmla="*/ 1097343 w 1253172"/>
              <a:gd name="connsiteY5" fmla="*/ 434722 h 1382633"/>
              <a:gd name="connsiteX6" fmla="*/ 1248336 w 1253172"/>
              <a:gd name="connsiteY6" fmla="*/ 1753 h 1382633"/>
              <a:gd name="connsiteX7" fmla="*/ 899635 w 1253172"/>
              <a:gd name="connsiteY7" fmla="*/ 298797 h 1382633"/>
              <a:gd name="connsiteX8" fmla="*/ 911991 w 1253172"/>
              <a:gd name="connsiteY8" fmla="*/ 706570 h 1382633"/>
              <a:gd name="connsiteX9" fmla="*/ 528932 w 1253172"/>
              <a:gd name="connsiteY9" fmla="*/ 533575 h 1382633"/>
              <a:gd name="connsiteX10" fmla="*/ 677213 w 1253172"/>
              <a:gd name="connsiteY10" fmla="*/ 842494 h 1382633"/>
              <a:gd name="connsiteX11" fmla="*/ 287686 w 1253172"/>
              <a:gd name="connsiteY11" fmla="*/ 856945 h 1382633"/>
              <a:gd name="connsiteX12" fmla="*/ 5618 w 1253172"/>
              <a:gd name="connsiteY12" fmla="*/ 1378985 h 1382633"/>
              <a:gd name="connsiteX0" fmla="*/ 5618 w 1130348"/>
              <a:gd name="connsiteY0" fmla="*/ 1097068 h 1100716"/>
              <a:gd name="connsiteX1" fmla="*/ 553645 w 1130348"/>
              <a:gd name="connsiteY1" fmla="*/ 810047 h 1100716"/>
              <a:gd name="connsiteX2" fmla="*/ 862564 w 1130348"/>
              <a:gd name="connsiteY2" fmla="*/ 869496 h 1100716"/>
              <a:gd name="connsiteX3" fmla="*/ 1122056 w 1130348"/>
              <a:gd name="connsiteY3" fmla="*/ 770642 h 1100716"/>
              <a:gd name="connsiteX4" fmla="*/ 1084986 w 1130348"/>
              <a:gd name="connsiteY4" fmla="*/ 498793 h 1100716"/>
              <a:gd name="connsiteX5" fmla="*/ 1097343 w 1130348"/>
              <a:gd name="connsiteY5" fmla="*/ 152805 h 1100716"/>
              <a:gd name="connsiteX6" fmla="*/ 1108601 w 1130348"/>
              <a:gd name="connsiteY6" fmla="*/ 84980 h 1100716"/>
              <a:gd name="connsiteX7" fmla="*/ 899635 w 1130348"/>
              <a:gd name="connsiteY7" fmla="*/ 16880 h 1100716"/>
              <a:gd name="connsiteX8" fmla="*/ 911991 w 1130348"/>
              <a:gd name="connsiteY8" fmla="*/ 424653 h 1100716"/>
              <a:gd name="connsiteX9" fmla="*/ 528932 w 1130348"/>
              <a:gd name="connsiteY9" fmla="*/ 251658 h 1100716"/>
              <a:gd name="connsiteX10" fmla="*/ 677213 w 1130348"/>
              <a:gd name="connsiteY10" fmla="*/ 560577 h 1100716"/>
              <a:gd name="connsiteX11" fmla="*/ 287686 w 1130348"/>
              <a:gd name="connsiteY11" fmla="*/ 575028 h 1100716"/>
              <a:gd name="connsiteX12" fmla="*/ 5618 w 1130348"/>
              <a:gd name="connsiteY12" fmla="*/ 1097068 h 1100716"/>
              <a:gd name="connsiteX0" fmla="*/ 5618 w 1124327"/>
              <a:gd name="connsiteY0" fmla="*/ 1023525 h 1027173"/>
              <a:gd name="connsiteX1" fmla="*/ 553645 w 1124327"/>
              <a:gd name="connsiteY1" fmla="*/ 736504 h 1027173"/>
              <a:gd name="connsiteX2" fmla="*/ 862564 w 1124327"/>
              <a:gd name="connsiteY2" fmla="*/ 795953 h 1027173"/>
              <a:gd name="connsiteX3" fmla="*/ 1122056 w 1124327"/>
              <a:gd name="connsiteY3" fmla="*/ 697099 h 1027173"/>
              <a:gd name="connsiteX4" fmla="*/ 1084986 w 1124327"/>
              <a:gd name="connsiteY4" fmla="*/ 425250 h 1027173"/>
              <a:gd name="connsiteX5" fmla="*/ 1097343 w 1124327"/>
              <a:gd name="connsiteY5" fmla="*/ 79262 h 1027173"/>
              <a:gd name="connsiteX6" fmla="*/ 1108601 w 1124327"/>
              <a:gd name="connsiteY6" fmla="*/ 11437 h 1027173"/>
              <a:gd name="connsiteX7" fmla="*/ 990462 w 1124327"/>
              <a:gd name="connsiteY7" fmla="*/ 132672 h 1027173"/>
              <a:gd name="connsiteX8" fmla="*/ 911991 w 1124327"/>
              <a:gd name="connsiteY8" fmla="*/ 351110 h 1027173"/>
              <a:gd name="connsiteX9" fmla="*/ 528932 w 1124327"/>
              <a:gd name="connsiteY9" fmla="*/ 178115 h 1027173"/>
              <a:gd name="connsiteX10" fmla="*/ 677213 w 1124327"/>
              <a:gd name="connsiteY10" fmla="*/ 487034 h 1027173"/>
              <a:gd name="connsiteX11" fmla="*/ 287686 w 1124327"/>
              <a:gd name="connsiteY11" fmla="*/ 501485 h 1027173"/>
              <a:gd name="connsiteX12" fmla="*/ 5618 w 1124327"/>
              <a:gd name="connsiteY12" fmla="*/ 1023525 h 1027173"/>
              <a:gd name="connsiteX0" fmla="*/ 1128 w 1119837"/>
              <a:gd name="connsiteY0" fmla="*/ 1023525 h 1026261"/>
              <a:gd name="connsiteX1" fmla="*/ 549155 w 1119837"/>
              <a:gd name="connsiteY1" fmla="*/ 736504 h 1026261"/>
              <a:gd name="connsiteX2" fmla="*/ 858074 w 1119837"/>
              <a:gd name="connsiteY2" fmla="*/ 795953 h 1026261"/>
              <a:gd name="connsiteX3" fmla="*/ 1117566 w 1119837"/>
              <a:gd name="connsiteY3" fmla="*/ 697099 h 1026261"/>
              <a:gd name="connsiteX4" fmla="*/ 1080496 w 1119837"/>
              <a:gd name="connsiteY4" fmla="*/ 425250 h 1026261"/>
              <a:gd name="connsiteX5" fmla="*/ 1092853 w 1119837"/>
              <a:gd name="connsiteY5" fmla="*/ 79262 h 1026261"/>
              <a:gd name="connsiteX6" fmla="*/ 1104111 w 1119837"/>
              <a:gd name="connsiteY6" fmla="*/ 11437 h 1026261"/>
              <a:gd name="connsiteX7" fmla="*/ 985972 w 1119837"/>
              <a:gd name="connsiteY7" fmla="*/ 132672 h 1026261"/>
              <a:gd name="connsiteX8" fmla="*/ 907501 w 1119837"/>
              <a:gd name="connsiteY8" fmla="*/ 351110 h 1026261"/>
              <a:gd name="connsiteX9" fmla="*/ 524442 w 1119837"/>
              <a:gd name="connsiteY9" fmla="*/ 178115 h 1026261"/>
              <a:gd name="connsiteX10" fmla="*/ 672723 w 1119837"/>
              <a:gd name="connsiteY10" fmla="*/ 487034 h 1026261"/>
              <a:gd name="connsiteX11" fmla="*/ 410990 w 1119837"/>
              <a:gd name="connsiteY11" fmla="*/ 536157 h 1026261"/>
              <a:gd name="connsiteX12" fmla="*/ 1128 w 1119837"/>
              <a:gd name="connsiteY12" fmla="*/ 1023525 h 1026261"/>
              <a:gd name="connsiteX0" fmla="*/ 2526 w 924630"/>
              <a:gd name="connsiteY0" fmla="*/ 789485 h 801035"/>
              <a:gd name="connsiteX1" fmla="*/ 353948 w 924630"/>
              <a:gd name="connsiteY1" fmla="*/ 736504 h 801035"/>
              <a:gd name="connsiteX2" fmla="*/ 662867 w 924630"/>
              <a:gd name="connsiteY2" fmla="*/ 795953 h 801035"/>
              <a:gd name="connsiteX3" fmla="*/ 922359 w 924630"/>
              <a:gd name="connsiteY3" fmla="*/ 697099 h 801035"/>
              <a:gd name="connsiteX4" fmla="*/ 885289 w 924630"/>
              <a:gd name="connsiteY4" fmla="*/ 425250 h 801035"/>
              <a:gd name="connsiteX5" fmla="*/ 897646 w 924630"/>
              <a:gd name="connsiteY5" fmla="*/ 79262 h 801035"/>
              <a:gd name="connsiteX6" fmla="*/ 908904 w 924630"/>
              <a:gd name="connsiteY6" fmla="*/ 11437 h 801035"/>
              <a:gd name="connsiteX7" fmla="*/ 790765 w 924630"/>
              <a:gd name="connsiteY7" fmla="*/ 132672 h 801035"/>
              <a:gd name="connsiteX8" fmla="*/ 712294 w 924630"/>
              <a:gd name="connsiteY8" fmla="*/ 351110 h 801035"/>
              <a:gd name="connsiteX9" fmla="*/ 329235 w 924630"/>
              <a:gd name="connsiteY9" fmla="*/ 178115 h 801035"/>
              <a:gd name="connsiteX10" fmla="*/ 477516 w 924630"/>
              <a:gd name="connsiteY10" fmla="*/ 487034 h 801035"/>
              <a:gd name="connsiteX11" fmla="*/ 215783 w 924630"/>
              <a:gd name="connsiteY11" fmla="*/ 536157 h 801035"/>
              <a:gd name="connsiteX12" fmla="*/ 2526 w 924630"/>
              <a:gd name="connsiteY12" fmla="*/ 789485 h 801035"/>
              <a:gd name="connsiteX0" fmla="*/ 2526 w 952449"/>
              <a:gd name="connsiteY0" fmla="*/ 789485 h 797089"/>
              <a:gd name="connsiteX1" fmla="*/ 353948 w 952449"/>
              <a:gd name="connsiteY1" fmla="*/ 736504 h 797089"/>
              <a:gd name="connsiteX2" fmla="*/ 662867 w 952449"/>
              <a:gd name="connsiteY2" fmla="*/ 795953 h 797089"/>
              <a:gd name="connsiteX3" fmla="*/ 922359 w 952449"/>
              <a:gd name="connsiteY3" fmla="*/ 697099 h 797089"/>
              <a:gd name="connsiteX4" fmla="*/ 944271 w 952449"/>
              <a:gd name="connsiteY4" fmla="*/ 425250 h 797089"/>
              <a:gd name="connsiteX5" fmla="*/ 897646 w 952449"/>
              <a:gd name="connsiteY5" fmla="*/ 79262 h 797089"/>
              <a:gd name="connsiteX6" fmla="*/ 908904 w 952449"/>
              <a:gd name="connsiteY6" fmla="*/ 11437 h 797089"/>
              <a:gd name="connsiteX7" fmla="*/ 790765 w 952449"/>
              <a:gd name="connsiteY7" fmla="*/ 132672 h 797089"/>
              <a:gd name="connsiteX8" fmla="*/ 712294 w 952449"/>
              <a:gd name="connsiteY8" fmla="*/ 351110 h 797089"/>
              <a:gd name="connsiteX9" fmla="*/ 329235 w 952449"/>
              <a:gd name="connsiteY9" fmla="*/ 178115 h 797089"/>
              <a:gd name="connsiteX10" fmla="*/ 477516 w 952449"/>
              <a:gd name="connsiteY10" fmla="*/ 487034 h 797089"/>
              <a:gd name="connsiteX11" fmla="*/ 215783 w 952449"/>
              <a:gd name="connsiteY11" fmla="*/ 536157 h 797089"/>
              <a:gd name="connsiteX12" fmla="*/ 2526 w 952449"/>
              <a:gd name="connsiteY12" fmla="*/ 789485 h 79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52449" h="797089">
                <a:moveTo>
                  <a:pt x="2526" y="789485"/>
                </a:moveTo>
                <a:cubicBezTo>
                  <a:pt x="25553" y="822876"/>
                  <a:pt x="243891" y="735426"/>
                  <a:pt x="353948" y="736504"/>
                </a:cubicBezTo>
                <a:cubicBezTo>
                  <a:pt x="464005" y="737582"/>
                  <a:pt x="568132" y="802520"/>
                  <a:pt x="662867" y="795953"/>
                </a:cubicBezTo>
                <a:cubicBezTo>
                  <a:pt x="757602" y="789386"/>
                  <a:pt x="875458" y="758883"/>
                  <a:pt x="922359" y="697099"/>
                </a:cubicBezTo>
                <a:cubicBezTo>
                  <a:pt x="969260" y="635315"/>
                  <a:pt x="948390" y="528223"/>
                  <a:pt x="944271" y="425250"/>
                </a:cubicBezTo>
                <a:cubicBezTo>
                  <a:pt x="940152" y="322277"/>
                  <a:pt x="858516" y="188413"/>
                  <a:pt x="897646" y="79262"/>
                </a:cubicBezTo>
                <a:cubicBezTo>
                  <a:pt x="936776" y="-29889"/>
                  <a:pt x="926717" y="2535"/>
                  <a:pt x="908904" y="11437"/>
                </a:cubicBezTo>
                <a:cubicBezTo>
                  <a:pt x="891091" y="20339"/>
                  <a:pt x="823533" y="76060"/>
                  <a:pt x="790765" y="132672"/>
                </a:cubicBezTo>
                <a:cubicBezTo>
                  <a:pt x="757997" y="189284"/>
                  <a:pt x="789216" y="343536"/>
                  <a:pt x="712294" y="351110"/>
                </a:cubicBezTo>
                <a:cubicBezTo>
                  <a:pt x="635372" y="358684"/>
                  <a:pt x="368365" y="155461"/>
                  <a:pt x="329235" y="178115"/>
                </a:cubicBezTo>
                <a:cubicBezTo>
                  <a:pt x="290105" y="200769"/>
                  <a:pt x="496425" y="427360"/>
                  <a:pt x="477516" y="487034"/>
                </a:cubicBezTo>
                <a:cubicBezTo>
                  <a:pt x="458607" y="546708"/>
                  <a:pt x="312578" y="480552"/>
                  <a:pt x="215783" y="536157"/>
                </a:cubicBezTo>
                <a:cubicBezTo>
                  <a:pt x="118989" y="591763"/>
                  <a:pt x="-20501" y="756094"/>
                  <a:pt x="2526" y="789485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5-конечная звезда 5"/>
          <p:cNvSpPr/>
          <p:nvPr/>
        </p:nvSpPr>
        <p:spPr>
          <a:xfrm>
            <a:off x="1872512" y="3233019"/>
            <a:ext cx="934479" cy="792088"/>
          </a:xfrm>
          <a:custGeom>
            <a:avLst/>
            <a:gdLst>
              <a:gd name="connsiteX0" fmla="*/ 2 w 2088232"/>
              <a:gd name="connsiteY0" fmla="*/ 632604 h 1656184"/>
              <a:gd name="connsiteX1" fmla="*/ 797638 w 2088232"/>
              <a:gd name="connsiteY1" fmla="*/ 632609 h 1656184"/>
              <a:gd name="connsiteX2" fmla="*/ 1044116 w 2088232"/>
              <a:gd name="connsiteY2" fmla="*/ 0 h 1656184"/>
              <a:gd name="connsiteX3" fmla="*/ 1290594 w 2088232"/>
              <a:gd name="connsiteY3" fmla="*/ 632609 h 1656184"/>
              <a:gd name="connsiteX4" fmla="*/ 2088230 w 2088232"/>
              <a:gd name="connsiteY4" fmla="*/ 632604 h 1656184"/>
              <a:gd name="connsiteX5" fmla="*/ 1442926 w 2088232"/>
              <a:gd name="connsiteY5" fmla="*/ 1023574 h 1656184"/>
              <a:gd name="connsiteX6" fmla="*/ 1689414 w 2088232"/>
              <a:gd name="connsiteY6" fmla="*/ 1656180 h 1656184"/>
              <a:gd name="connsiteX7" fmla="*/ 1044116 w 2088232"/>
              <a:gd name="connsiteY7" fmla="*/ 1265203 h 1656184"/>
              <a:gd name="connsiteX8" fmla="*/ 398818 w 2088232"/>
              <a:gd name="connsiteY8" fmla="*/ 1656180 h 1656184"/>
              <a:gd name="connsiteX9" fmla="*/ 645306 w 2088232"/>
              <a:gd name="connsiteY9" fmla="*/ 1023574 h 1656184"/>
              <a:gd name="connsiteX10" fmla="*/ 2 w 2088232"/>
              <a:gd name="connsiteY10" fmla="*/ 632604 h 1656184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1044114 w 2088228"/>
              <a:gd name="connsiteY3" fmla="*/ 0 h 1656180"/>
              <a:gd name="connsiteX4" fmla="*/ 1290592 w 2088228"/>
              <a:gd name="connsiteY4" fmla="*/ 632609 h 1656180"/>
              <a:gd name="connsiteX5" fmla="*/ 2088228 w 2088228"/>
              <a:gd name="connsiteY5" fmla="*/ 632604 h 1656180"/>
              <a:gd name="connsiteX6" fmla="*/ 1442924 w 2088228"/>
              <a:gd name="connsiteY6" fmla="*/ 1023574 h 1656180"/>
              <a:gd name="connsiteX7" fmla="*/ 1689412 w 2088228"/>
              <a:gd name="connsiteY7" fmla="*/ 1656180 h 1656180"/>
              <a:gd name="connsiteX8" fmla="*/ 1044114 w 2088228"/>
              <a:gd name="connsiteY8" fmla="*/ 1265203 h 1656180"/>
              <a:gd name="connsiteX9" fmla="*/ 398816 w 2088228"/>
              <a:gd name="connsiteY9" fmla="*/ 1656180 h 1656180"/>
              <a:gd name="connsiteX10" fmla="*/ 645304 w 2088228"/>
              <a:gd name="connsiteY10" fmla="*/ 1023574 h 1656180"/>
              <a:gd name="connsiteX11" fmla="*/ 0 w 2088228"/>
              <a:gd name="connsiteY11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1044114 w 2088228"/>
              <a:gd name="connsiteY3" fmla="*/ 0 h 1656180"/>
              <a:gd name="connsiteX4" fmla="*/ 1290592 w 2088228"/>
              <a:gd name="connsiteY4" fmla="*/ 632609 h 1656180"/>
              <a:gd name="connsiteX5" fmla="*/ 2088228 w 2088228"/>
              <a:gd name="connsiteY5" fmla="*/ 632604 h 1656180"/>
              <a:gd name="connsiteX6" fmla="*/ 1442924 w 2088228"/>
              <a:gd name="connsiteY6" fmla="*/ 1023574 h 1656180"/>
              <a:gd name="connsiteX7" fmla="*/ 1689412 w 2088228"/>
              <a:gd name="connsiteY7" fmla="*/ 1656180 h 1656180"/>
              <a:gd name="connsiteX8" fmla="*/ 1044114 w 2088228"/>
              <a:gd name="connsiteY8" fmla="*/ 1265203 h 1656180"/>
              <a:gd name="connsiteX9" fmla="*/ 398816 w 2088228"/>
              <a:gd name="connsiteY9" fmla="*/ 1656180 h 1656180"/>
              <a:gd name="connsiteX10" fmla="*/ 645304 w 2088228"/>
              <a:gd name="connsiteY10" fmla="*/ 1023574 h 1656180"/>
              <a:gd name="connsiteX11" fmla="*/ 191129 w 2088228"/>
              <a:gd name="connsiteY11" fmla="*/ 847036 h 1656180"/>
              <a:gd name="connsiteX12" fmla="*/ 0 w 2088228"/>
              <a:gd name="connsiteY12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1044114 w 2088228"/>
              <a:gd name="connsiteY3" fmla="*/ 0 h 1656180"/>
              <a:gd name="connsiteX4" fmla="*/ 1290592 w 2088228"/>
              <a:gd name="connsiteY4" fmla="*/ 632609 h 1656180"/>
              <a:gd name="connsiteX5" fmla="*/ 2088228 w 2088228"/>
              <a:gd name="connsiteY5" fmla="*/ 632604 h 1656180"/>
              <a:gd name="connsiteX6" fmla="*/ 1442924 w 2088228"/>
              <a:gd name="connsiteY6" fmla="*/ 1023574 h 1656180"/>
              <a:gd name="connsiteX7" fmla="*/ 1689412 w 2088228"/>
              <a:gd name="connsiteY7" fmla="*/ 1656180 h 1656180"/>
              <a:gd name="connsiteX8" fmla="*/ 1044114 w 2088228"/>
              <a:gd name="connsiteY8" fmla="*/ 1265203 h 1656180"/>
              <a:gd name="connsiteX9" fmla="*/ 398816 w 2088228"/>
              <a:gd name="connsiteY9" fmla="*/ 1656180 h 1656180"/>
              <a:gd name="connsiteX10" fmla="*/ 645304 w 2088228"/>
              <a:gd name="connsiteY10" fmla="*/ 1023574 h 1656180"/>
              <a:gd name="connsiteX11" fmla="*/ 178772 w 2088228"/>
              <a:gd name="connsiteY11" fmla="*/ 884106 h 1656180"/>
              <a:gd name="connsiteX12" fmla="*/ 0 w 2088228"/>
              <a:gd name="connsiteY12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90592 w 2088228"/>
              <a:gd name="connsiteY5" fmla="*/ 632609 h 1656180"/>
              <a:gd name="connsiteX6" fmla="*/ 2088228 w 2088228"/>
              <a:gd name="connsiteY6" fmla="*/ 632604 h 1656180"/>
              <a:gd name="connsiteX7" fmla="*/ 1442924 w 2088228"/>
              <a:gd name="connsiteY7" fmla="*/ 1023574 h 1656180"/>
              <a:gd name="connsiteX8" fmla="*/ 1689412 w 2088228"/>
              <a:gd name="connsiteY8" fmla="*/ 1656180 h 1656180"/>
              <a:gd name="connsiteX9" fmla="*/ 1044114 w 2088228"/>
              <a:gd name="connsiteY9" fmla="*/ 1265203 h 1656180"/>
              <a:gd name="connsiteX10" fmla="*/ 398816 w 2088228"/>
              <a:gd name="connsiteY10" fmla="*/ 1656180 h 1656180"/>
              <a:gd name="connsiteX11" fmla="*/ 645304 w 2088228"/>
              <a:gd name="connsiteY11" fmla="*/ 1023574 h 1656180"/>
              <a:gd name="connsiteX12" fmla="*/ 178772 w 2088228"/>
              <a:gd name="connsiteY12" fmla="*/ 884106 h 1656180"/>
              <a:gd name="connsiteX13" fmla="*/ 0 w 2088228"/>
              <a:gd name="connsiteY13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2088228 w 2088228"/>
              <a:gd name="connsiteY7" fmla="*/ 632604 h 1656180"/>
              <a:gd name="connsiteX8" fmla="*/ 1442924 w 2088228"/>
              <a:gd name="connsiteY8" fmla="*/ 1023574 h 1656180"/>
              <a:gd name="connsiteX9" fmla="*/ 1689412 w 2088228"/>
              <a:gd name="connsiteY9" fmla="*/ 1656180 h 1656180"/>
              <a:gd name="connsiteX10" fmla="*/ 1044114 w 2088228"/>
              <a:gd name="connsiteY10" fmla="*/ 1265203 h 1656180"/>
              <a:gd name="connsiteX11" fmla="*/ 398816 w 2088228"/>
              <a:gd name="connsiteY11" fmla="*/ 1656180 h 1656180"/>
              <a:gd name="connsiteX12" fmla="*/ 645304 w 2088228"/>
              <a:gd name="connsiteY12" fmla="*/ 1023574 h 1656180"/>
              <a:gd name="connsiteX13" fmla="*/ 178772 w 2088228"/>
              <a:gd name="connsiteY13" fmla="*/ 884106 h 1656180"/>
              <a:gd name="connsiteX14" fmla="*/ 0 w 2088228"/>
              <a:gd name="connsiteY14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442924 w 2088228"/>
              <a:gd name="connsiteY9" fmla="*/ 1023574 h 1656180"/>
              <a:gd name="connsiteX10" fmla="*/ 1689412 w 2088228"/>
              <a:gd name="connsiteY10" fmla="*/ 1656180 h 1656180"/>
              <a:gd name="connsiteX11" fmla="*/ 1044114 w 2088228"/>
              <a:gd name="connsiteY11" fmla="*/ 1265203 h 1656180"/>
              <a:gd name="connsiteX12" fmla="*/ 398816 w 2088228"/>
              <a:gd name="connsiteY12" fmla="*/ 1656180 h 1656180"/>
              <a:gd name="connsiteX13" fmla="*/ 645304 w 2088228"/>
              <a:gd name="connsiteY13" fmla="*/ 1023574 h 1656180"/>
              <a:gd name="connsiteX14" fmla="*/ 178772 w 2088228"/>
              <a:gd name="connsiteY14" fmla="*/ 884106 h 1656180"/>
              <a:gd name="connsiteX15" fmla="*/ 0 w 2088228"/>
              <a:gd name="connsiteY15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89412 w 2088228"/>
              <a:gd name="connsiteY11" fmla="*/ 1656180 h 1656180"/>
              <a:gd name="connsiteX12" fmla="*/ 1044114 w 2088228"/>
              <a:gd name="connsiteY12" fmla="*/ 1265203 h 1656180"/>
              <a:gd name="connsiteX13" fmla="*/ 398816 w 2088228"/>
              <a:gd name="connsiteY13" fmla="*/ 1656180 h 1656180"/>
              <a:gd name="connsiteX14" fmla="*/ 645304 w 2088228"/>
              <a:gd name="connsiteY14" fmla="*/ 1023574 h 1656180"/>
              <a:gd name="connsiteX15" fmla="*/ 178772 w 2088228"/>
              <a:gd name="connsiteY15" fmla="*/ 884106 h 1656180"/>
              <a:gd name="connsiteX16" fmla="*/ 0 w 2088228"/>
              <a:gd name="connsiteY16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044114 w 2088228"/>
              <a:gd name="connsiteY13" fmla="*/ 1265203 h 1656180"/>
              <a:gd name="connsiteX14" fmla="*/ 398816 w 2088228"/>
              <a:gd name="connsiteY14" fmla="*/ 1656180 h 1656180"/>
              <a:gd name="connsiteX15" fmla="*/ 645304 w 2088228"/>
              <a:gd name="connsiteY15" fmla="*/ 1023574 h 1656180"/>
              <a:gd name="connsiteX16" fmla="*/ 178772 w 2088228"/>
              <a:gd name="connsiteY16" fmla="*/ 884106 h 1656180"/>
              <a:gd name="connsiteX17" fmla="*/ 0 w 2088228"/>
              <a:gd name="connsiteY17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398816 w 2088228"/>
              <a:gd name="connsiteY15" fmla="*/ 1656180 h 1656180"/>
              <a:gd name="connsiteX16" fmla="*/ 645304 w 2088228"/>
              <a:gd name="connsiteY16" fmla="*/ 1023574 h 1656180"/>
              <a:gd name="connsiteX17" fmla="*/ 178772 w 2088228"/>
              <a:gd name="connsiteY17" fmla="*/ 884106 h 1656180"/>
              <a:gd name="connsiteX18" fmla="*/ 0 w 2088228"/>
              <a:gd name="connsiteY18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645304 w 2088228"/>
              <a:gd name="connsiteY17" fmla="*/ 1023574 h 1656180"/>
              <a:gd name="connsiteX18" fmla="*/ 178772 w 2088228"/>
              <a:gd name="connsiteY18" fmla="*/ 884106 h 1656180"/>
              <a:gd name="connsiteX19" fmla="*/ 0 w 2088228"/>
              <a:gd name="connsiteY19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104565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104565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805942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192128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104565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805942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088228" h="1656180">
                <a:moveTo>
                  <a:pt x="0" y="632604"/>
                </a:moveTo>
                <a:cubicBezTo>
                  <a:pt x="109018" y="634060"/>
                  <a:pt x="218035" y="499591"/>
                  <a:pt x="327053" y="501047"/>
                </a:cubicBezTo>
                <a:lnTo>
                  <a:pt x="871776" y="817961"/>
                </a:lnTo>
                <a:cubicBezTo>
                  <a:pt x="916742" y="695847"/>
                  <a:pt x="764001" y="314242"/>
                  <a:pt x="808967" y="192128"/>
                </a:cubicBezTo>
                <a:lnTo>
                  <a:pt x="1044114" y="0"/>
                </a:lnTo>
                <a:cubicBezTo>
                  <a:pt x="1072823" y="80518"/>
                  <a:pt x="1249814" y="136323"/>
                  <a:pt x="1278523" y="216841"/>
                </a:cubicBezTo>
                <a:lnTo>
                  <a:pt x="1154668" y="805604"/>
                </a:lnTo>
                <a:cubicBezTo>
                  <a:pt x="1298926" y="802939"/>
                  <a:pt x="1616179" y="466641"/>
                  <a:pt x="1760437" y="463976"/>
                </a:cubicBezTo>
                <a:lnTo>
                  <a:pt x="2088228" y="632604"/>
                </a:lnTo>
                <a:cubicBezTo>
                  <a:pt x="1987202" y="691725"/>
                  <a:pt x="1997387" y="824985"/>
                  <a:pt x="1896361" y="884106"/>
                </a:cubicBezTo>
                <a:lnTo>
                  <a:pt x="1183432" y="986504"/>
                </a:lnTo>
                <a:cubicBezTo>
                  <a:pt x="1223367" y="1084177"/>
                  <a:pt x="1658718" y="1218920"/>
                  <a:pt x="1698653" y="1316593"/>
                </a:cubicBezTo>
                <a:lnTo>
                  <a:pt x="1689412" y="1656180"/>
                </a:lnTo>
                <a:cubicBezTo>
                  <a:pt x="1597757" y="1600649"/>
                  <a:pt x="1444319" y="1643972"/>
                  <a:pt x="1352664" y="1588441"/>
                </a:cubicBezTo>
                <a:lnTo>
                  <a:pt x="1044114" y="1104565"/>
                </a:lnTo>
                <a:cubicBezTo>
                  <a:pt x="928661" y="1179360"/>
                  <a:pt x="887349" y="1513646"/>
                  <a:pt x="771896" y="1588441"/>
                </a:cubicBezTo>
                <a:lnTo>
                  <a:pt x="398816" y="1656180"/>
                </a:lnTo>
                <a:cubicBezTo>
                  <a:pt x="432560" y="1559460"/>
                  <a:pt x="367450" y="1400956"/>
                  <a:pt x="401194" y="1304236"/>
                </a:cubicBezTo>
                <a:lnTo>
                  <a:pt x="805942" y="1023574"/>
                </a:lnTo>
                <a:cubicBezTo>
                  <a:pt x="666907" y="935896"/>
                  <a:pt x="317807" y="971784"/>
                  <a:pt x="178772" y="884106"/>
                </a:cubicBezTo>
                <a:lnTo>
                  <a:pt x="0" y="63260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 rot="13754368">
            <a:off x="3216157" y="3910913"/>
            <a:ext cx="412433" cy="411636"/>
          </a:xfrm>
          <a:custGeom>
            <a:avLst/>
            <a:gdLst>
              <a:gd name="connsiteX0" fmla="*/ 1437 w 810975"/>
              <a:gd name="connsiteY0" fmla="*/ 323402 h 706871"/>
              <a:gd name="connsiteX1" fmla="*/ 285642 w 810975"/>
              <a:gd name="connsiteY1" fmla="*/ 619964 h 706871"/>
              <a:gd name="connsiteX2" fmla="*/ 594561 w 810975"/>
              <a:gd name="connsiteY2" fmla="*/ 706461 h 706871"/>
              <a:gd name="connsiteX3" fmla="*/ 804626 w 810975"/>
              <a:gd name="connsiteY3" fmla="*/ 595250 h 706871"/>
              <a:gd name="connsiteX4" fmla="*/ 755199 w 810975"/>
              <a:gd name="connsiteY4" fmla="*/ 360472 h 706871"/>
              <a:gd name="connsiteX5" fmla="*/ 742842 w 810975"/>
              <a:gd name="connsiteY5" fmla="*/ 150407 h 706871"/>
              <a:gd name="connsiteX6" fmla="*/ 730486 w 810975"/>
              <a:gd name="connsiteY6" fmla="*/ 2126 h 706871"/>
              <a:gd name="connsiteX7" fmla="*/ 643988 w 810975"/>
              <a:gd name="connsiteY7" fmla="*/ 261618 h 706871"/>
              <a:gd name="connsiteX8" fmla="*/ 260929 w 810975"/>
              <a:gd name="connsiteY8" fmla="*/ 88623 h 706871"/>
              <a:gd name="connsiteX9" fmla="*/ 409210 w 810975"/>
              <a:gd name="connsiteY9" fmla="*/ 397542 h 706871"/>
              <a:gd name="connsiteX10" fmla="*/ 1437 w 810975"/>
              <a:gd name="connsiteY10" fmla="*/ 323402 h 706871"/>
              <a:gd name="connsiteX0" fmla="*/ 871 w 983403"/>
              <a:gd name="connsiteY0" fmla="*/ 731175 h 737263"/>
              <a:gd name="connsiteX1" fmla="*/ 458070 w 983403"/>
              <a:gd name="connsiteY1" fmla="*/ 619964 h 737263"/>
              <a:gd name="connsiteX2" fmla="*/ 766989 w 983403"/>
              <a:gd name="connsiteY2" fmla="*/ 706461 h 737263"/>
              <a:gd name="connsiteX3" fmla="*/ 977054 w 983403"/>
              <a:gd name="connsiteY3" fmla="*/ 595250 h 737263"/>
              <a:gd name="connsiteX4" fmla="*/ 927627 w 983403"/>
              <a:gd name="connsiteY4" fmla="*/ 360472 h 737263"/>
              <a:gd name="connsiteX5" fmla="*/ 915270 w 983403"/>
              <a:gd name="connsiteY5" fmla="*/ 150407 h 737263"/>
              <a:gd name="connsiteX6" fmla="*/ 902914 w 983403"/>
              <a:gd name="connsiteY6" fmla="*/ 2126 h 737263"/>
              <a:gd name="connsiteX7" fmla="*/ 816416 w 983403"/>
              <a:gd name="connsiteY7" fmla="*/ 261618 h 737263"/>
              <a:gd name="connsiteX8" fmla="*/ 433357 w 983403"/>
              <a:gd name="connsiteY8" fmla="*/ 88623 h 737263"/>
              <a:gd name="connsiteX9" fmla="*/ 581638 w 983403"/>
              <a:gd name="connsiteY9" fmla="*/ 397542 h 737263"/>
              <a:gd name="connsiteX10" fmla="*/ 871 w 983403"/>
              <a:gd name="connsiteY10" fmla="*/ 731175 h 737263"/>
              <a:gd name="connsiteX0" fmla="*/ 4341 w 986873"/>
              <a:gd name="connsiteY0" fmla="*/ 731175 h 734712"/>
              <a:gd name="connsiteX1" fmla="*/ 461540 w 986873"/>
              <a:gd name="connsiteY1" fmla="*/ 619964 h 734712"/>
              <a:gd name="connsiteX2" fmla="*/ 770459 w 986873"/>
              <a:gd name="connsiteY2" fmla="*/ 706461 h 734712"/>
              <a:gd name="connsiteX3" fmla="*/ 980524 w 986873"/>
              <a:gd name="connsiteY3" fmla="*/ 595250 h 734712"/>
              <a:gd name="connsiteX4" fmla="*/ 931097 w 986873"/>
              <a:gd name="connsiteY4" fmla="*/ 360472 h 734712"/>
              <a:gd name="connsiteX5" fmla="*/ 918740 w 986873"/>
              <a:gd name="connsiteY5" fmla="*/ 150407 h 734712"/>
              <a:gd name="connsiteX6" fmla="*/ 906384 w 986873"/>
              <a:gd name="connsiteY6" fmla="*/ 2126 h 734712"/>
              <a:gd name="connsiteX7" fmla="*/ 819886 w 986873"/>
              <a:gd name="connsiteY7" fmla="*/ 261618 h 734712"/>
              <a:gd name="connsiteX8" fmla="*/ 436827 w 986873"/>
              <a:gd name="connsiteY8" fmla="*/ 88623 h 734712"/>
              <a:gd name="connsiteX9" fmla="*/ 585108 w 986873"/>
              <a:gd name="connsiteY9" fmla="*/ 397542 h 734712"/>
              <a:gd name="connsiteX10" fmla="*/ 251475 w 986873"/>
              <a:gd name="connsiteY10" fmla="*/ 459326 h 734712"/>
              <a:gd name="connsiteX11" fmla="*/ 4341 w 986873"/>
              <a:gd name="connsiteY11" fmla="*/ 731175 h 734712"/>
              <a:gd name="connsiteX0" fmla="*/ 4341 w 1004473"/>
              <a:gd name="connsiteY0" fmla="*/ 731109 h 734646"/>
              <a:gd name="connsiteX1" fmla="*/ 461540 w 1004473"/>
              <a:gd name="connsiteY1" fmla="*/ 619898 h 734646"/>
              <a:gd name="connsiteX2" fmla="*/ 770459 w 1004473"/>
              <a:gd name="connsiteY2" fmla="*/ 706395 h 734646"/>
              <a:gd name="connsiteX3" fmla="*/ 980524 w 1004473"/>
              <a:gd name="connsiteY3" fmla="*/ 595184 h 734646"/>
              <a:gd name="connsiteX4" fmla="*/ 992881 w 1004473"/>
              <a:gd name="connsiteY4" fmla="*/ 335692 h 734646"/>
              <a:gd name="connsiteX5" fmla="*/ 918740 w 1004473"/>
              <a:gd name="connsiteY5" fmla="*/ 150341 h 734646"/>
              <a:gd name="connsiteX6" fmla="*/ 906384 w 1004473"/>
              <a:gd name="connsiteY6" fmla="*/ 2060 h 734646"/>
              <a:gd name="connsiteX7" fmla="*/ 819886 w 1004473"/>
              <a:gd name="connsiteY7" fmla="*/ 261552 h 734646"/>
              <a:gd name="connsiteX8" fmla="*/ 436827 w 1004473"/>
              <a:gd name="connsiteY8" fmla="*/ 88557 h 734646"/>
              <a:gd name="connsiteX9" fmla="*/ 585108 w 1004473"/>
              <a:gd name="connsiteY9" fmla="*/ 397476 h 734646"/>
              <a:gd name="connsiteX10" fmla="*/ 251475 w 1004473"/>
              <a:gd name="connsiteY10" fmla="*/ 459260 h 734646"/>
              <a:gd name="connsiteX11" fmla="*/ 4341 w 1004473"/>
              <a:gd name="connsiteY11" fmla="*/ 731109 h 734646"/>
              <a:gd name="connsiteX0" fmla="*/ 4341 w 1228373"/>
              <a:gd name="connsiteY0" fmla="*/ 1057560 h 1061097"/>
              <a:gd name="connsiteX1" fmla="*/ 461540 w 1228373"/>
              <a:gd name="connsiteY1" fmla="*/ 946349 h 1061097"/>
              <a:gd name="connsiteX2" fmla="*/ 770459 w 1228373"/>
              <a:gd name="connsiteY2" fmla="*/ 1032846 h 1061097"/>
              <a:gd name="connsiteX3" fmla="*/ 980524 w 1228373"/>
              <a:gd name="connsiteY3" fmla="*/ 921635 h 1061097"/>
              <a:gd name="connsiteX4" fmla="*/ 992881 w 1228373"/>
              <a:gd name="connsiteY4" fmla="*/ 662143 h 1061097"/>
              <a:gd name="connsiteX5" fmla="*/ 1227659 w 1228373"/>
              <a:gd name="connsiteY5" fmla="*/ 7235 h 1061097"/>
              <a:gd name="connsiteX6" fmla="*/ 906384 w 1228373"/>
              <a:gd name="connsiteY6" fmla="*/ 328511 h 1061097"/>
              <a:gd name="connsiteX7" fmla="*/ 819886 w 1228373"/>
              <a:gd name="connsiteY7" fmla="*/ 588003 h 1061097"/>
              <a:gd name="connsiteX8" fmla="*/ 436827 w 1228373"/>
              <a:gd name="connsiteY8" fmla="*/ 415008 h 1061097"/>
              <a:gd name="connsiteX9" fmla="*/ 585108 w 1228373"/>
              <a:gd name="connsiteY9" fmla="*/ 723927 h 1061097"/>
              <a:gd name="connsiteX10" fmla="*/ 251475 w 1228373"/>
              <a:gd name="connsiteY10" fmla="*/ 785711 h 1061097"/>
              <a:gd name="connsiteX11" fmla="*/ 4341 w 1228373"/>
              <a:gd name="connsiteY11" fmla="*/ 1057560 h 1061097"/>
              <a:gd name="connsiteX0" fmla="*/ 4341 w 1230567"/>
              <a:gd name="connsiteY0" fmla="*/ 1072495 h 1076032"/>
              <a:gd name="connsiteX1" fmla="*/ 461540 w 1230567"/>
              <a:gd name="connsiteY1" fmla="*/ 961284 h 1076032"/>
              <a:gd name="connsiteX2" fmla="*/ 770459 w 1230567"/>
              <a:gd name="connsiteY2" fmla="*/ 1047781 h 1076032"/>
              <a:gd name="connsiteX3" fmla="*/ 980524 w 1230567"/>
              <a:gd name="connsiteY3" fmla="*/ 936570 h 1076032"/>
              <a:gd name="connsiteX4" fmla="*/ 992881 w 1230567"/>
              <a:gd name="connsiteY4" fmla="*/ 677078 h 1076032"/>
              <a:gd name="connsiteX5" fmla="*/ 1227659 w 1230567"/>
              <a:gd name="connsiteY5" fmla="*/ 22170 h 1076032"/>
              <a:gd name="connsiteX6" fmla="*/ 807530 w 1230567"/>
              <a:gd name="connsiteY6" fmla="*/ 195165 h 1076032"/>
              <a:gd name="connsiteX7" fmla="*/ 819886 w 1230567"/>
              <a:gd name="connsiteY7" fmla="*/ 602938 h 1076032"/>
              <a:gd name="connsiteX8" fmla="*/ 436827 w 1230567"/>
              <a:gd name="connsiteY8" fmla="*/ 429943 h 1076032"/>
              <a:gd name="connsiteX9" fmla="*/ 585108 w 1230567"/>
              <a:gd name="connsiteY9" fmla="*/ 738862 h 1076032"/>
              <a:gd name="connsiteX10" fmla="*/ 251475 w 1230567"/>
              <a:gd name="connsiteY10" fmla="*/ 800646 h 1076032"/>
              <a:gd name="connsiteX11" fmla="*/ 4341 w 1230567"/>
              <a:gd name="connsiteY11" fmla="*/ 1072495 h 1076032"/>
              <a:gd name="connsiteX0" fmla="*/ 4341 w 1231061"/>
              <a:gd name="connsiteY0" fmla="*/ 1053601 h 1057138"/>
              <a:gd name="connsiteX1" fmla="*/ 461540 w 1231061"/>
              <a:gd name="connsiteY1" fmla="*/ 942390 h 1057138"/>
              <a:gd name="connsiteX2" fmla="*/ 770459 w 1231061"/>
              <a:gd name="connsiteY2" fmla="*/ 1028887 h 1057138"/>
              <a:gd name="connsiteX3" fmla="*/ 980524 w 1231061"/>
              <a:gd name="connsiteY3" fmla="*/ 917676 h 1057138"/>
              <a:gd name="connsiteX4" fmla="*/ 992881 w 1231061"/>
              <a:gd name="connsiteY4" fmla="*/ 658184 h 1057138"/>
              <a:gd name="connsiteX5" fmla="*/ 1005238 w 1231061"/>
              <a:gd name="connsiteY5" fmla="*/ 312196 h 1057138"/>
              <a:gd name="connsiteX6" fmla="*/ 1227659 w 1231061"/>
              <a:gd name="connsiteY6" fmla="*/ 3276 h 1057138"/>
              <a:gd name="connsiteX7" fmla="*/ 807530 w 1231061"/>
              <a:gd name="connsiteY7" fmla="*/ 176271 h 1057138"/>
              <a:gd name="connsiteX8" fmla="*/ 819886 w 1231061"/>
              <a:gd name="connsiteY8" fmla="*/ 584044 h 1057138"/>
              <a:gd name="connsiteX9" fmla="*/ 436827 w 1231061"/>
              <a:gd name="connsiteY9" fmla="*/ 411049 h 1057138"/>
              <a:gd name="connsiteX10" fmla="*/ 585108 w 1231061"/>
              <a:gd name="connsiteY10" fmla="*/ 719968 h 1057138"/>
              <a:gd name="connsiteX11" fmla="*/ 251475 w 1231061"/>
              <a:gd name="connsiteY11" fmla="*/ 781752 h 1057138"/>
              <a:gd name="connsiteX12" fmla="*/ 4341 w 1231061"/>
              <a:gd name="connsiteY12" fmla="*/ 1053601 h 1057138"/>
              <a:gd name="connsiteX0" fmla="*/ 4341 w 1231061"/>
              <a:gd name="connsiteY0" fmla="*/ 1053601 h 1057138"/>
              <a:gd name="connsiteX1" fmla="*/ 461540 w 1231061"/>
              <a:gd name="connsiteY1" fmla="*/ 942390 h 1057138"/>
              <a:gd name="connsiteX2" fmla="*/ 770459 w 1231061"/>
              <a:gd name="connsiteY2" fmla="*/ 1028887 h 1057138"/>
              <a:gd name="connsiteX3" fmla="*/ 1029951 w 1231061"/>
              <a:gd name="connsiteY3" fmla="*/ 930033 h 1057138"/>
              <a:gd name="connsiteX4" fmla="*/ 992881 w 1231061"/>
              <a:gd name="connsiteY4" fmla="*/ 658184 h 1057138"/>
              <a:gd name="connsiteX5" fmla="*/ 1005238 w 1231061"/>
              <a:gd name="connsiteY5" fmla="*/ 312196 h 1057138"/>
              <a:gd name="connsiteX6" fmla="*/ 1227659 w 1231061"/>
              <a:gd name="connsiteY6" fmla="*/ 3276 h 1057138"/>
              <a:gd name="connsiteX7" fmla="*/ 807530 w 1231061"/>
              <a:gd name="connsiteY7" fmla="*/ 176271 h 1057138"/>
              <a:gd name="connsiteX8" fmla="*/ 819886 w 1231061"/>
              <a:gd name="connsiteY8" fmla="*/ 584044 h 1057138"/>
              <a:gd name="connsiteX9" fmla="*/ 436827 w 1231061"/>
              <a:gd name="connsiteY9" fmla="*/ 411049 h 1057138"/>
              <a:gd name="connsiteX10" fmla="*/ 585108 w 1231061"/>
              <a:gd name="connsiteY10" fmla="*/ 719968 h 1057138"/>
              <a:gd name="connsiteX11" fmla="*/ 251475 w 1231061"/>
              <a:gd name="connsiteY11" fmla="*/ 781752 h 1057138"/>
              <a:gd name="connsiteX12" fmla="*/ 4341 w 1231061"/>
              <a:gd name="connsiteY12" fmla="*/ 1053601 h 1057138"/>
              <a:gd name="connsiteX0" fmla="*/ 4341 w 1231061"/>
              <a:gd name="connsiteY0" fmla="*/ 1053601 h 1057138"/>
              <a:gd name="connsiteX1" fmla="*/ 461540 w 1231061"/>
              <a:gd name="connsiteY1" fmla="*/ 942390 h 1057138"/>
              <a:gd name="connsiteX2" fmla="*/ 770459 w 1231061"/>
              <a:gd name="connsiteY2" fmla="*/ 1028887 h 1057138"/>
              <a:gd name="connsiteX3" fmla="*/ 1029951 w 1231061"/>
              <a:gd name="connsiteY3" fmla="*/ 930033 h 1057138"/>
              <a:gd name="connsiteX4" fmla="*/ 992881 w 1231061"/>
              <a:gd name="connsiteY4" fmla="*/ 658184 h 1057138"/>
              <a:gd name="connsiteX5" fmla="*/ 1005238 w 1231061"/>
              <a:gd name="connsiteY5" fmla="*/ 312196 h 1057138"/>
              <a:gd name="connsiteX6" fmla="*/ 1227659 w 1231061"/>
              <a:gd name="connsiteY6" fmla="*/ 3276 h 1057138"/>
              <a:gd name="connsiteX7" fmla="*/ 807530 w 1231061"/>
              <a:gd name="connsiteY7" fmla="*/ 176271 h 1057138"/>
              <a:gd name="connsiteX8" fmla="*/ 819886 w 1231061"/>
              <a:gd name="connsiteY8" fmla="*/ 584044 h 1057138"/>
              <a:gd name="connsiteX9" fmla="*/ 436827 w 1231061"/>
              <a:gd name="connsiteY9" fmla="*/ 411049 h 1057138"/>
              <a:gd name="connsiteX10" fmla="*/ 585108 w 1231061"/>
              <a:gd name="connsiteY10" fmla="*/ 719968 h 1057138"/>
              <a:gd name="connsiteX11" fmla="*/ 251475 w 1231061"/>
              <a:gd name="connsiteY11" fmla="*/ 781752 h 1057138"/>
              <a:gd name="connsiteX12" fmla="*/ 4341 w 1231061"/>
              <a:gd name="connsiteY12" fmla="*/ 1053601 h 1057138"/>
              <a:gd name="connsiteX0" fmla="*/ 4341 w 1088125"/>
              <a:gd name="connsiteY0" fmla="*/ 1029559 h 1033096"/>
              <a:gd name="connsiteX1" fmla="*/ 461540 w 1088125"/>
              <a:gd name="connsiteY1" fmla="*/ 918348 h 1033096"/>
              <a:gd name="connsiteX2" fmla="*/ 770459 w 1088125"/>
              <a:gd name="connsiteY2" fmla="*/ 1004845 h 1033096"/>
              <a:gd name="connsiteX3" fmla="*/ 1029951 w 1088125"/>
              <a:gd name="connsiteY3" fmla="*/ 905991 h 1033096"/>
              <a:gd name="connsiteX4" fmla="*/ 992881 w 1088125"/>
              <a:gd name="connsiteY4" fmla="*/ 634142 h 1033096"/>
              <a:gd name="connsiteX5" fmla="*/ 1005238 w 1088125"/>
              <a:gd name="connsiteY5" fmla="*/ 288154 h 1033096"/>
              <a:gd name="connsiteX6" fmla="*/ 1079377 w 1088125"/>
              <a:gd name="connsiteY6" fmla="*/ 3947 h 1033096"/>
              <a:gd name="connsiteX7" fmla="*/ 807530 w 1088125"/>
              <a:gd name="connsiteY7" fmla="*/ 152229 h 1033096"/>
              <a:gd name="connsiteX8" fmla="*/ 819886 w 1088125"/>
              <a:gd name="connsiteY8" fmla="*/ 560002 h 1033096"/>
              <a:gd name="connsiteX9" fmla="*/ 436827 w 1088125"/>
              <a:gd name="connsiteY9" fmla="*/ 387007 h 1033096"/>
              <a:gd name="connsiteX10" fmla="*/ 585108 w 1088125"/>
              <a:gd name="connsiteY10" fmla="*/ 695926 h 1033096"/>
              <a:gd name="connsiteX11" fmla="*/ 251475 w 1088125"/>
              <a:gd name="connsiteY11" fmla="*/ 757710 h 1033096"/>
              <a:gd name="connsiteX12" fmla="*/ 4341 w 1088125"/>
              <a:gd name="connsiteY12" fmla="*/ 1029559 h 1033096"/>
              <a:gd name="connsiteX0" fmla="*/ 4341 w 1161067"/>
              <a:gd name="connsiteY0" fmla="*/ 1176127 h 1179664"/>
              <a:gd name="connsiteX1" fmla="*/ 461540 w 1161067"/>
              <a:gd name="connsiteY1" fmla="*/ 1064916 h 1179664"/>
              <a:gd name="connsiteX2" fmla="*/ 770459 w 1161067"/>
              <a:gd name="connsiteY2" fmla="*/ 1151413 h 1179664"/>
              <a:gd name="connsiteX3" fmla="*/ 1029951 w 1161067"/>
              <a:gd name="connsiteY3" fmla="*/ 1052559 h 1179664"/>
              <a:gd name="connsiteX4" fmla="*/ 992881 w 1161067"/>
              <a:gd name="connsiteY4" fmla="*/ 780710 h 1179664"/>
              <a:gd name="connsiteX5" fmla="*/ 1005238 w 1161067"/>
              <a:gd name="connsiteY5" fmla="*/ 434722 h 1179664"/>
              <a:gd name="connsiteX6" fmla="*/ 1156231 w 1161067"/>
              <a:gd name="connsiteY6" fmla="*/ 1753 h 1179664"/>
              <a:gd name="connsiteX7" fmla="*/ 807530 w 1161067"/>
              <a:gd name="connsiteY7" fmla="*/ 298797 h 1179664"/>
              <a:gd name="connsiteX8" fmla="*/ 819886 w 1161067"/>
              <a:gd name="connsiteY8" fmla="*/ 706570 h 1179664"/>
              <a:gd name="connsiteX9" fmla="*/ 436827 w 1161067"/>
              <a:gd name="connsiteY9" fmla="*/ 533575 h 1179664"/>
              <a:gd name="connsiteX10" fmla="*/ 585108 w 1161067"/>
              <a:gd name="connsiteY10" fmla="*/ 842494 h 1179664"/>
              <a:gd name="connsiteX11" fmla="*/ 251475 w 1161067"/>
              <a:gd name="connsiteY11" fmla="*/ 904278 h 1179664"/>
              <a:gd name="connsiteX12" fmla="*/ 4341 w 1161067"/>
              <a:gd name="connsiteY12" fmla="*/ 1176127 h 1179664"/>
              <a:gd name="connsiteX0" fmla="*/ 4341 w 1161067"/>
              <a:gd name="connsiteY0" fmla="*/ 1176127 h 1181662"/>
              <a:gd name="connsiteX1" fmla="*/ 461540 w 1161067"/>
              <a:gd name="connsiteY1" fmla="*/ 1091964 h 1181662"/>
              <a:gd name="connsiteX2" fmla="*/ 770459 w 1161067"/>
              <a:gd name="connsiteY2" fmla="*/ 1151413 h 1181662"/>
              <a:gd name="connsiteX3" fmla="*/ 1029951 w 1161067"/>
              <a:gd name="connsiteY3" fmla="*/ 1052559 h 1181662"/>
              <a:gd name="connsiteX4" fmla="*/ 992881 w 1161067"/>
              <a:gd name="connsiteY4" fmla="*/ 780710 h 1181662"/>
              <a:gd name="connsiteX5" fmla="*/ 1005238 w 1161067"/>
              <a:gd name="connsiteY5" fmla="*/ 434722 h 1181662"/>
              <a:gd name="connsiteX6" fmla="*/ 1156231 w 1161067"/>
              <a:gd name="connsiteY6" fmla="*/ 1753 h 1181662"/>
              <a:gd name="connsiteX7" fmla="*/ 807530 w 1161067"/>
              <a:gd name="connsiteY7" fmla="*/ 298797 h 1181662"/>
              <a:gd name="connsiteX8" fmla="*/ 819886 w 1161067"/>
              <a:gd name="connsiteY8" fmla="*/ 706570 h 1181662"/>
              <a:gd name="connsiteX9" fmla="*/ 436827 w 1161067"/>
              <a:gd name="connsiteY9" fmla="*/ 533575 h 1181662"/>
              <a:gd name="connsiteX10" fmla="*/ 585108 w 1161067"/>
              <a:gd name="connsiteY10" fmla="*/ 842494 h 1181662"/>
              <a:gd name="connsiteX11" fmla="*/ 251475 w 1161067"/>
              <a:gd name="connsiteY11" fmla="*/ 904278 h 1181662"/>
              <a:gd name="connsiteX12" fmla="*/ 4341 w 1161067"/>
              <a:gd name="connsiteY12" fmla="*/ 1176127 h 1181662"/>
              <a:gd name="connsiteX0" fmla="*/ 19869 w 1176595"/>
              <a:gd name="connsiteY0" fmla="*/ 1176127 h 1188476"/>
              <a:gd name="connsiteX1" fmla="*/ 477068 w 1176595"/>
              <a:gd name="connsiteY1" fmla="*/ 1091964 h 1188476"/>
              <a:gd name="connsiteX2" fmla="*/ 785987 w 1176595"/>
              <a:gd name="connsiteY2" fmla="*/ 1151413 h 1188476"/>
              <a:gd name="connsiteX3" fmla="*/ 1045479 w 1176595"/>
              <a:gd name="connsiteY3" fmla="*/ 1052559 h 1188476"/>
              <a:gd name="connsiteX4" fmla="*/ 1008409 w 1176595"/>
              <a:gd name="connsiteY4" fmla="*/ 780710 h 1188476"/>
              <a:gd name="connsiteX5" fmla="*/ 1020766 w 1176595"/>
              <a:gd name="connsiteY5" fmla="*/ 434722 h 1188476"/>
              <a:gd name="connsiteX6" fmla="*/ 1171759 w 1176595"/>
              <a:gd name="connsiteY6" fmla="*/ 1753 h 1188476"/>
              <a:gd name="connsiteX7" fmla="*/ 823058 w 1176595"/>
              <a:gd name="connsiteY7" fmla="*/ 298797 h 1188476"/>
              <a:gd name="connsiteX8" fmla="*/ 835414 w 1176595"/>
              <a:gd name="connsiteY8" fmla="*/ 706570 h 1188476"/>
              <a:gd name="connsiteX9" fmla="*/ 452355 w 1176595"/>
              <a:gd name="connsiteY9" fmla="*/ 533575 h 1188476"/>
              <a:gd name="connsiteX10" fmla="*/ 600636 w 1176595"/>
              <a:gd name="connsiteY10" fmla="*/ 842494 h 1188476"/>
              <a:gd name="connsiteX11" fmla="*/ 134255 w 1176595"/>
              <a:gd name="connsiteY11" fmla="*/ 775802 h 1188476"/>
              <a:gd name="connsiteX12" fmla="*/ 19869 w 1176595"/>
              <a:gd name="connsiteY12" fmla="*/ 1176127 h 1188476"/>
              <a:gd name="connsiteX0" fmla="*/ 11703 w 1259257"/>
              <a:gd name="connsiteY0" fmla="*/ 1378985 h 1385142"/>
              <a:gd name="connsiteX1" fmla="*/ 559730 w 1259257"/>
              <a:gd name="connsiteY1" fmla="*/ 1091964 h 1385142"/>
              <a:gd name="connsiteX2" fmla="*/ 868649 w 1259257"/>
              <a:gd name="connsiteY2" fmla="*/ 1151413 h 1385142"/>
              <a:gd name="connsiteX3" fmla="*/ 1128141 w 1259257"/>
              <a:gd name="connsiteY3" fmla="*/ 1052559 h 1385142"/>
              <a:gd name="connsiteX4" fmla="*/ 1091071 w 1259257"/>
              <a:gd name="connsiteY4" fmla="*/ 780710 h 1385142"/>
              <a:gd name="connsiteX5" fmla="*/ 1103428 w 1259257"/>
              <a:gd name="connsiteY5" fmla="*/ 434722 h 1385142"/>
              <a:gd name="connsiteX6" fmla="*/ 1254421 w 1259257"/>
              <a:gd name="connsiteY6" fmla="*/ 1753 h 1385142"/>
              <a:gd name="connsiteX7" fmla="*/ 905720 w 1259257"/>
              <a:gd name="connsiteY7" fmla="*/ 298797 h 1385142"/>
              <a:gd name="connsiteX8" fmla="*/ 918076 w 1259257"/>
              <a:gd name="connsiteY8" fmla="*/ 706570 h 1385142"/>
              <a:gd name="connsiteX9" fmla="*/ 535017 w 1259257"/>
              <a:gd name="connsiteY9" fmla="*/ 533575 h 1385142"/>
              <a:gd name="connsiteX10" fmla="*/ 683298 w 1259257"/>
              <a:gd name="connsiteY10" fmla="*/ 842494 h 1385142"/>
              <a:gd name="connsiteX11" fmla="*/ 216917 w 1259257"/>
              <a:gd name="connsiteY11" fmla="*/ 775802 h 1385142"/>
              <a:gd name="connsiteX12" fmla="*/ 11703 w 1259257"/>
              <a:gd name="connsiteY12" fmla="*/ 1378985 h 1385142"/>
              <a:gd name="connsiteX0" fmla="*/ 5618 w 1253172"/>
              <a:gd name="connsiteY0" fmla="*/ 1378985 h 1382633"/>
              <a:gd name="connsiteX1" fmla="*/ 553645 w 1253172"/>
              <a:gd name="connsiteY1" fmla="*/ 1091964 h 1382633"/>
              <a:gd name="connsiteX2" fmla="*/ 862564 w 1253172"/>
              <a:gd name="connsiteY2" fmla="*/ 1151413 h 1382633"/>
              <a:gd name="connsiteX3" fmla="*/ 1122056 w 1253172"/>
              <a:gd name="connsiteY3" fmla="*/ 1052559 h 1382633"/>
              <a:gd name="connsiteX4" fmla="*/ 1084986 w 1253172"/>
              <a:gd name="connsiteY4" fmla="*/ 780710 h 1382633"/>
              <a:gd name="connsiteX5" fmla="*/ 1097343 w 1253172"/>
              <a:gd name="connsiteY5" fmla="*/ 434722 h 1382633"/>
              <a:gd name="connsiteX6" fmla="*/ 1248336 w 1253172"/>
              <a:gd name="connsiteY6" fmla="*/ 1753 h 1382633"/>
              <a:gd name="connsiteX7" fmla="*/ 899635 w 1253172"/>
              <a:gd name="connsiteY7" fmla="*/ 298797 h 1382633"/>
              <a:gd name="connsiteX8" fmla="*/ 911991 w 1253172"/>
              <a:gd name="connsiteY8" fmla="*/ 706570 h 1382633"/>
              <a:gd name="connsiteX9" fmla="*/ 528932 w 1253172"/>
              <a:gd name="connsiteY9" fmla="*/ 533575 h 1382633"/>
              <a:gd name="connsiteX10" fmla="*/ 677213 w 1253172"/>
              <a:gd name="connsiteY10" fmla="*/ 842494 h 1382633"/>
              <a:gd name="connsiteX11" fmla="*/ 287686 w 1253172"/>
              <a:gd name="connsiteY11" fmla="*/ 856945 h 1382633"/>
              <a:gd name="connsiteX12" fmla="*/ 5618 w 1253172"/>
              <a:gd name="connsiteY12" fmla="*/ 1378985 h 1382633"/>
              <a:gd name="connsiteX0" fmla="*/ 5618 w 1130348"/>
              <a:gd name="connsiteY0" fmla="*/ 1097068 h 1100716"/>
              <a:gd name="connsiteX1" fmla="*/ 553645 w 1130348"/>
              <a:gd name="connsiteY1" fmla="*/ 810047 h 1100716"/>
              <a:gd name="connsiteX2" fmla="*/ 862564 w 1130348"/>
              <a:gd name="connsiteY2" fmla="*/ 869496 h 1100716"/>
              <a:gd name="connsiteX3" fmla="*/ 1122056 w 1130348"/>
              <a:gd name="connsiteY3" fmla="*/ 770642 h 1100716"/>
              <a:gd name="connsiteX4" fmla="*/ 1084986 w 1130348"/>
              <a:gd name="connsiteY4" fmla="*/ 498793 h 1100716"/>
              <a:gd name="connsiteX5" fmla="*/ 1097343 w 1130348"/>
              <a:gd name="connsiteY5" fmla="*/ 152805 h 1100716"/>
              <a:gd name="connsiteX6" fmla="*/ 1108601 w 1130348"/>
              <a:gd name="connsiteY6" fmla="*/ 84980 h 1100716"/>
              <a:gd name="connsiteX7" fmla="*/ 899635 w 1130348"/>
              <a:gd name="connsiteY7" fmla="*/ 16880 h 1100716"/>
              <a:gd name="connsiteX8" fmla="*/ 911991 w 1130348"/>
              <a:gd name="connsiteY8" fmla="*/ 424653 h 1100716"/>
              <a:gd name="connsiteX9" fmla="*/ 528932 w 1130348"/>
              <a:gd name="connsiteY9" fmla="*/ 251658 h 1100716"/>
              <a:gd name="connsiteX10" fmla="*/ 677213 w 1130348"/>
              <a:gd name="connsiteY10" fmla="*/ 560577 h 1100716"/>
              <a:gd name="connsiteX11" fmla="*/ 287686 w 1130348"/>
              <a:gd name="connsiteY11" fmla="*/ 575028 h 1100716"/>
              <a:gd name="connsiteX12" fmla="*/ 5618 w 1130348"/>
              <a:gd name="connsiteY12" fmla="*/ 1097068 h 1100716"/>
              <a:gd name="connsiteX0" fmla="*/ 5618 w 1124327"/>
              <a:gd name="connsiteY0" fmla="*/ 1023525 h 1027173"/>
              <a:gd name="connsiteX1" fmla="*/ 553645 w 1124327"/>
              <a:gd name="connsiteY1" fmla="*/ 736504 h 1027173"/>
              <a:gd name="connsiteX2" fmla="*/ 862564 w 1124327"/>
              <a:gd name="connsiteY2" fmla="*/ 795953 h 1027173"/>
              <a:gd name="connsiteX3" fmla="*/ 1122056 w 1124327"/>
              <a:gd name="connsiteY3" fmla="*/ 697099 h 1027173"/>
              <a:gd name="connsiteX4" fmla="*/ 1084986 w 1124327"/>
              <a:gd name="connsiteY4" fmla="*/ 425250 h 1027173"/>
              <a:gd name="connsiteX5" fmla="*/ 1097343 w 1124327"/>
              <a:gd name="connsiteY5" fmla="*/ 79262 h 1027173"/>
              <a:gd name="connsiteX6" fmla="*/ 1108601 w 1124327"/>
              <a:gd name="connsiteY6" fmla="*/ 11437 h 1027173"/>
              <a:gd name="connsiteX7" fmla="*/ 990462 w 1124327"/>
              <a:gd name="connsiteY7" fmla="*/ 132672 h 1027173"/>
              <a:gd name="connsiteX8" fmla="*/ 911991 w 1124327"/>
              <a:gd name="connsiteY8" fmla="*/ 351110 h 1027173"/>
              <a:gd name="connsiteX9" fmla="*/ 528932 w 1124327"/>
              <a:gd name="connsiteY9" fmla="*/ 178115 h 1027173"/>
              <a:gd name="connsiteX10" fmla="*/ 677213 w 1124327"/>
              <a:gd name="connsiteY10" fmla="*/ 487034 h 1027173"/>
              <a:gd name="connsiteX11" fmla="*/ 287686 w 1124327"/>
              <a:gd name="connsiteY11" fmla="*/ 501485 h 1027173"/>
              <a:gd name="connsiteX12" fmla="*/ 5618 w 1124327"/>
              <a:gd name="connsiteY12" fmla="*/ 1023525 h 1027173"/>
              <a:gd name="connsiteX0" fmla="*/ 1128 w 1119837"/>
              <a:gd name="connsiteY0" fmla="*/ 1023525 h 1026261"/>
              <a:gd name="connsiteX1" fmla="*/ 549155 w 1119837"/>
              <a:gd name="connsiteY1" fmla="*/ 736504 h 1026261"/>
              <a:gd name="connsiteX2" fmla="*/ 858074 w 1119837"/>
              <a:gd name="connsiteY2" fmla="*/ 795953 h 1026261"/>
              <a:gd name="connsiteX3" fmla="*/ 1117566 w 1119837"/>
              <a:gd name="connsiteY3" fmla="*/ 697099 h 1026261"/>
              <a:gd name="connsiteX4" fmla="*/ 1080496 w 1119837"/>
              <a:gd name="connsiteY4" fmla="*/ 425250 h 1026261"/>
              <a:gd name="connsiteX5" fmla="*/ 1092853 w 1119837"/>
              <a:gd name="connsiteY5" fmla="*/ 79262 h 1026261"/>
              <a:gd name="connsiteX6" fmla="*/ 1104111 w 1119837"/>
              <a:gd name="connsiteY6" fmla="*/ 11437 h 1026261"/>
              <a:gd name="connsiteX7" fmla="*/ 985972 w 1119837"/>
              <a:gd name="connsiteY7" fmla="*/ 132672 h 1026261"/>
              <a:gd name="connsiteX8" fmla="*/ 907501 w 1119837"/>
              <a:gd name="connsiteY8" fmla="*/ 351110 h 1026261"/>
              <a:gd name="connsiteX9" fmla="*/ 524442 w 1119837"/>
              <a:gd name="connsiteY9" fmla="*/ 178115 h 1026261"/>
              <a:gd name="connsiteX10" fmla="*/ 672723 w 1119837"/>
              <a:gd name="connsiteY10" fmla="*/ 487034 h 1026261"/>
              <a:gd name="connsiteX11" fmla="*/ 410990 w 1119837"/>
              <a:gd name="connsiteY11" fmla="*/ 536157 h 1026261"/>
              <a:gd name="connsiteX12" fmla="*/ 1128 w 1119837"/>
              <a:gd name="connsiteY12" fmla="*/ 1023525 h 1026261"/>
              <a:gd name="connsiteX0" fmla="*/ 2526 w 924630"/>
              <a:gd name="connsiteY0" fmla="*/ 789485 h 801035"/>
              <a:gd name="connsiteX1" fmla="*/ 353948 w 924630"/>
              <a:gd name="connsiteY1" fmla="*/ 736504 h 801035"/>
              <a:gd name="connsiteX2" fmla="*/ 662867 w 924630"/>
              <a:gd name="connsiteY2" fmla="*/ 795953 h 801035"/>
              <a:gd name="connsiteX3" fmla="*/ 922359 w 924630"/>
              <a:gd name="connsiteY3" fmla="*/ 697099 h 801035"/>
              <a:gd name="connsiteX4" fmla="*/ 885289 w 924630"/>
              <a:gd name="connsiteY4" fmla="*/ 425250 h 801035"/>
              <a:gd name="connsiteX5" fmla="*/ 897646 w 924630"/>
              <a:gd name="connsiteY5" fmla="*/ 79262 h 801035"/>
              <a:gd name="connsiteX6" fmla="*/ 908904 w 924630"/>
              <a:gd name="connsiteY6" fmla="*/ 11437 h 801035"/>
              <a:gd name="connsiteX7" fmla="*/ 790765 w 924630"/>
              <a:gd name="connsiteY7" fmla="*/ 132672 h 801035"/>
              <a:gd name="connsiteX8" fmla="*/ 712294 w 924630"/>
              <a:gd name="connsiteY8" fmla="*/ 351110 h 801035"/>
              <a:gd name="connsiteX9" fmla="*/ 329235 w 924630"/>
              <a:gd name="connsiteY9" fmla="*/ 178115 h 801035"/>
              <a:gd name="connsiteX10" fmla="*/ 477516 w 924630"/>
              <a:gd name="connsiteY10" fmla="*/ 487034 h 801035"/>
              <a:gd name="connsiteX11" fmla="*/ 215783 w 924630"/>
              <a:gd name="connsiteY11" fmla="*/ 536157 h 801035"/>
              <a:gd name="connsiteX12" fmla="*/ 2526 w 924630"/>
              <a:gd name="connsiteY12" fmla="*/ 789485 h 801035"/>
              <a:gd name="connsiteX0" fmla="*/ 2526 w 952449"/>
              <a:gd name="connsiteY0" fmla="*/ 789485 h 797089"/>
              <a:gd name="connsiteX1" fmla="*/ 353948 w 952449"/>
              <a:gd name="connsiteY1" fmla="*/ 736504 h 797089"/>
              <a:gd name="connsiteX2" fmla="*/ 662867 w 952449"/>
              <a:gd name="connsiteY2" fmla="*/ 795953 h 797089"/>
              <a:gd name="connsiteX3" fmla="*/ 922359 w 952449"/>
              <a:gd name="connsiteY3" fmla="*/ 697099 h 797089"/>
              <a:gd name="connsiteX4" fmla="*/ 944271 w 952449"/>
              <a:gd name="connsiteY4" fmla="*/ 425250 h 797089"/>
              <a:gd name="connsiteX5" fmla="*/ 897646 w 952449"/>
              <a:gd name="connsiteY5" fmla="*/ 79262 h 797089"/>
              <a:gd name="connsiteX6" fmla="*/ 908904 w 952449"/>
              <a:gd name="connsiteY6" fmla="*/ 11437 h 797089"/>
              <a:gd name="connsiteX7" fmla="*/ 790765 w 952449"/>
              <a:gd name="connsiteY7" fmla="*/ 132672 h 797089"/>
              <a:gd name="connsiteX8" fmla="*/ 712294 w 952449"/>
              <a:gd name="connsiteY8" fmla="*/ 351110 h 797089"/>
              <a:gd name="connsiteX9" fmla="*/ 329235 w 952449"/>
              <a:gd name="connsiteY9" fmla="*/ 178115 h 797089"/>
              <a:gd name="connsiteX10" fmla="*/ 477516 w 952449"/>
              <a:gd name="connsiteY10" fmla="*/ 487034 h 797089"/>
              <a:gd name="connsiteX11" fmla="*/ 215783 w 952449"/>
              <a:gd name="connsiteY11" fmla="*/ 536157 h 797089"/>
              <a:gd name="connsiteX12" fmla="*/ 2526 w 952449"/>
              <a:gd name="connsiteY12" fmla="*/ 789485 h 79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52449" h="797089">
                <a:moveTo>
                  <a:pt x="2526" y="789485"/>
                </a:moveTo>
                <a:cubicBezTo>
                  <a:pt x="25553" y="822876"/>
                  <a:pt x="243891" y="735426"/>
                  <a:pt x="353948" y="736504"/>
                </a:cubicBezTo>
                <a:cubicBezTo>
                  <a:pt x="464005" y="737582"/>
                  <a:pt x="568132" y="802520"/>
                  <a:pt x="662867" y="795953"/>
                </a:cubicBezTo>
                <a:cubicBezTo>
                  <a:pt x="757602" y="789386"/>
                  <a:pt x="875458" y="758883"/>
                  <a:pt x="922359" y="697099"/>
                </a:cubicBezTo>
                <a:cubicBezTo>
                  <a:pt x="969260" y="635315"/>
                  <a:pt x="948390" y="528223"/>
                  <a:pt x="944271" y="425250"/>
                </a:cubicBezTo>
                <a:cubicBezTo>
                  <a:pt x="940152" y="322277"/>
                  <a:pt x="858516" y="188413"/>
                  <a:pt x="897646" y="79262"/>
                </a:cubicBezTo>
                <a:cubicBezTo>
                  <a:pt x="936776" y="-29889"/>
                  <a:pt x="926717" y="2535"/>
                  <a:pt x="908904" y="11437"/>
                </a:cubicBezTo>
                <a:cubicBezTo>
                  <a:pt x="891091" y="20339"/>
                  <a:pt x="823533" y="76060"/>
                  <a:pt x="790765" y="132672"/>
                </a:cubicBezTo>
                <a:cubicBezTo>
                  <a:pt x="757997" y="189284"/>
                  <a:pt x="789216" y="343536"/>
                  <a:pt x="712294" y="351110"/>
                </a:cubicBezTo>
                <a:cubicBezTo>
                  <a:pt x="635372" y="358684"/>
                  <a:pt x="368365" y="155461"/>
                  <a:pt x="329235" y="178115"/>
                </a:cubicBezTo>
                <a:cubicBezTo>
                  <a:pt x="290105" y="200769"/>
                  <a:pt x="496425" y="427360"/>
                  <a:pt x="477516" y="487034"/>
                </a:cubicBezTo>
                <a:cubicBezTo>
                  <a:pt x="458607" y="546708"/>
                  <a:pt x="312578" y="480552"/>
                  <a:pt x="215783" y="536157"/>
                </a:cubicBezTo>
                <a:cubicBezTo>
                  <a:pt x="118989" y="591763"/>
                  <a:pt x="-20501" y="756094"/>
                  <a:pt x="2526" y="789485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256929" y="3624245"/>
            <a:ext cx="144016" cy="144016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5-конечная звезда 5"/>
          <p:cNvSpPr/>
          <p:nvPr/>
        </p:nvSpPr>
        <p:spPr>
          <a:xfrm rot="1755018">
            <a:off x="2210632" y="2718530"/>
            <a:ext cx="763910" cy="664299"/>
          </a:xfrm>
          <a:custGeom>
            <a:avLst/>
            <a:gdLst>
              <a:gd name="connsiteX0" fmla="*/ 2 w 2088232"/>
              <a:gd name="connsiteY0" fmla="*/ 632604 h 1656184"/>
              <a:gd name="connsiteX1" fmla="*/ 797638 w 2088232"/>
              <a:gd name="connsiteY1" fmla="*/ 632609 h 1656184"/>
              <a:gd name="connsiteX2" fmla="*/ 1044116 w 2088232"/>
              <a:gd name="connsiteY2" fmla="*/ 0 h 1656184"/>
              <a:gd name="connsiteX3" fmla="*/ 1290594 w 2088232"/>
              <a:gd name="connsiteY3" fmla="*/ 632609 h 1656184"/>
              <a:gd name="connsiteX4" fmla="*/ 2088230 w 2088232"/>
              <a:gd name="connsiteY4" fmla="*/ 632604 h 1656184"/>
              <a:gd name="connsiteX5" fmla="*/ 1442926 w 2088232"/>
              <a:gd name="connsiteY5" fmla="*/ 1023574 h 1656184"/>
              <a:gd name="connsiteX6" fmla="*/ 1689414 w 2088232"/>
              <a:gd name="connsiteY6" fmla="*/ 1656180 h 1656184"/>
              <a:gd name="connsiteX7" fmla="*/ 1044116 w 2088232"/>
              <a:gd name="connsiteY7" fmla="*/ 1265203 h 1656184"/>
              <a:gd name="connsiteX8" fmla="*/ 398818 w 2088232"/>
              <a:gd name="connsiteY8" fmla="*/ 1656180 h 1656184"/>
              <a:gd name="connsiteX9" fmla="*/ 645306 w 2088232"/>
              <a:gd name="connsiteY9" fmla="*/ 1023574 h 1656184"/>
              <a:gd name="connsiteX10" fmla="*/ 2 w 2088232"/>
              <a:gd name="connsiteY10" fmla="*/ 632604 h 1656184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1044114 w 2088228"/>
              <a:gd name="connsiteY3" fmla="*/ 0 h 1656180"/>
              <a:gd name="connsiteX4" fmla="*/ 1290592 w 2088228"/>
              <a:gd name="connsiteY4" fmla="*/ 632609 h 1656180"/>
              <a:gd name="connsiteX5" fmla="*/ 2088228 w 2088228"/>
              <a:gd name="connsiteY5" fmla="*/ 632604 h 1656180"/>
              <a:gd name="connsiteX6" fmla="*/ 1442924 w 2088228"/>
              <a:gd name="connsiteY6" fmla="*/ 1023574 h 1656180"/>
              <a:gd name="connsiteX7" fmla="*/ 1689412 w 2088228"/>
              <a:gd name="connsiteY7" fmla="*/ 1656180 h 1656180"/>
              <a:gd name="connsiteX8" fmla="*/ 1044114 w 2088228"/>
              <a:gd name="connsiteY8" fmla="*/ 1265203 h 1656180"/>
              <a:gd name="connsiteX9" fmla="*/ 398816 w 2088228"/>
              <a:gd name="connsiteY9" fmla="*/ 1656180 h 1656180"/>
              <a:gd name="connsiteX10" fmla="*/ 645304 w 2088228"/>
              <a:gd name="connsiteY10" fmla="*/ 1023574 h 1656180"/>
              <a:gd name="connsiteX11" fmla="*/ 0 w 2088228"/>
              <a:gd name="connsiteY11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1044114 w 2088228"/>
              <a:gd name="connsiteY3" fmla="*/ 0 h 1656180"/>
              <a:gd name="connsiteX4" fmla="*/ 1290592 w 2088228"/>
              <a:gd name="connsiteY4" fmla="*/ 632609 h 1656180"/>
              <a:gd name="connsiteX5" fmla="*/ 2088228 w 2088228"/>
              <a:gd name="connsiteY5" fmla="*/ 632604 h 1656180"/>
              <a:gd name="connsiteX6" fmla="*/ 1442924 w 2088228"/>
              <a:gd name="connsiteY6" fmla="*/ 1023574 h 1656180"/>
              <a:gd name="connsiteX7" fmla="*/ 1689412 w 2088228"/>
              <a:gd name="connsiteY7" fmla="*/ 1656180 h 1656180"/>
              <a:gd name="connsiteX8" fmla="*/ 1044114 w 2088228"/>
              <a:gd name="connsiteY8" fmla="*/ 1265203 h 1656180"/>
              <a:gd name="connsiteX9" fmla="*/ 398816 w 2088228"/>
              <a:gd name="connsiteY9" fmla="*/ 1656180 h 1656180"/>
              <a:gd name="connsiteX10" fmla="*/ 645304 w 2088228"/>
              <a:gd name="connsiteY10" fmla="*/ 1023574 h 1656180"/>
              <a:gd name="connsiteX11" fmla="*/ 191129 w 2088228"/>
              <a:gd name="connsiteY11" fmla="*/ 847036 h 1656180"/>
              <a:gd name="connsiteX12" fmla="*/ 0 w 2088228"/>
              <a:gd name="connsiteY12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1044114 w 2088228"/>
              <a:gd name="connsiteY3" fmla="*/ 0 h 1656180"/>
              <a:gd name="connsiteX4" fmla="*/ 1290592 w 2088228"/>
              <a:gd name="connsiteY4" fmla="*/ 632609 h 1656180"/>
              <a:gd name="connsiteX5" fmla="*/ 2088228 w 2088228"/>
              <a:gd name="connsiteY5" fmla="*/ 632604 h 1656180"/>
              <a:gd name="connsiteX6" fmla="*/ 1442924 w 2088228"/>
              <a:gd name="connsiteY6" fmla="*/ 1023574 h 1656180"/>
              <a:gd name="connsiteX7" fmla="*/ 1689412 w 2088228"/>
              <a:gd name="connsiteY7" fmla="*/ 1656180 h 1656180"/>
              <a:gd name="connsiteX8" fmla="*/ 1044114 w 2088228"/>
              <a:gd name="connsiteY8" fmla="*/ 1265203 h 1656180"/>
              <a:gd name="connsiteX9" fmla="*/ 398816 w 2088228"/>
              <a:gd name="connsiteY9" fmla="*/ 1656180 h 1656180"/>
              <a:gd name="connsiteX10" fmla="*/ 645304 w 2088228"/>
              <a:gd name="connsiteY10" fmla="*/ 1023574 h 1656180"/>
              <a:gd name="connsiteX11" fmla="*/ 178772 w 2088228"/>
              <a:gd name="connsiteY11" fmla="*/ 884106 h 1656180"/>
              <a:gd name="connsiteX12" fmla="*/ 0 w 2088228"/>
              <a:gd name="connsiteY12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90592 w 2088228"/>
              <a:gd name="connsiteY5" fmla="*/ 632609 h 1656180"/>
              <a:gd name="connsiteX6" fmla="*/ 2088228 w 2088228"/>
              <a:gd name="connsiteY6" fmla="*/ 632604 h 1656180"/>
              <a:gd name="connsiteX7" fmla="*/ 1442924 w 2088228"/>
              <a:gd name="connsiteY7" fmla="*/ 1023574 h 1656180"/>
              <a:gd name="connsiteX8" fmla="*/ 1689412 w 2088228"/>
              <a:gd name="connsiteY8" fmla="*/ 1656180 h 1656180"/>
              <a:gd name="connsiteX9" fmla="*/ 1044114 w 2088228"/>
              <a:gd name="connsiteY9" fmla="*/ 1265203 h 1656180"/>
              <a:gd name="connsiteX10" fmla="*/ 398816 w 2088228"/>
              <a:gd name="connsiteY10" fmla="*/ 1656180 h 1656180"/>
              <a:gd name="connsiteX11" fmla="*/ 645304 w 2088228"/>
              <a:gd name="connsiteY11" fmla="*/ 1023574 h 1656180"/>
              <a:gd name="connsiteX12" fmla="*/ 178772 w 2088228"/>
              <a:gd name="connsiteY12" fmla="*/ 884106 h 1656180"/>
              <a:gd name="connsiteX13" fmla="*/ 0 w 2088228"/>
              <a:gd name="connsiteY13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2088228 w 2088228"/>
              <a:gd name="connsiteY7" fmla="*/ 632604 h 1656180"/>
              <a:gd name="connsiteX8" fmla="*/ 1442924 w 2088228"/>
              <a:gd name="connsiteY8" fmla="*/ 1023574 h 1656180"/>
              <a:gd name="connsiteX9" fmla="*/ 1689412 w 2088228"/>
              <a:gd name="connsiteY9" fmla="*/ 1656180 h 1656180"/>
              <a:gd name="connsiteX10" fmla="*/ 1044114 w 2088228"/>
              <a:gd name="connsiteY10" fmla="*/ 1265203 h 1656180"/>
              <a:gd name="connsiteX11" fmla="*/ 398816 w 2088228"/>
              <a:gd name="connsiteY11" fmla="*/ 1656180 h 1656180"/>
              <a:gd name="connsiteX12" fmla="*/ 645304 w 2088228"/>
              <a:gd name="connsiteY12" fmla="*/ 1023574 h 1656180"/>
              <a:gd name="connsiteX13" fmla="*/ 178772 w 2088228"/>
              <a:gd name="connsiteY13" fmla="*/ 884106 h 1656180"/>
              <a:gd name="connsiteX14" fmla="*/ 0 w 2088228"/>
              <a:gd name="connsiteY14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442924 w 2088228"/>
              <a:gd name="connsiteY9" fmla="*/ 1023574 h 1656180"/>
              <a:gd name="connsiteX10" fmla="*/ 1689412 w 2088228"/>
              <a:gd name="connsiteY10" fmla="*/ 1656180 h 1656180"/>
              <a:gd name="connsiteX11" fmla="*/ 1044114 w 2088228"/>
              <a:gd name="connsiteY11" fmla="*/ 1265203 h 1656180"/>
              <a:gd name="connsiteX12" fmla="*/ 398816 w 2088228"/>
              <a:gd name="connsiteY12" fmla="*/ 1656180 h 1656180"/>
              <a:gd name="connsiteX13" fmla="*/ 645304 w 2088228"/>
              <a:gd name="connsiteY13" fmla="*/ 1023574 h 1656180"/>
              <a:gd name="connsiteX14" fmla="*/ 178772 w 2088228"/>
              <a:gd name="connsiteY14" fmla="*/ 884106 h 1656180"/>
              <a:gd name="connsiteX15" fmla="*/ 0 w 2088228"/>
              <a:gd name="connsiteY15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89412 w 2088228"/>
              <a:gd name="connsiteY11" fmla="*/ 1656180 h 1656180"/>
              <a:gd name="connsiteX12" fmla="*/ 1044114 w 2088228"/>
              <a:gd name="connsiteY12" fmla="*/ 1265203 h 1656180"/>
              <a:gd name="connsiteX13" fmla="*/ 398816 w 2088228"/>
              <a:gd name="connsiteY13" fmla="*/ 1656180 h 1656180"/>
              <a:gd name="connsiteX14" fmla="*/ 645304 w 2088228"/>
              <a:gd name="connsiteY14" fmla="*/ 1023574 h 1656180"/>
              <a:gd name="connsiteX15" fmla="*/ 178772 w 2088228"/>
              <a:gd name="connsiteY15" fmla="*/ 884106 h 1656180"/>
              <a:gd name="connsiteX16" fmla="*/ 0 w 2088228"/>
              <a:gd name="connsiteY16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044114 w 2088228"/>
              <a:gd name="connsiteY13" fmla="*/ 1265203 h 1656180"/>
              <a:gd name="connsiteX14" fmla="*/ 398816 w 2088228"/>
              <a:gd name="connsiteY14" fmla="*/ 1656180 h 1656180"/>
              <a:gd name="connsiteX15" fmla="*/ 645304 w 2088228"/>
              <a:gd name="connsiteY15" fmla="*/ 1023574 h 1656180"/>
              <a:gd name="connsiteX16" fmla="*/ 178772 w 2088228"/>
              <a:gd name="connsiteY16" fmla="*/ 884106 h 1656180"/>
              <a:gd name="connsiteX17" fmla="*/ 0 w 2088228"/>
              <a:gd name="connsiteY17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398816 w 2088228"/>
              <a:gd name="connsiteY15" fmla="*/ 1656180 h 1656180"/>
              <a:gd name="connsiteX16" fmla="*/ 645304 w 2088228"/>
              <a:gd name="connsiteY16" fmla="*/ 1023574 h 1656180"/>
              <a:gd name="connsiteX17" fmla="*/ 178772 w 2088228"/>
              <a:gd name="connsiteY17" fmla="*/ 884106 h 1656180"/>
              <a:gd name="connsiteX18" fmla="*/ 0 w 2088228"/>
              <a:gd name="connsiteY18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645304 w 2088228"/>
              <a:gd name="connsiteY17" fmla="*/ 1023574 h 1656180"/>
              <a:gd name="connsiteX18" fmla="*/ 178772 w 2088228"/>
              <a:gd name="connsiteY18" fmla="*/ 884106 h 1656180"/>
              <a:gd name="connsiteX19" fmla="*/ 0 w 2088228"/>
              <a:gd name="connsiteY19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104565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104565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805942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192128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104565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805942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088228" h="1656180">
                <a:moveTo>
                  <a:pt x="0" y="632604"/>
                </a:moveTo>
                <a:cubicBezTo>
                  <a:pt x="109018" y="634060"/>
                  <a:pt x="218035" y="499591"/>
                  <a:pt x="327053" y="501047"/>
                </a:cubicBezTo>
                <a:lnTo>
                  <a:pt x="871776" y="817961"/>
                </a:lnTo>
                <a:cubicBezTo>
                  <a:pt x="916742" y="695847"/>
                  <a:pt x="764001" y="314242"/>
                  <a:pt x="808967" y="192128"/>
                </a:cubicBezTo>
                <a:lnTo>
                  <a:pt x="1044114" y="0"/>
                </a:lnTo>
                <a:cubicBezTo>
                  <a:pt x="1072823" y="80518"/>
                  <a:pt x="1249814" y="136323"/>
                  <a:pt x="1278523" y="216841"/>
                </a:cubicBezTo>
                <a:lnTo>
                  <a:pt x="1154668" y="805604"/>
                </a:lnTo>
                <a:cubicBezTo>
                  <a:pt x="1298926" y="802939"/>
                  <a:pt x="1616179" y="466641"/>
                  <a:pt x="1760437" y="463976"/>
                </a:cubicBezTo>
                <a:lnTo>
                  <a:pt x="2088228" y="632604"/>
                </a:lnTo>
                <a:cubicBezTo>
                  <a:pt x="1987202" y="691725"/>
                  <a:pt x="1997387" y="824985"/>
                  <a:pt x="1896361" y="884106"/>
                </a:cubicBezTo>
                <a:lnTo>
                  <a:pt x="1183432" y="986504"/>
                </a:lnTo>
                <a:cubicBezTo>
                  <a:pt x="1223367" y="1084177"/>
                  <a:pt x="1658718" y="1218920"/>
                  <a:pt x="1698653" y="1316593"/>
                </a:cubicBezTo>
                <a:lnTo>
                  <a:pt x="1689412" y="1656180"/>
                </a:lnTo>
                <a:cubicBezTo>
                  <a:pt x="1597757" y="1600649"/>
                  <a:pt x="1444319" y="1643972"/>
                  <a:pt x="1352664" y="1588441"/>
                </a:cubicBezTo>
                <a:lnTo>
                  <a:pt x="1044114" y="1104565"/>
                </a:lnTo>
                <a:cubicBezTo>
                  <a:pt x="928661" y="1179360"/>
                  <a:pt x="887349" y="1513646"/>
                  <a:pt x="771896" y="1588441"/>
                </a:cubicBezTo>
                <a:lnTo>
                  <a:pt x="398816" y="1656180"/>
                </a:lnTo>
                <a:cubicBezTo>
                  <a:pt x="432560" y="1559460"/>
                  <a:pt x="367450" y="1400956"/>
                  <a:pt x="401194" y="1304236"/>
                </a:cubicBezTo>
                <a:lnTo>
                  <a:pt x="805942" y="1023574"/>
                </a:lnTo>
                <a:cubicBezTo>
                  <a:pt x="666907" y="935896"/>
                  <a:pt x="317807" y="971784"/>
                  <a:pt x="178772" y="884106"/>
                </a:cubicBezTo>
                <a:lnTo>
                  <a:pt x="0" y="63260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2486778" y="2971205"/>
            <a:ext cx="144016" cy="158947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5436096" y="2902210"/>
            <a:ext cx="1080120" cy="45478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5436096" y="3581748"/>
            <a:ext cx="1080120" cy="454782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5443938" y="4293096"/>
            <a:ext cx="1080120" cy="454782"/>
          </a:xfrm>
          <a:prstGeom prst="rect">
            <a:avLst/>
          </a:prstGeom>
          <a:solidFill>
            <a:srgbClr val="FFFF66"/>
          </a:solidFill>
          <a:ln>
            <a:solidFill>
              <a:srgbClr val="FFC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6894512" y="2867991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88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см²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894512" y="3547529"/>
            <a:ext cx="1853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420см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894512" y="4273579"/>
            <a:ext cx="1853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88см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Заголовок 1"/>
          <p:cNvSpPr>
            <a:spLocks noGrp="1"/>
          </p:cNvSpPr>
          <p:nvPr>
            <p:ph type="ctrTitle"/>
          </p:nvPr>
        </p:nvSpPr>
        <p:spPr>
          <a:xfrm>
            <a:off x="684213" y="476250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latin typeface="Arial" pitchFamily="34" charset="0"/>
                <a:cs typeface="Arial" pitchFamily="34" charset="0"/>
              </a:rPr>
              <a:t>2. Используя формулу периметра прямоугольника, найдите Р, если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a=14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см,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b=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3дм.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Управляющая кнопка: далее 32">
            <a:hlinkClick r:id="" action="ppaction://hlinkshowjump?jump=nextslide" highlightClick="1"/>
          </p:cNvPr>
          <p:cNvSpPr/>
          <p:nvPr/>
        </p:nvSpPr>
        <p:spPr>
          <a:xfrm>
            <a:off x="7956376" y="6021288"/>
            <a:ext cx="1080120" cy="720080"/>
          </a:xfrm>
          <a:prstGeom prst="actionButtonForwardNext">
            <a:avLst/>
          </a:prstGeom>
          <a:solidFill>
            <a:srgbClr val="00B0F0"/>
          </a:solidFill>
          <a:ln>
            <a:solidFill>
              <a:srgbClr val="33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654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5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26" grpId="0" animBg="1"/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2109717"/>
            <a:ext cx="4032448" cy="4176464"/>
          </a:xfrm>
          <a:prstGeom prst="rect">
            <a:avLst/>
          </a:prstGeom>
          <a:solidFill>
            <a:srgbClr val="FF99FF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7"/>
          <p:cNvSpPr/>
          <p:nvPr/>
        </p:nvSpPr>
        <p:spPr>
          <a:xfrm rot="1311339" flipH="1">
            <a:off x="2753937" y="3149264"/>
            <a:ext cx="1038053" cy="2196344"/>
          </a:xfrm>
          <a:custGeom>
            <a:avLst/>
            <a:gdLst>
              <a:gd name="connsiteX0" fmla="*/ 0 w 432048"/>
              <a:gd name="connsiteY0" fmla="*/ 900100 h 1800200"/>
              <a:gd name="connsiteX1" fmla="*/ 216024 w 432048"/>
              <a:gd name="connsiteY1" fmla="*/ 0 h 1800200"/>
              <a:gd name="connsiteX2" fmla="*/ 432048 w 432048"/>
              <a:gd name="connsiteY2" fmla="*/ 900100 h 1800200"/>
              <a:gd name="connsiteX3" fmla="*/ 216024 w 432048"/>
              <a:gd name="connsiteY3" fmla="*/ 1800200 h 1800200"/>
              <a:gd name="connsiteX4" fmla="*/ 0 w 432048"/>
              <a:gd name="connsiteY4" fmla="*/ 900100 h 1800200"/>
              <a:gd name="connsiteX0" fmla="*/ 113024 w 545072"/>
              <a:gd name="connsiteY0" fmla="*/ 900100 h 1802419"/>
              <a:gd name="connsiteX1" fmla="*/ 329048 w 545072"/>
              <a:gd name="connsiteY1" fmla="*/ 0 h 1802419"/>
              <a:gd name="connsiteX2" fmla="*/ 545072 w 545072"/>
              <a:gd name="connsiteY2" fmla="*/ 900100 h 1802419"/>
              <a:gd name="connsiteX3" fmla="*/ 329048 w 545072"/>
              <a:gd name="connsiteY3" fmla="*/ 1800200 h 1802419"/>
              <a:gd name="connsiteX4" fmla="*/ 8470 w 545072"/>
              <a:gd name="connsiteY4" fmla="*/ 1147265 h 1802419"/>
              <a:gd name="connsiteX5" fmla="*/ 113024 w 545072"/>
              <a:gd name="connsiteY5" fmla="*/ 900100 h 1802419"/>
              <a:gd name="connsiteX0" fmla="*/ 15582 w 632982"/>
              <a:gd name="connsiteY0" fmla="*/ 655352 h 1804806"/>
              <a:gd name="connsiteX1" fmla="*/ 416958 w 632982"/>
              <a:gd name="connsiteY1" fmla="*/ 2387 h 1804806"/>
              <a:gd name="connsiteX2" fmla="*/ 632982 w 632982"/>
              <a:gd name="connsiteY2" fmla="*/ 902487 h 1804806"/>
              <a:gd name="connsiteX3" fmla="*/ 416958 w 632982"/>
              <a:gd name="connsiteY3" fmla="*/ 1802587 h 1804806"/>
              <a:gd name="connsiteX4" fmla="*/ 96380 w 632982"/>
              <a:gd name="connsiteY4" fmla="*/ 1149652 h 1804806"/>
              <a:gd name="connsiteX5" fmla="*/ 15582 w 632982"/>
              <a:gd name="connsiteY5" fmla="*/ 655352 h 1804806"/>
              <a:gd name="connsiteX0" fmla="*/ 15582 w 793619"/>
              <a:gd name="connsiteY0" fmla="*/ 654023 h 1805135"/>
              <a:gd name="connsiteX1" fmla="*/ 416958 w 793619"/>
              <a:gd name="connsiteY1" fmla="*/ 1058 h 1805135"/>
              <a:gd name="connsiteX2" fmla="*/ 793619 w 793619"/>
              <a:gd name="connsiteY2" fmla="*/ 814661 h 1805135"/>
              <a:gd name="connsiteX3" fmla="*/ 416958 w 793619"/>
              <a:gd name="connsiteY3" fmla="*/ 1801258 h 1805135"/>
              <a:gd name="connsiteX4" fmla="*/ 96380 w 793619"/>
              <a:gd name="connsiteY4" fmla="*/ 1148323 h 1805135"/>
              <a:gd name="connsiteX5" fmla="*/ 15582 w 793619"/>
              <a:gd name="connsiteY5" fmla="*/ 654023 h 1805135"/>
              <a:gd name="connsiteX0" fmla="*/ 27314 w 805351"/>
              <a:gd name="connsiteY0" fmla="*/ 654027 h 1805493"/>
              <a:gd name="connsiteX1" fmla="*/ 428690 w 805351"/>
              <a:gd name="connsiteY1" fmla="*/ 1062 h 1805493"/>
              <a:gd name="connsiteX2" fmla="*/ 805351 w 805351"/>
              <a:gd name="connsiteY2" fmla="*/ 814665 h 1805493"/>
              <a:gd name="connsiteX3" fmla="*/ 428690 w 805351"/>
              <a:gd name="connsiteY3" fmla="*/ 1801262 h 1805493"/>
              <a:gd name="connsiteX4" fmla="*/ 58685 w 805351"/>
              <a:gd name="connsiteY4" fmla="*/ 1160684 h 1805493"/>
              <a:gd name="connsiteX5" fmla="*/ 27314 w 805351"/>
              <a:gd name="connsiteY5" fmla="*/ 654027 h 1805493"/>
              <a:gd name="connsiteX0" fmla="*/ 27314 w 805351"/>
              <a:gd name="connsiteY0" fmla="*/ 1098422 h 2249888"/>
              <a:gd name="connsiteX1" fmla="*/ 428690 w 805351"/>
              <a:gd name="connsiteY1" fmla="*/ 613 h 2249888"/>
              <a:gd name="connsiteX2" fmla="*/ 805351 w 805351"/>
              <a:gd name="connsiteY2" fmla="*/ 1259060 h 2249888"/>
              <a:gd name="connsiteX3" fmla="*/ 428690 w 805351"/>
              <a:gd name="connsiteY3" fmla="*/ 2245657 h 2249888"/>
              <a:gd name="connsiteX4" fmla="*/ 58685 w 805351"/>
              <a:gd name="connsiteY4" fmla="*/ 1605079 h 2249888"/>
              <a:gd name="connsiteX5" fmla="*/ 27314 w 805351"/>
              <a:gd name="connsiteY5" fmla="*/ 1098422 h 2249888"/>
              <a:gd name="connsiteX0" fmla="*/ 27314 w 813847"/>
              <a:gd name="connsiteY0" fmla="*/ 1098755 h 2250221"/>
              <a:gd name="connsiteX1" fmla="*/ 428690 w 813847"/>
              <a:gd name="connsiteY1" fmla="*/ 946 h 2250221"/>
              <a:gd name="connsiteX2" fmla="*/ 639452 w 813847"/>
              <a:gd name="connsiteY2" fmla="*/ 913433 h 2250221"/>
              <a:gd name="connsiteX3" fmla="*/ 805351 w 813847"/>
              <a:gd name="connsiteY3" fmla="*/ 1259393 h 2250221"/>
              <a:gd name="connsiteX4" fmla="*/ 428690 w 813847"/>
              <a:gd name="connsiteY4" fmla="*/ 2245990 h 2250221"/>
              <a:gd name="connsiteX5" fmla="*/ 58685 w 813847"/>
              <a:gd name="connsiteY5" fmla="*/ 1605412 h 2250221"/>
              <a:gd name="connsiteX6" fmla="*/ 27314 w 813847"/>
              <a:gd name="connsiteY6" fmla="*/ 1098755 h 2250221"/>
              <a:gd name="connsiteX0" fmla="*/ 27314 w 745198"/>
              <a:gd name="connsiteY0" fmla="*/ 1098755 h 2250221"/>
              <a:gd name="connsiteX1" fmla="*/ 428690 w 745198"/>
              <a:gd name="connsiteY1" fmla="*/ 946 h 2250221"/>
              <a:gd name="connsiteX2" fmla="*/ 639452 w 745198"/>
              <a:gd name="connsiteY2" fmla="*/ 913433 h 2250221"/>
              <a:gd name="connsiteX3" fmla="*/ 731211 w 745198"/>
              <a:gd name="connsiteY3" fmla="*/ 1259393 h 2250221"/>
              <a:gd name="connsiteX4" fmla="*/ 428690 w 745198"/>
              <a:gd name="connsiteY4" fmla="*/ 2245990 h 2250221"/>
              <a:gd name="connsiteX5" fmla="*/ 58685 w 745198"/>
              <a:gd name="connsiteY5" fmla="*/ 1605412 h 2250221"/>
              <a:gd name="connsiteX6" fmla="*/ 27314 w 745198"/>
              <a:gd name="connsiteY6" fmla="*/ 1098755 h 2250221"/>
              <a:gd name="connsiteX0" fmla="*/ 27314 w 745525"/>
              <a:gd name="connsiteY0" fmla="*/ 1098717 h 2250183"/>
              <a:gd name="connsiteX1" fmla="*/ 428690 w 745525"/>
              <a:gd name="connsiteY1" fmla="*/ 908 h 2250183"/>
              <a:gd name="connsiteX2" fmla="*/ 639452 w 745525"/>
              <a:gd name="connsiteY2" fmla="*/ 913395 h 2250183"/>
              <a:gd name="connsiteX3" fmla="*/ 664166 w 745525"/>
              <a:gd name="connsiteY3" fmla="*/ 1086391 h 2250183"/>
              <a:gd name="connsiteX4" fmla="*/ 731211 w 745525"/>
              <a:gd name="connsiteY4" fmla="*/ 1259355 h 2250183"/>
              <a:gd name="connsiteX5" fmla="*/ 428690 w 745525"/>
              <a:gd name="connsiteY5" fmla="*/ 2245952 h 2250183"/>
              <a:gd name="connsiteX6" fmla="*/ 58685 w 745525"/>
              <a:gd name="connsiteY6" fmla="*/ 1605374 h 2250183"/>
              <a:gd name="connsiteX7" fmla="*/ 27314 w 745525"/>
              <a:gd name="connsiteY7" fmla="*/ 1098717 h 2250183"/>
              <a:gd name="connsiteX0" fmla="*/ 27314 w 686343"/>
              <a:gd name="connsiteY0" fmla="*/ 1098717 h 2250183"/>
              <a:gd name="connsiteX1" fmla="*/ 428690 w 686343"/>
              <a:gd name="connsiteY1" fmla="*/ 908 h 2250183"/>
              <a:gd name="connsiteX2" fmla="*/ 639452 w 686343"/>
              <a:gd name="connsiteY2" fmla="*/ 913395 h 2250183"/>
              <a:gd name="connsiteX3" fmla="*/ 664166 w 686343"/>
              <a:gd name="connsiteY3" fmla="*/ 1086391 h 2250183"/>
              <a:gd name="connsiteX4" fmla="*/ 657070 w 686343"/>
              <a:gd name="connsiteY4" fmla="*/ 1259355 h 2250183"/>
              <a:gd name="connsiteX5" fmla="*/ 428690 w 686343"/>
              <a:gd name="connsiteY5" fmla="*/ 2245952 h 2250183"/>
              <a:gd name="connsiteX6" fmla="*/ 58685 w 686343"/>
              <a:gd name="connsiteY6" fmla="*/ 1605374 h 2250183"/>
              <a:gd name="connsiteX7" fmla="*/ 27314 w 686343"/>
              <a:gd name="connsiteY7" fmla="*/ 1098717 h 2250183"/>
              <a:gd name="connsiteX0" fmla="*/ 27314 w 676411"/>
              <a:gd name="connsiteY0" fmla="*/ 1098717 h 2250183"/>
              <a:gd name="connsiteX1" fmla="*/ 428690 w 676411"/>
              <a:gd name="connsiteY1" fmla="*/ 908 h 2250183"/>
              <a:gd name="connsiteX2" fmla="*/ 639452 w 676411"/>
              <a:gd name="connsiteY2" fmla="*/ 913395 h 2250183"/>
              <a:gd name="connsiteX3" fmla="*/ 627095 w 676411"/>
              <a:gd name="connsiteY3" fmla="*/ 1086391 h 2250183"/>
              <a:gd name="connsiteX4" fmla="*/ 657070 w 676411"/>
              <a:gd name="connsiteY4" fmla="*/ 1259355 h 2250183"/>
              <a:gd name="connsiteX5" fmla="*/ 428690 w 676411"/>
              <a:gd name="connsiteY5" fmla="*/ 2245952 h 2250183"/>
              <a:gd name="connsiteX6" fmla="*/ 58685 w 676411"/>
              <a:gd name="connsiteY6" fmla="*/ 1605374 h 2250183"/>
              <a:gd name="connsiteX7" fmla="*/ 27314 w 676411"/>
              <a:gd name="connsiteY7" fmla="*/ 1098717 h 2250183"/>
              <a:gd name="connsiteX0" fmla="*/ 27314 w 686343"/>
              <a:gd name="connsiteY0" fmla="*/ 1098717 h 2250183"/>
              <a:gd name="connsiteX1" fmla="*/ 428690 w 686343"/>
              <a:gd name="connsiteY1" fmla="*/ 908 h 2250183"/>
              <a:gd name="connsiteX2" fmla="*/ 639452 w 686343"/>
              <a:gd name="connsiteY2" fmla="*/ 913395 h 2250183"/>
              <a:gd name="connsiteX3" fmla="*/ 664165 w 686343"/>
              <a:gd name="connsiteY3" fmla="*/ 1074034 h 2250183"/>
              <a:gd name="connsiteX4" fmla="*/ 657070 w 686343"/>
              <a:gd name="connsiteY4" fmla="*/ 1259355 h 2250183"/>
              <a:gd name="connsiteX5" fmla="*/ 428690 w 686343"/>
              <a:gd name="connsiteY5" fmla="*/ 2245952 h 2250183"/>
              <a:gd name="connsiteX6" fmla="*/ 58685 w 686343"/>
              <a:gd name="connsiteY6" fmla="*/ 1605374 h 2250183"/>
              <a:gd name="connsiteX7" fmla="*/ 27314 w 686343"/>
              <a:gd name="connsiteY7" fmla="*/ 1098717 h 2250183"/>
              <a:gd name="connsiteX0" fmla="*/ 855591 w 1514620"/>
              <a:gd name="connsiteY0" fmla="*/ 1814976 h 2966442"/>
              <a:gd name="connsiteX1" fmla="*/ 8934 w 1514620"/>
              <a:gd name="connsiteY1" fmla="*/ 475 h 2966442"/>
              <a:gd name="connsiteX2" fmla="*/ 1467729 w 1514620"/>
              <a:gd name="connsiteY2" fmla="*/ 1629654 h 2966442"/>
              <a:gd name="connsiteX3" fmla="*/ 1492442 w 1514620"/>
              <a:gd name="connsiteY3" fmla="*/ 1790293 h 2966442"/>
              <a:gd name="connsiteX4" fmla="*/ 1485347 w 1514620"/>
              <a:gd name="connsiteY4" fmla="*/ 1975614 h 2966442"/>
              <a:gd name="connsiteX5" fmla="*/ 1256967 w 1514620"/>
              <a:gd name="connsiteY5" fmla="*/ 2962211 h 2966442"/>
              <a:gd name="connsiteX6" fmla="*/ 886962 w 1514620"/>
              <a:gd name="connsiteY6" fmla="*/ 2321633 h 2966442"/>
              <a:gd name="connsiteX7" fmla="*/ 855591 w 1514620"/>
              <a:gd name="connsiteY7" fmla="*/ 1814976 h 2966442"/>
              <a:gd name="connsiteX0" fmla="*/ 475888 w 1542690"/>
              <a:gd name="connsiteY0" fmla="*/ 2089104 h 2968721"/>
              <a:gd name="connsiteX1" fmla="*/ 37004 w 1542690"/>
              <a:gd name="connsiteY1" fmla="*/ 2754 h 2968721"/>
              <a:gd name="connsiteX2" fmla="*/ 1495799 w 1542690"/>
              <a:gd name="connsiteY2" fmla="*/ 1631933 h 2968721"/>
              <a:gd name="connsiteX3" fmla="*/ 1520512 w 1542690"/>
              <a:gd name="connsiteY3" fmla="*/ 1792572 h 2968721"/>
              <a:gd name="connsiteX4" fmla="*/ 1513417 w 1542690"/>
              <a:gd name="connsiteY4" fmla="*/ 1977893 h 2968721"/>
              <a:gd name="connsiteX5" fmla="*/ 1285037 w 1542690"/>
              <a:gd name="connsiteY5" fmla="*/ 2964490 h 2968721"/>
              <a:gd name="connsiteX6" fmla="*/ 915032 w 1542690"/>
              <a:gd name="connsiteY6" fmla="*/ 2323912 h 2968721"/>
              <a:gd name="connsiteX7" fmla="*/ 475888 w 1542690"/>
              <a:gd name="connsiteY7" fmla="*/ 2089104 h 2968721"/>
              <a:gd name="connsiteX0" fmla="*/ 476624 w 1543426"/>
              <a:gd name="connsiteY0" fmla="*/ 2089104 h 3000874"/>
              <a:gd name="connsiteX1" fmla="*/ 37740 w 1543426"/>
              <a:gd name="connsiteY1" fmla="*/ 2754 h 3000874"/>
              <a:gd name="connsiteX2" fmla="*/ 1496535 w 1543426"/>
              <a:gd name="connsiteY2" fmla="*/ 1631933 h 3000874"/>
              <a:gd name="connsiteX3" fmla="*/ 1521248 w 1543426"/>
              <a:gd name="connsiteY3" fmla="*/ 1792572 h 3000874"/>
              <a:gd name="connsiteX4" fmla="*/ 1514153 w 1543426"/>
              <a:gd name="connsiteY4" fmla="*/ 1977893 h 3000874"/>
              <a:gd name="connsiteX5" fmla="*/ 1285773 w 1543426"/>
              <a:gd name="connsiteY5" fmla="*/ 2964490 h 3000874"/>
              <a:gd name="connsiteX6" fmla="*/ 989908 w 1543426"/>
              <a:gd name="connsiteY6" fmla="*/ 2719328 h 3000874"/>
              <a:gd name="connsiteX7" fmla="*/ 476624 w 1543426"/>
              <a:gd name="connsiteY7" fmla="*/ 2089104 h 3000874"/>
              <a:gd name="connsiteX0" fmla="*/ 439195 w 1533245"/>
              <a:gd name="connsiteY0" fmla="*/ 2146467 h 3058237"/>
              <a:gd name="connsiteX1" fmla="*/ 311 w 1533245"/>
              <a:gd name="connsiteY1" fmla="*/ 60117 h 3058237"/>
              <a:gd name="connsiteX2" fmla="*/ 389997 w 1533245"/>
              <a:gd name="connsiteY2" fmla="*/ 662585 h 3058237"/>
              <a:gd name="connsiteX3" fmla="*/ 1459106 w 1533245"/>
              <a:gd name="connsiteY3" fmla="*/ 1689296 h 3058237"/>
              <a:gd name="connsiteX4" fmla="*/ 1483819 w 1533245"/>
              <a:gd name="connsiteY4" fmla="*/ 1849935 h 3058237"/>
              <a:gd name="connsiteX5" fmla="*/ 1476724 w 1533245"/>
              <a:gd name="connsiteY5" fmla="*/ 2035256 h 3058237"/>
              <a:gd name="connsiteX6" fmla="*/ 1248344 w 1533245"/>
              <a:gd name="connsiteY6" fmla="*/ 3021853 h 3058237"/>
              <a:gd name="connsiteX7" fmla="*/ 952479 w 1533245"/>
              <a:gd name="connsiteY7" fmla="*/ 2776691 h 3058237"/>
              <a:gd name="connsiteX8" fmla="*/ 439195 w 1533245"/>
              <a:gd name="connsiteY8" fmla="*/ 2146467 h 3058237"/>
              <a:gd name="connsiteX0" fmla="*/ 439195 w 1505997"/>
              <a:gd name="connsiteY0" fmla="*/ 2146467 h 3058237"/>
              <a:gd name="connsiteX1" fmla="*/ 311 w 1505997"/>
              <a:gd name="connsiteY1" fmla="*/ 60117 h 3058237"/>
              <a:gd name="connsiteX2" fmla="*/ 389997 w 1505997"/>
              <a:gd name="connsiteY2" fmla="*/ 662585 h 3058237"/>
              <a:gd name="connsiteX3" fmla="*/ 1199614 w 1505997"/>
              <a:gd name="connsiteY3" fmla="*/ 1738723 h 3058237"/>
              <a:gd name="connsiteX4" fmla="*/ 1483819 w 1505997"/>
              <a:gd name="connsiteY4" fmla="*/ 1849935 h 3058237"/>
              <a:gd name="connsiteX5" fmla="*/ 1476724 w 1505997"/>
              <a:gd name="connsiteY5" fmla="*/ 2035256 h 3058237"/>
              <a:gd name="connsiteX6" fmla="*/ 1248344 w 1505997"/>
              <a:gd name="connsiteY6" fmla="*/ 3021853 h 3058237"/>
              <a:gd name="connsiteX7" fmla="*/ 952479 w 1505997"/>
              <a:gd name="connsiteY7" fmla="*/ 2776691 h 3058237"/>
              <a:gd name="connsiteX8" fmla="*/ 439195 w 1505997"/>
              <a:gd name="connsiteY8" fmla="*/ 2146467 h 3058237"/>
              <a:gd name="connsiteX0" fmla="*/ 439195 w 1486675"/>
              <a:gd name="connsiteY0" fmla="*/ 2146467 h 3058237"/>
              <a:gd name="connsiteX1" fmla="*/ 311 w 1486675"/>
              <a:gd name="connsiteY1" fmla="*/ 60117 h 3058237"/>
              <a:gd name="connsiteX2" fmla="*/ 389997 w 1486675"/>
              <a:gd name="connsiteY2" fmla="*/ 662585 h 3058237"/>
              <a:gd name="connsiteX3" fmla="*/ 1199614 w 1486675"/>
              <a:gd name="connsiteY3" fmla="*/ 1738723 h 3058237"/>
              <a:gd name="connsiteX4" fmla="*/ 1347895 w 1486675"/>
              <a:gd name="connsiteY4" fmla="*/ 1985859 h 3058237"/>
              <a:gd name="connsiteX5" fmla="*/ 1476724 w 1486675"/>
              <a:gd name="connsiteY5" fmla="*/ 2035256 h 3058237"/>
              <a:gd name="connsiteX6" fmla="*/ 1248344 w 1486675"/>
              <a:gd name="connsiteY6" fmla="*/ 3021853 h 3058237"/>
              <a:gd name="connsiteX7" fmla="*/ 952479 w 1486675"/>
              <a:gd name="connsiteY7" fmla="*/ 2776691 h 3058237"/>
              <a:gd name="connsiteX8" fmla="*/ 439195 w 1486675"/>
              <a:gd name="connsiteY8" fmla="*/ 2146467 h 3058237"/>
              <a:gd name="connsiteX0" fmla="*/ 439195 w 1480664"/>
              <a:gd name="connsiteY0" fmla="*/ 2146467 h 3058237"/>
              <a:gd name="connsiteX1" fmla="*/ 311 w 1480664"/>
              <a:gd name="connsiteY1" fmla="*/ 60117 h 3058237"/>
              <a:gd name="connsiteX2" fmla="*/ 389997 w 1480664"/>
              <a:gd name="connsiteY2" fmla="*/ 662585 h 3058237"/>
              <a:gd name="connsiteX3" fmla="*/ 1199614 w 1480664"/>
              <a:gd name="connsiteY3" fmla="*/ 1738723 h 3058237"/>
              <a:gd name="connsiteX4" fmla="*/ 1347895 w 1480664"/>
              <a:gd name="connsiteY4" fmla="*/ 1985859 h 3058237"/>
              <a:gd name="connsiteX5" fmla="*/ 1292041 w 1480664"/>
              <a:gd name="connsiteY5" fmla="*/ 2046543 h 3058237"/>
              <a:gd name="connsiteX6" fmla="*/ 1476724 w 1480664"/>
              <a:gd name="connsiteY6" fmla="*/ 2035256 h 3058237"/>
              <a:gd name="connsiteX7" fmla="*/ 1248344 w 1480664"/>
              <a:gd name="connsiteY7" fmla="*/ 3021853 h 3058237"/>
              <a:gd name="connsiteX8" fmla="*/ 952479 w 1480664"/>
              <a:gd name="connsiteY8" fmla="*/ 2776691 h 3058237"/>
              <a:gd name="connsiteX9" fmla="*/ 439195 w 1480664"/>
              <a:gd name="connsiteY9" fmla="*/ 2146467 h 3058237"/>
              <a:gd name="connsiteX0" fmla="*/ 439195 w 1356984"/>
              <a:gd name="connsiteY0" fmla="*/ 2146467 h 3051897"/>
              <a:gd name="connsiteX1" fmla="*/ 311 w 1356984"/>
              <a:gd name="connsiteY1" fmla="*/ 60117 h 3051897"/>
              <a:gd name="connsiteX2" fmla="*/ 389997 w 1356984"/>
              <a:gd name="connsiteY2" fmla="*/ 662585 h 3051897"/>
              <a:gd name="connsiteX3" fmla="*/ 1199614 w 1356984"/>
              <a:gd name="connsiteY3" fmla="*/ 1738723 h 3051897"/>
              <a:gd name="connsiteX4" fmla="*/ 1347895 w 1356984"/>
              <a:gd name="connsiteY4" fmla="*/ 1985859 h 3051897"/>
              <a:gd name="connsiteX5" fmla="*/ 1292041 w 1356984"/>
              <a:gd name="connsiteY5" fmla="*/ 2046543 h 3051897"/>
              <a:gd name="connsiteX6" fmla="*/ 1291373 w 1356984"/>
              <a:gd name="connsiteY6" fmla="*/ 2134110 h 3051897"/>
              <a:gd name="connsiteX7" fmla="*/ 1248344 w 1356984"/>
              <a:gd name="connsiteY7" fmla="*/ 3021853 h 3051897"/>
              <a:gd name="connsiteX8" fmla="*/ 952479 w 1356984"/>
              <a:gd name="connsiteY8" fmla="*/ 2776691 h 3051897"/>
              <a:gd name="connsiteX9" fmla="*/ 439195 w 1356984"/>
              <a:gd name="connsiteY9" fmla="*/ 2146467 h 3051897"/>
              <a:gd name="connsiteX0" fmla="*/ 439195 w 1312739"/>
              <a:gd name="connsiteY0" fmla="*/ 2146467 h 3051897"/>
              <a:gd name="connsiteX1" fmla="*/ 311 w 1312739"/>
              <a:gd name="connsiteY1" fmla="*/ 60117 h 3051897"/>
              <a:gd name="connsiteX2" fmla="*/ 389997 w 1312739"/>
              <a:gd name="connsiteY2" fmla="*/ 662585 h 3051897"/>
              <a:gd name="connsiteX3" fmla="*/ 1199614 w 1312739"/>
              <a:gd name="connsiteY3" fmla="*/ 1738723 h 3051897"/>
              <a:gd name="connsiteX4" fmla="*/ 1249041 w 1312739"/>
              <a:gd name="connsiteY4" fmla="*/ 1948788 h 3051897"/>
              <a:gd name="connsiteX5" fmla="*/ 1292041 w 1312739"/>
              <a:gd name="connsiteY5" fmla="*/ 2046543 h 3051897"/>
              <a:gd name="connsiteX6" fmla="*/ 1291373 w 1312739"/>
              <a:gd name="connsiteY6" fmla="*/ 2134110 h 3051897"/>
              <a:gd name="connsiteX7" fmla="*/ 1248344 w 1312739"/>
              <a:gd name="connsiteY7" fmla="*/ 3021853 h 3051897"/>
              <a:gd name="connsiteX8" fmla="*/ 952479 w 1312739"/>
              <a:gd name="connsiteY8" fmla="*/ 2776691 h 3051897"/>
              <a:gd name="connsiteX9" fmla="*/ 439195 w 1312739"/>
              <a:gd name="connsiteY9" fmla="*/ 2146467 h 3051897"/>
              <a:gd name="connsiteX0" fmla="*/ 934608 w 1808152"/>
              <a:gd name="connsiteY0" fmla="*/ 1651037 h 2556467"/>
              <a:gd name="connsiteX1" fmla="*/ 76 w 1808152"/>
              <a:gd name="connsiteY1" fmla="*/ 229945 h 2556467"/>
              <a:gd name="connsiteX2" fmla="*/ 885410 w 1808152"/>
              <a:gd name="connsiteY2" fmla="*/ 167155 h 2556467"/>
              <a:gd name="connsiteX3" fmla="*/ 1695027 w 1808152"/>
              <a:gd name="connsiteY3" fmla="*/ 1243293 h 2556467"/>
              <a:gd name="connsiteX4" fmla="*/ 1744454 w 1808152"/>
              <a:gd name="connsiteY4" fmla="*/ 1453358 h 2556467"/>
              <a:gd name="connsiteX5" fmla="*/ 1787454 w 1808152"/>
              <a:gd name="connsiteY5" fmla="*/ 1551113 h 2556467"/>
              <a:gd name="connsiteX6" fmla="*/ 1786786 w 1808152"/>
              <a:gd name="connsiteY6" fmla="*/ 1638680 h 2556467"/>
              <a:gd name="connsiteX7" fmla="*/ 1743757 w 1808152"/>
              <a:gd name="connsiteY7" fmla="*/ 2526423 h 2556467"/>
              <a:gd name="connsiteX8" fmla="*/ 1447892 w 1808152"/>
              <a:gd name="connsiteY8" fmla="*/ 2281261 h 2556467"/>
              <a:gd name="connsiteX9" fmla="*/ 934608 w 1808152"/>
              <a:gd name="connsiteY9" fmla="*/ 1651037 h 2556467"/>
              <a:gd name="connsiteX0" fmla="*/ 939053 w 1812597"/>
              <a:gd name="connsiteY0" fmla="*/ 1504893 h 2410323"/>
              <a:gd name="connsiteX1" fmla="*/ 4521 w 1812597"/>
              <a:gd name="connsiteY1" fmla="*/ 83801 h 2410323"/>
              <a:gd name="connsiteX2" fmla="*/ 620790 w 1812597"/>
              <a:gd name="connsiteY2" fmla="*/ 332409 h 2410323"/>
              <a:gd name="connsiteX3" fmla="*/ 1699472 w 1812597"/>
              <a:gd name="connsiteY3" fmla="*/ 1097149 h 2410323"/>
              <a:gd name="connsiteX4" fmla="*/ 1748899 w 1812597"/>
              <a:gd name="connsiteY4" fmla="*/ 1307214 h 2410323"/>
              <a:gd name="connsiteX5" fmla="*/ 1791899 w 1812597"/>
              <a:gd name="connsiteY5" fmla="*/ 1404969 h 2410323"/>
              <a:gd name="connsiteX6" fmla="*/ 1791231 w 1812597"/>
              <a:gd name="connsiteY6" fmla="*/ 1492536 h 2410323"/>
              <a:gd name="connsiteX7" fmla="*/ 1748202 w 1812597"/>
              <a:gd name="connsiteY7" fmla="*/ 2380279 h 2410323"/>
              <a:gd name="connsiteX8" fmla="*/ 1452337 w 1812597"/>
              <a:gd name="connsiteY8" fmla="*/ 2135117 h 2410323"/>
              <a:gd name="connsiteX9" fmla="*/ 939053 w 1812597"/>
              <a:gd name="connsiteY9" fmla="*/ 1504893 h 2410323"/>
              <a:gd name="connsiteX0" fmla="*/ 939054 w 1812598"/>
              <a:gd name="connsiteY0" fmla="*/ 1504893 h 2410323"/>
              <a:gd name="connsiteX1" fmla="*/ 4522 w 1812598"/>
              <a:gd name="connsiteY1" fmla="*/ 83801 h 2410323"/>
              <a:gd name="connsiteX2" fmla="*/ 620791 w 1812598"/>
              <a:gd name="connsiteY2" fmla="*/ 332409 h 2410323"/>
              <a:gd name="connsiteX3" fmla="*/ 1402085 w 1812598"/>
              <a:gd name="connsiteY3" fmla="*/ 1167921 h 2410323"/>
              <a:gd name="connsiteX4" fmla="*/ 1748900 w 1812598"/>
              <a:gd name="connsiteY4" fmla="*/ 1307214 h 2410323"/>
              <a:gd name="connsiteX5" fmla="*/ 1791900 w 1812598"/>
              <a:gd name="connsiteY5" fmla="*/ 1404969 h 2410323"/>
              <a:gd name="connsiteX6" fmla="*/ 1791232 w 1812598"/>
              <a:gd name="connsiteY6" fmla="*/ 1492536 h 2410323"/>
              <a:gd name="connsiteX7" fmla="*/ 1748203 w 1812598"/>
              <a:gd name="connsiteY7" fmla="*/ 2380279 h 2410323"/>
              <a:gd name="connsiteX8" fmla="*/ 1452338 w 1812598"/>
              <a:gd name="connsiteY8" fmla="*/ 2135117 h 2410323"/>
              <a:gd name="connsiteX9" fmla="*/ 939054 w 1812598"/>
              <a:gd name="connsiteY9" fmla="*/ 1504893 h 2410323"/>
              <a:gd name="connsiteX0" fmla="*/ 771638 w 1645182"/>
              <a:gd name="connsiteY0" fmla="*/ 1924710 h 2830140"/>
              <a:gd name="connsiteX1" fmla="*/ 7042 w 1645182"/>
              <a:gd name="connsiteY1" fmla="*/ 36522 h 2830140"/>
              <a:gd name="connsiteX2" fmla="*/ 453375 w 1645182"/>
              <a:gd name="connsiteY2" fmla="*/ 752226 h 2830140"/>
              <a:gd name="connsiteX3" fmla="*/ 1234669 w 1645182"/>
              <a:gd name="connsiteY3" fmla="*/ 1587738 h 2830140"/>
              <a:gd name="connsiteX4" fmla="*/ 1581484 w 1645182"/>
              <a:gd name="connsiteY4" fmla="*/ 1727031 h 2830140"/>
              <a:gd name="connsiteX5" fmla="*/ 1624484 w 1645182"/>
              <a:gd name="connsiteY5" fmla="*/ 1824786 h 2830140"/>
              <a:gd name="connsiteX6" fmla="*/ 1623816 w 1645182"/>
              <a:gd name="connsiteY6" fmla="*/ 1912353 h 2830140"/>
              <a:gd name="connsiteX7" fmla="*/ 1580787 w 1645182"/>
              <a:gd name="connsiteY7" fmla="*/ 2800096 h 2830140"/>
              <a:gd name="connsiteX8" fmla="*/ 1284922 w 1645182"/>
              <a:gd name="connsiteY8" fmla="*/ 2554934 h 2830140"/>
              <a:gd name="connsiteX9" fmla="*/ 771638 w 1645182"/>
              <a:gd name="connsiteY9" fmla="*/ 1924710 h 2830140"/>
              <a:gd name="connsiteX0" fmla="*/ 764865 w 1638409"/>
              <a:gd name="connsiteY0" fmla="*/ 1927476 h 2832906"/>
              <a:gd name="connsiteX1" fmla="*/ 269 w 1638409"/>
              <a:gd name="connsiteY1" fmla="*/ 39288 h 2832906"/>
              <a:gd name="connsiteX2" fmla="*/ 687345 w 1638409"/>
              <a:gd name="connsiteY2" fmla="*/ 726683 h 2832906"/>
              <a:gd name="connsiteX3" fmla="*/ 1227896 w 1638409"/>
              <a:gd name="connsiteY3" fmla="*/ 1590504 h 2832906"/>
              <a:gd name="connsiteX4" fmla="*/ 1574711 w 1638409"/>
              <a:gd name="connsiteY4" fmla="*/ 1729797 h 2832906"/>
              <a:gd name="connsiteX5" fmla="*/ 1617711 w 1638409"/>
              <a:gd name="connsiteY5" fmla="*/ 1827552 h 2832906"/>
              <a:gd name="connsiteX6" fmla="*/ 1617043 w 1638409"/>
              <a:gd name="connsiteY6" fmla="*/ 1915119 h 2832906"/>
              <a:gd name="connsiteX7" fmla="*/ 1574014 w 1638409"/>
              <a:gd name="connsiteY7" fmla="*/ 2802862 h 2832906"/>
              <a:gd name="connsiteX8" fmla="*/ 1278149 w 1638409"/>
              <a:gd name="connsiteY8" fmla="*/ 2557700 h 2832906"/>
              <a:gd name="connsiteX9" fmla="*/ 764865 w 1638409"/>
              <a:gd name="connsiteY9" fmla="*/ 1927476 h 2832906"/>
              <a:gd name="connsiteX0" fmla="*/ 764865 w 1638409"/>
              <a:gd name="connsiteY0" fmla="*/ 1927476 h 2832906"/>
              <a:gd name="connsiteX1" fmla="*/ 269 w 1638409"/>
              <a:gd name="connsiteY1" fmla="*/ 39288 h 2832906"/>
              <a:gd name="connsiteX2" fmla="*/ 687345 w 1638409"/>
              <a:gd name="connsiteY2" fmla="*/ 726683 h 2832906"/>
              <a:gd name="connsiteX3" fmla="*/ 1298702 w 1638409"/>
              <a:gd name="connsiteY3" fmla="*/ 1519732 h 2832906"/>
              <a:gd name="connsiteX4" fmla="*/ 1574711 w 1638409"/>
              <a:gd name="connsiteY4" fmla="*/ 1729797 h 2832906"/>
              <a:gd name="connsiteX5" fmla="*/ 1617711 w 1638409"/>
              <a:gd name="connsiteY5" fmla="*/ 1827552 h 2832906"/>
              <a:gd name="connsiteX6" fmla="*/ 1617043 w 1638409"/>
              <a:gd name="connsiteY6" fmla="*/ 1915119 h 2832906"/>
              <a:gd name="connsiteX7" fmla="*/ 1574014 w 1638409"/>
              <a:gd name="connsiteY7" fmla="*/ 2802862 h 2832906"/>
              <a:gd name="connsiteX8" fmla="*/ 1278149 w 1638409"/>
              <a:gd name="connsiteY8" fmla="*/ 2557700 h 2832906"/>
              <a:gd name="connsiteX9" fmla="*/ 764865 w 1638409"/>
              <a:gd name="connsiteY9" fmla="*/ 1927476 h 2832906"/>
              <a:gd name="connsiteX0" fmla="*/ 766039 w 1639583"/>
              <a:gd name="connsiteY0" fmla="*/ 1915274 h 2820704"/>
              <a:gd name="connsiteX1" fmla="*/ 1443 w 1639583"/>
              <a:gd name="connsiteY1" fmla="*/ 27086 h 2820704"/>
              <a:gd name="connsiteX2" fmla="*/ 971746 w 1639583"/>
              <a:gd name="connsiteY2" fmla="*/ 856026 h 2820704"/>
              <a:gd name="connsiteX3" fmla="*/ 1299876 w 1639583"/>
              <a:gd name="connsiteY3" fmla="*/ 1507530 h 2820704"/>
              <a:gd name="connsiteX4" fmla="*/ 1575885 w 1639583"/>
              <a:gd name="connsiteY4" fmla="*/ 1717595 h 2820704"/>
              <a:gd name="connsiteX5" fmla="*/ 1618885 w 1639583"/>
              <a:gd name="connsiteY5" fmla="*/ 1815350 h 2820704"/>
              <a:gd name="connsiteX6" fmla="*/ 1618217 w 1639583"/>
              <a:gd name="connsiteY6" fmla="*/ 1902917 h 2820704"/>
              <a:gd name="connsiteX7" fmla="*/ 1575188 w 1639583"/>
              <a:gd name="connsiteY7" fmla="*/ 2790660 h 2820704"/>
              <a:gd name="connsiteX8" fmla="*/ 1279323 w 1639583"/>
              <a:gd name="connsiteY8" fmla="*/ 2545498 h 2820704"/>
              <a:gd name="connsiteX9" fmla="*/ 766039 w 1639583"/>
              <a:gd name="connsiteY9" fmla="*/ 1915274 h 2820704"/>
              <a:gd name="connsiteX0" fmla="*/ 963990 w 1837534"/>
              <a:gd name="connsiteY0" fmla="*/ 1928997 h 2834427"/>
              <a:gd name="connsiteX1" fmla="*/ 1136 w 1837534"/>
              <a:gd name="connsiteY1" fmla="*/ 26654 h 2834427"/>
              <a:gd name="connsiteX2" fmla="*/ 1169697 w 1837534"/>
              <a:gd name="connsiteY2" fmla="*/ 869749 h 2834427"/>
              <a:gd name="connsiteX3" fmla="*/ 1497827 w 1837534"/>
              <a:gd name="connsiteY3" fmla="*/ 1521253 h 2834427"/>
              <a:gd name="connsiteX4" fmla="*/ 1773836 w 1837534"/>
              <a:gd name="connsiteY4" fmla="*/ 1731318 h 2834427"/>
              <a:gd name="connsiteX5" fmla="*/ 1816836 w 1837534"/>
              <a:gd name="connsiteY5" fmla="*/ 1829073 h 2834427"/>
              <a:gd name="connsiteX6" fmla="*/ 1816168 w 1837534"/>
              <a:gd name="connsiteY6" fmla="*/ 1916640 h 2834427"/>
              <a:gd name="connsiteX7" fmla="*/ 1773139 w 1837534"/>
              <a:gd name="connsiteY7" fmla="*/ 2804383 h 2834427"/>
              <a:gd name="connsiteX8" fmla="*/ 1477274 w 1837534"/>
              <a:gd name="connsiteY8" fmla="*/ 2559221 h 2834427"/>
              <a:gd name="connsiteX9" fmla="*/ 963990 w 1837534"/>
              <a:gd name="connsiteY9" fmla="*/ 1928997 h 2834427"/>
              <a:gd name="connsiteX0" fmla="*/ 977793 w 1851337"/>
              <a:gd name="connsiteY0" fmla="*/ 1903984 h 2809414"/>
              <a:gd name="connsiteX1" fmla="*/ 551184 w 1851337"/>
              <a:gd name="connsiteY1" fmla="*/ 666905 h 2809414"/>
              <a:gd name="connsiteX2" fmla="*/ 14939 w 1851337"/>
              <a:gd name="connsiteY2" fmla="*/ 1641 h 2809414"/>
              <a:gd name="connsiteX3" fmla="*/ 1183500 w 1851337"/>
              <a:gd name="connsiteY3" fmla="*/ 844736 h 2809414"/>
              <a:gd name="connsiteX4" fmla="*/ 1511630 w 1851337"/>
              <a:gd name="connsiteY4" fmla="*/ 1496240 h 2809414"/>
              <a:gd name="connsiteX5" fmla="*/ 1787639 w 1851337"/>
              <a:gd name="connsiteY5" fmla="*/ 1706305 h 2809414"/>
              <a:gd name="connsiteX6" fmla="*/ 1830639 w 1851337"/>
              <a:gd name="connsiteY6" fmla="*/ 1804060 h 2809414"/>
              <a:gd name="connsiteX7" fmla="*/ 1829971 w 1851337"/>
              <a:gd name="connsiteY7" fmla="*/ 1891627 h 2809414"/>
              <a:gd name="connsiteX8" fmla="*/ 1786942 w 1851337"/>
              <a:gd name="connsiteY8" fmla="*/ 2779370 h 2809414"/>
              <a:gd name="connsiteX9" fmla="*/ 1491077 w 1851337"/>
              <a:gd name="connsiteY9" fmla="*/ 2534208 h 2809414"/>
              <a:gd name="connsiteX10" fmla="*/ 977793 w 1851337"/>
              <a:gd name="connsiteY10" fmla="*/ 1903984 h 2809414"/>
              <a:gd name="connsiteX0" fmla="*/ 977793 w 1851337"/>
              <a:gd name="connsiteY0" fmla="*/ 1903984 h 2783925"/>
              <a:gd name="connsiteX1" fmla="*/ 551184 w 1851337"/>
              <a:gd name="connsiteY1" fmla="*/ 666905 h 2783925"/>
              <a:gd name="connsiteX2" fmla="*/ 14939 w 1851337"/>
              <a:gd name="connsiteY2" fmla="*/ 1641 h 2783925"/>
              <a:gd name="connsiteX3" fmla="*/ 1183500 w 1851337"/>
              <a:gd name="connsiteY3" fmla="*/ 844736 h 2783925"/>
              <a:gd name="connsiteX4" fmla="*/ 1511630 w 1851337"/>
              <a:gd name="connsiteY4" fmla="*/ 1496240 h 2783925"/>
              <a:gd name="connsiteX5" fmla="*/ 1787639 w 1851337"/>
              <a:gd name="connsiteY5" fmla="*/ 1706305 h 2783925"/>
              <a:gd name="connsiteX6" fmla="*/ 1830639 w 1851337"/>
              <a:gd name="connsiteY6" fmla="*/ 1804060 h 2783925"/>
              <a:gd name="connsiteX7" fmla="*/ 1829971 w 1851337"/>
              <a:gd name="connsiteY7" fmla="*/ 1891627 h 2783925"/>
              <a:gd name="connsiteX8" fmla="*/ 1786942 w 1851337"/>
              <a:gd name="connsiteY8" fmla="*/ 2779370 h 2783925"/>
              <a:gd name="connsiteX9" fmla="*/ 1675174 w 1851337"/>
              <a:gd name="connsiteY9" fmla="*/ 2222811 h 2783925"/>
              <a:gd name="connsiteX10" fmla="*/ 977793 w 1851337"/>
              <a:gd name="connsiteY10" fmla="*/ 1903984 h 2783925"/>
              <a:gd name="connsiteX0" fmla="*/ 3120635 w 3994179"/>
              <a:gd name="connsiteY0" fmla="*/ 1721313 h 2601254"/>
              <a:gd name="connsiteX1" fmla="*/ 2694026 w 3994179"/>
              <a:gd name="connsiteY1" fmla="*/ 484234 h 2601254"/>
              <a:gd name="connsiteX2" fmla="*/ 3074 w 3994179"/>
              <a:gd name="connsiteY2" fmla="*/ 2978 h 2601254"/>
              <a:gd name="connsiteX3" fmla="*/ 3326342 w 3994179"/>
              <a:gd name="connsiteY3" fmla="*/ 662065 h 2601254"/>
              <a:gd name="connsiteX4" fmla="*/ 3654472 w 3994179"/>
              <a:gd name="connsiteY4" fmla="*/ 1313569 h 2601254"/>
              <a:gd name="connsiteX5" fmla="*/ 3930481 w 3994179"/>
              <a:gd name="connsiteY5" fmla="*/ 1523634 h 2601254"/>
              <a:gd name="connsiteX6" fmla="*/ 3973481 w 3994179"/>
              <a:gd name="connsiteY6" fmla="*/ 1621389 h 2601254"/>
              <a:gd name="connsiteX7" fmla="*/ 3972813 w 3994179"/>
              <a:gd name="connsiteY7" fmla="*/ 1708956 h 2601254"/>
              <a:gd name="connsiteX8" fmla="*/ 3929784 w 3994179"/>
              <a:gd name="connsiteY8" fmla="*/ 2596699 h 2601254"/>
              <a:gd name="connsiteX9" fmla="*/ 3818016 w 3994179"/>
              <a:gd name="connsiteY9" fmla="*/ 2040140 h 2601254"/>
              <a:gd name="connsiteX10" fmla="*/ 3120635 w 3994179"/>
              <a:gd name="connsiteY10" fmla="*/ 1721313 h 2601254"/>
              <a:gd name="connsiteX0" fmla="*/ 3127386 w 4000930"/>
              <a:gd name="connsiteY0" fmla="*/ 1720277 h 2600218"/>
              <a:gd name="connsiteX1" fmla="*/ 2269837 w 4000930"/>
              <a:gd name="connsiteY1" fmla="*/ 511508 h 2600218"/>
              <a:gd name="connsiteX2" fmla="*/ 9825 w 4000930"/>
              <a:gd name="connsiteY2" fmla="*/ 1942 h 2600218"/>
              <a:gd name="connsiteX3" fmla="*/ 3333093 w 4000930"/>
              <a:gd name="connsiteY3" fmla="*/ 661029 h 2600218"/>
              <a:gd name="connsiteX4" fmla="*/ 3661223 w 4000930"/>
              <a:gd name="connsiteY4" fmla="*/ 1312533 h 2600218"/>
              <a:gd name="connsiteX5" fmla="*/ 3937232 w 4000930"/>
              <a:gd name="connsiteY5" fmla="*/ 1522598 h 2600218"/>
              <a:gd name="connsiteX6" fmla="*/ 3980232 w 4000930"/>
              <a:gd name="connsiteY6" fmla="*/ 1620353 h 2600218"/>
              <a:gd name="connsiteX7" fmla="*/ 3979564 w 4000930"/>
              <a:gd name="connsiteY7" fmla="*/ 1707920 h 2600218"/>
              <a:gd name="connsiteX8" fmla="*/ 3936535 w 4000930"/>
              <a:gd name="connsiteY8" fmla="*/ 2595663 h 2600218"/>
              <a:gd name="connsiteX9" fmla="*/ 3824767 w 4000930"/>
              <a:gd name="connsiteY9" fmla="*/ 2039104 h 2600218"/>
              <a:gd name="connsiteX10" fmla="*/ 3127386 w 4000930"/>
              <a:gd name="connsiteY10" fmla="*/ 1720277 h 2600218"/>
              <a:gd name="connsiteX0" fmla="*/ 3147589 w 4021133"/>
              <a:gd name="connsiteY0" fmla="*/ 1720756 h 2600697"/>
              <a:gd name="connsiteX1" fmla="*/ 1674407 w 4021133"/>
              <a:gd name="connsiteY1" fmla="*/ 497832 h 2600697"/>
              <a:gd name="connsiteX2" fmla="*/ 30028 w 4021133"/>
              <a:gd name="connsiteY2" fmla="*/ 2421 h 2600697"/>
              <a:gd name="connsiteX3" fmla="*/ 3353296 w 4021133"/>
              <a:gd name="connsiteY3" fmla="*/ 661508 h 2600697"/>
              <a:gd name="connsiteX4" fmla="*/ 3681426 w 4021133"/>
              <a:gd name="connsiteY4" fmla="*/ 1313012 h 2600697"/>
              <a:gd name="connsiteX5" fmla="*/ 3957435 w 4021133"/>
              <a:gd name="connsiteY5" fmla="*/ 1523077 h 2600697"/>
              <a:gd name="connsiteX6" fmla="*/ 4000435 w 4021133"/>
              <a:gd name="connsiteY6" fmla="*/ 1620832 h 2600697"/>
              <a:gd name="connsiteX7" fmla="*/ 3999767 w 4021133"/>
              <a:gd name="connsiteY7" fmla="*/ 1708399 h 2600697"/>
              <a:gd name="connsiteX8" fmla="*/ 3956738 w 4021133"/>
              <a:gd name="connsiteY8" fmla="*/ 2596142 h 2600697"/>
              <a:gd name="connsiteX9" fmla="*/ 3844970 w 4021133"/>
              <a:gd name="connsiteY9" fmla="*/ 2039583 h 2600697"/>
              <a:gd name="connsiteX10" fmla="*/ 3147589 w 4021133"/>
              <a:gd name="connsiteY10" fmla="*/ 1720756 h 2600697"/>
              <a:gd name="connsiteX0" fmla="*/ 3132209 w 4005753"/>
              <a:gd name="connsiteY0" fmla="*/ 1720396 h 2600337"/>
              <a:gd name="connsiteX1" fmla="*/ 1659027 w 4005753"/>
              <a:gd name="connsiteY1" fmla="*/ 497472 h 2600337"/>
              <a:gd name="connsiteX2" fmla="*/ 14648 w 4005753"/>
              <a:gd name="connsiteY2" fmla="*/ 2061 h 2600337"/>
              <a:gd name="connsiteX3" fmla="*/ 2783854 w 4005753"/>
              <a:gd name="connsiteY3" fmla="*/ 646995 h 2600337"/>
              <a:gd name="connsiteX4" fmla="*/ 3666046 w 4005753"/>
              <a:gd name="connsiteY4" fmla="*/ 1312652 h 2600337"/>
              <a:gd name="connsiteX5" fmla="*/ 3942055 w 4005753"/>
              <a:gd name="connsiteY5" fmla="*/ 1522717 h 2600337"/>
              <a:gd name="connsiteX6" fmla="*/ 3985055 w 4005753"/>
              <a:gd name="connsiteY6" fmla="*/ 1620472 h 2600337"/>
              <a:gd name="connsiteX7" fmla="*/ 3984387 w 4005753"/>
              <a:gd name="connsiteY7" fmla="*/ 1708039 h 2600337"/>
              <a:gd name="connsiteX8" fmla="*/ 3941358 w 4005753"/>
              <a:gd name="connsiteY8" fmla="*/ 2595782 h 2600337"/>
              <a:gd name="connsiteX9" fmla="*/ 3829590 w 4005753"/>
              <a:gd name="connsiteY9" fmla="*/ 2039223 h 2600337"/>
              <a:gd name="connsiteX10" fmla="*/ 3132209 w 4005753"/>
              <a:gd name="connsiteY10" fmla="*/ 1720396 h 2600337"/>
              <a:gd name="connsiteX0" fmla="*/ 4296141 w 5169685"/>
              <a:gd name="connsiteY0" fmla="*/ 1636625 h 2516566"/>
              <a:gd name="connsiteX1" fmla="*/ 2822959 w 5169685"/>
              <a:gd name="connsiteY1" fmla="*/ 413701 h 2516566"/>
              <a:gd name="connsiteX2" fmla="*/ 8878 w 5169685"/>
              <a:gd name="connsiteY2" fmla="*/ 3216 h 2516566"/>
              <a:gd name="connsiteX3" fmla="*/ 3947786 w 5169685"/>
              <a:gd name="connsiteY3" fmla="*/ 563224 h 2516566"/>
              <a:gd name="connsiteX4" fmla="*/ 4829978 w 5169685"/>
              <a:gd name="connsiteY4" fmla="*/ 1228881 h 2516566"/>
              <a:gd name="connsiteX5" fmla="*/ 5105987 w 5169685"/>
              <a:gd name="connsiteY5" fmla="*/ 1438946 h 2516566"/>
              <a:gd name="connsiteX6" fmla="*/ 5148987 w 5169685"/>
              <a:gd name="connsiteY6" fmla="*/ 1536701 h 2516566"/>
              <a:gd name="connsiteX7" fmla="*/ 5148319 w 5169685"/>
              <a:gd name="connsiteY7" fmla="*/ 1624268 h 2516566"/>
              <a:gd name="connsiteX8" fmla="*/ 5105290 w 5169685"/>
              <a:gd name="connsiteY8" fmla="*/ 2512011 h 2516566"/>
              <a:gd name="connsiteX9" fmla="*/ 4993522 w 5169685"/>
              <a:gd name="connsiteY9" fmla="*/ 1955452 h 2516566"/>
              <a:gd name="connsiteX10" fmla="*/ 4296141 w 5169685"/>
              <a:gd name="connsiteY10" fmla="*/ 1636625 h 2516566"/>
              <a:gd name="connsiteX0" fmla="*/ 4310111 w 5183655"/>
              <a:gd name="connsiteY0" fmla="*/ 1634803 h 2514744"/>
              <a:gd name="connsiteX1" fmla="*/ 2282865 w 5183655"/>
              <a:gd name="connsiteY1" fmla="*/ 454342 h 2514744"/>
              <a:gd name="connsiteX2" fmla="*/ 22848 w 5183655"/>
              <a:gd name="connsiteY2" fmla="*/ 1394 h 2514744"/>
              <a:gd name="connsiteX3" fmla="*/ 3961756 w 5183655"/>
              <a:gd name="connsiteY3" fmla="*/ 561402 h 2514744"/>
              <a:gd name="connsiteX4" fmla="*/ 4843948 w 5183655"/>
              <a:gd name="connsiteY4" fmla="*/ 1227059 h 2514744"/>
              <a:gd name="connsiteX5" fmla="*/ 5119957 w 5183655"/>
              <a:gd name="connsiteY5" fmla="*/ 1437124 h 2514744"/>
              <a:gd name="connsiteX6" fmla="*/ 5162957 w 5183655"/>
              <a:gd name="connsiteY6" fmla="*/ 1534879 h 2514744"/>
              <a:gd name="connsiteX7" fmla="*/ 5162289 w 5183655"/>
              <a:gd name="connsiteY7" fmla="*/ 1622446 h 2514744"/>
              <a:gd name="connsiteX8" fmla="*/ 5119260 w 5183655"/>
              <a:gd name="connsiteY8" fmla="*/ 2510189 h 2514744"/>
              <a:gd name="connsiteX9" fmla="*/ 5007492 w 5183655"/>
              <a:gd name="connsiteY9" fmla="*/ 1953630 h 2514744"/>
              <a:gd name="connsiteX10" fmla="*/ 4310111 w 5183655"/>
              <a:gd name="connsiteY10" fmla="*/ 1634803 h 2514744"/>
              <a:gd name="connsiteX0" fmla="*/ 4298179 w 5171723"/>
              <a:gd name="connsiteY0" fmla="*/ 1635926 h 2515867"/>
              <a:gd name="connsiteX1" fmla="*/ 2270933 w 5171723"/>
              <a:gd name="connsiteY1" fmla="*/ 455465 h 2515867"/>
              <a:gd name="connsiteX2" fmla="*/ 10916 w 5171723"/>
              <a:gd name="connsiteY2" fmla="*/ 2517 h 2515867"/>
              <a:gd name="connsiteX3" fmla="*/ 3395760 w 5171723"/>
              <a:gd name="connsiteY3" fmla="*/ 604988 h 2515867"/>
              <a:gd name="connsiteX4" fmla="*/ 4832016 w 5171723"/>
              <a:gd name="connsiteY4" fmla="*/ 1228182 h 2515867"/>
              <a:gd name="connsiteX5" fmla="*/ 5108025 w 5171723"/>
              <a:gd name="connsiteY5" fmla="*/ 1438247 h 2515867"/>
              <a:gd name="connsiteX6" fmla="*/ 5151025 w 5171723"/>
              <a:gd name="connsiteY6" fmla="*/ 1536002 h 2515867"/>
              <a:gd name="connsiteX7" fmla="*/ 5150357 w 5171723"/>
              <a:gd name="connsiteY7" fmla="*/ 1623569 h 2515867"/>
              <a:gd name="connsiteX8" fmla="*/ 5107328 w 5171723"/>
              <a:gd name="connsiteY8" fmla="*/ 2511312 h 2515867"/>
              <a:gd name="connsiteX9" fmla="*/ 4995560 w 5171723"/>
              <a:gd name="connsiteY9" fmla="*/ 1954753 h 2515867"/>
              <a:gd name="connsiteX10" fmla="*/ 4298179 w 5171723"/>
              <a:gd name="connsiteY10" fmla="*/ 1635926 h 2515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171723" h="2515867">
                <a:moveTo>
                  <a:pt x="4298179" y="1635926"/>
                </a:moveTo>
                <a:cubicBezTo>
                  <a:pt x="3844075" y="1386045"/>
                  <a:pt x="2431409" y="772522"/>
                  <a:pt x="2270933" y="455465"/>
                </a:cubicBezTo>
                <a:cubicBezTo>
                  <a:pt x="2110457" y="138408"/>
                  <a:pt x="-176555" y="-22403"/>
                  <a:pt x="10916" y="2517"/>
                </a:cubicBezTo>
                <a:cubicBezTo>
                  <a:pt x="198387" y="27437"/>
                  <a:pt x="3152628" y="333458"/>
                  <a:pt x="3395760" y="604988"/>
                </a:cubicBezTo>
                <a:cubicBezTo>
                  <a:pt x="3638893" y="876518"/>
                  <a:pt x="4672367" y="1001458"/>
                  <a:pt x="4832016" y="1228182"/>
                </a:cubicBezTo>
                <a:cubicBezTo>
                  <a:pt x="4991666" y="1454906"/>
                  <a:pt x="5065848" y="1401360"/>
                  <a:pt x="5108025" y="1438247"/>
                </a:cubicBezTo>
                <a:cubicBezTo>
                  <a:pt x="5150202" y="1475134"/>
                  <a:pt x="5129553" y="1527769"/>
                  <a:pt x="5151025" y="1536002"/>
                </a:cubicBezTo>
                <a:cubicBezTo>
                  <a:pt x="5172497" y="1544235"/>
                  <a:pt x="5184413" y="1446601"/>
                  <a:pt x="5150357" y="1623569"/>
                </a:cubicBezTo>
                <a:cubicBezTo>
                  <a:pt x="5116301" y="1800537"/>
                  <a:pt x="5133128" y="2456115"/>
                  <a:pt x="5107328" y="2511312"/>
                </a:cubicBezTo>
                <a:cubicBezTo>
                  <a:pt x="5081529" y="2566509"/>
                  <a:pt x="5031564" y="2104770"/>
                  <a:pt x="4995560" y="1954753"/>
                </a:cubicBezTo>
                <a:cubicBezTo>
                  <a:pt x="4959556" y="1804736"/>
                  <a:pt x="4752283" y="1885807"/>
                  <a:pt x="4298179" y="1635926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7"/>
          <p:cNvSpPr/>
          <p:nvPr/>
        </p:nvSpPr>
        <p:spPr>
          <a:xfrm rot="20040063">
            <a:off x="1484040" y="2884974"/>
            <a:ext cx="482429" cy="2430358"/>
          </a:xfrm>
          <a:custGeom>
            <a:avLst/>
            <a:gdLst>
              <a:gd name="connsiteX0" fmla="*/ 0 w 432048"/>
              <a:gd name="connsiteY0" fmla="*/ 900100 h 1800200"/>
              <a:gd name="connsiteX1" fmla="*/ 216024 w 432048"/>
              <a:gd name="connsiteY1" fmla="*/ 0 h 1800200"/>
              <a:gd name="connsiteX2" fmla="*/ 432048 w 432048"/>
              <a:gd name="connsiteY2" fmla="*/ 900100 h 1800200"/>
              <a:gd name="connsiteX3" fmla="*/ 216024 w 432048"/>
              <a:gd name="connsiteY3" fmla="*/ 1800200 h 1800200"/>
              <a:gd name="connsiteX4" fmla="*/ 0 w 432048"/>
              <a:gd name="connsiteY4" fmla="*/ 900100 h 1800200"/>
              <a:gd name="connsiteX0" fmla="*/ 113024 w 545072"/>
              <a:gd name="connsiteY0" fmla="*/ 900100 h 1802419"/>
              <a:gd name="connsiteX1" fmla="*/ 329048 w 545072"/>
              <a:gd name="connsiteY1" fmla="*/ 0 h 1802419"/>
              <a:gd name="connsiteX2" fmla="*/ 545072 w 545072"/>
              <a:gd name="connsiteY2" fmla="*/ 900100 h 1802419"/>
              <a:gd name="connsiteX3" fmla="*/ 329048 w 545072"/>
              <a:gd name="connsiteY3" fmla="*/ 1800200 h 1802419"/>
              <a:gd name="connsiteX4" fmla="*/ 8470 w 545072"/>
              <a:gd name="connsiteY4" fmla="*/ 1147265 h 1802419"/>
              <a:gd name="connsiteX5" fmla="*/ 113024 w 545072"/>
              <a:gd name="connsiteY5" fmla="*/ 900100 h 1802419"/>
              <a:gd name="connsiteX0" fmla="*/ 15582 w 632982"/>
              <a:gd name="connsiteY0" fmla="*/ 655352 h 1804806"/>
              <a:gd name="connsiteX1" fmla="*/ 416958 w 632982"/>
              <a:gd name="connsiteY1" fmla="*/ 2387 h 1804806"/>
              <a:gd name="connsiteX2" fmla="*/ 632982 w 632982"/>
              <a:gd name="connsiteY2" fmla="*/ 902487 h 1804806"/>
              <a:gd name="connsiteX3" fmla="*/ 416958 w 632982"/>
              <a:gd name="connsiteY3" fmla="*/ 1802587 h 1804806"/>
              <a:gd name="connsiteX4" fmla="*/ 96380 w 632982"/>
              <a:gd name="connsiteY4" fmla="*/ 1149652 h 1804806"/>
              <a:gd name="connsiteX5" fmla="*/ 15582 w 632982"/>
              <a:gd name="connsiteY5" fmla="*/ 655352 h 1804806"/>
              <a:gd name="connsiteX0" fmla="*/ 15582 w 793619"/>
              <a:gd name="connsiteY0" fmla="*/ 654023 h 1805135"/>
              <a:gd name="connsiteX1" fmla="*/ 416958 w 793619"/>
              <a:gd name="connsiteY1" fmla="*/ 1058 h 1805135"/>
              <a:gd name="connsiteX2" fmla="*/ 793619 w 793619"/>
              <a:gd name="connsiteY2" fmla="*/ 814661 h 1805135"/>
              <a:gd name="connsiteX3" fmla="*/ 416958 w 793619"/>
              <a:gd name="connsiteY3" fmla="*/ 1801258 h 1805135"/>
              <a:gd name="connsiteX4" fmla="*/ 96380 w 793619"/>
              <a:gd name="connsiteY4" fmla="*/ 1148323 h 1805135"/>
              <a:gd name="connsiteX5" fmla="*/ 15582 w 793619"/>
              <a:gd name="connsiteY5" fmla="*/ 654023 h 1805135"/>
              <a:gd name="connsiteX0" fmla="*/ 27314 w 805351"/>
              <a:gd name="connsiteY0" fmla="*/ 654027 h 1805493"/>
              <a:gd name="connsiteX1" fmla="*/ 428690 w 805351"/>
              <a:gd name="connsiteY1" fmla="*/ 1062 h 1805493"/>
              <a:gd name="connsiteX2" fmla="*/ 805351 w 805351"/>
              <a:gd name="connsiteY2" fmla="*/ 814665 h 1805493"/>
              <a:gd name="connsiteX3" fmla="*/ 428690 w 805351"/>
              <a:gd name="connsiteY3" fmla="*/ 1801262 h 1805493"/>
              <a:gd name="connsiteX4" fmla="*/ 58685 w 805351"/>
              <a:gd name="connsiteY4" fmla="*/ 1160684 h 1805493"/>
              <a:gd name="connsiteX5" fmla="*/ 27314 w 805351"/>
              <a:gd name="connsiteY5" fmla="*/ 654027 h 1805493"/>
              <a:gd name="connsiteX0" fmla="*/ 27314 w 805351"/>
              <a:gd name="connsiteY0" fmla="*/ 1098422 h 2249888"/>
              <a:gd name="connsiteX1" fmla="*/ 428690 w 805351"/>
              <a:gd name="connsiteY1" fmla="*/ 613 h 2249888"/>
              <a:gd name="connsiteX2" fmla="*/ 805351 w 805351"/>
              <a:gd name="connsiteY2" fmla="*/ 1259060 h 2249888"/>
              <a:gd name="connsiteX3" fmla="*/ 428690 w 805351"/>
              <a:gd name="connsiteY3" fmla="*/ 2245657 h 2249888"/>
              <a:gd name="connsiteX4" fmla="*/ 58685 w 805351"/>
              <a:gd name="connsiteY4" fmla="*/ 1605079 h 2249888"/>
              <a:gd name="connsiteX5" fmla="*/ 27314 w 805351"/>
              <a:gd name="connsiteY5" fmla="*/ 1098422 h 2249888"/>
              <a:gd name="connsiteX0" fmla="*/ 27314 w 813847"/>
              <a:gd name="connsiteY0" fmla="*/ 1098755 h 2250221"/>
              <a:gd name="connsiteX1" fmla="*/ 428690 w 813847"/>
              <a:gd name="connsiteY1" fmla="*/ 946 h 2250221"/>
              <a:gd name="connsiteX2" fmla="*/ 639452 w 813847"/>
              <a:gd name="connsiteY2" fmla="*/ 913433 h 2250221"/>
              <a:gd name="connsiteX3" fmla="*/ 805351 w 813847"/>
              <a:gd name="connsiteY3" fmla="*/ 1259393 h 2250221"/>
              <a:gd name="connsiteX4" fmla="*/ 428690 w 813847"/>
              <a:gd name="connsiteY4" fmla="*/ 2245990 h 2250221"/>
              <a:gd name="connsiteX5" fmla="*/ 58685 w 813847"/>
              <a:gd name="connsiteY5" fmla="*/ 1605412 h 2250221"/>
              <a:gd name="connsiteX6" fmla="*/ 27314 w 813847"/>
              <a:gd name="connsiteY6" fmla="*/ 1098755 h 2250221"/>
              <a:gd name="connsiteX0" fmla="*/ 27314 w 745198"/>
              <a:gd name="connsiteY0" fmla="*/ 1098755 h 2250221"/>
              <a:gd name="connsiteX1" fmla="*/ 428690 w 745198"/>
              <a:gd name="connsiteY1" fmla="*/ 946 h 2250221"/>
              <a:gd name="connsiteX2" fmla="*/ 639452 w 745198"/>
              <a:gd name="connsiteY2" fmla="*/ 913433 h 2250221"/>
              <a:gd name="connsiteX3" fmla="*/ 731211 w 745198"/>
              <a:gd name="connsiteY3" fmla="*/ 1259393 h 2250221"/>
              <a:gd name="connsiteX4" fmla="*/ 428690 w 745198"/>
              <a:gd name="connsiteY4" fmla="*/ 2245990 h 2250221"/>
              <a:gd name="connsiteX5" fmla="*/ 58685 w 745198"/>
              <a:gd name="connsiteY5" fmla="*/ 1605412 h 2250221"/>
              <a:gd name="connsiteX6" fmla="*/ 27314 w 745198"/>
              <a:gd name="connsiteY6" fmla="*/ 1098755 h 2250221"/>
              <a:gd name="connsiteX0" fmla="*/ 27314 w 745525"/>
              <a:gd name="connsiteY0" fmla="*/ 1098717 h 2250183"/>
              <a:gd name="connsiteX1" fmla="*/ 428690 w 745525"/>
              <a:gd name="connsiteY1" fmla="*/ 908 h 2250183"/>
              <a:gd name="connsiteX2" fmla="*/ 639452 w 745525"/>
              <a:gd name="connsiteY2" fmla="*/ 913395 h 2250183"/>
              <a:gd name="connsiteX3" fmla="*/ 664166 w 745525"/>
              <a:gd name="connsiteY3" fmla="*/ 1086391 h 2250183"/>
              <a:gd name="connsiteX4" fmla="*/ 731211 w 745525"/>
              <a:gd name="connsiteY4" fmla="*/ 1259355 h 2250183"/>
              <a:gd name="connsiteX5" fmla="*/ 428690 w 745525"/>
              <a:gd name="connsiteY5" fmla="*/ 2245952 h 2250183"/>
              <a:gd name="connsiteX6" fmla="*/ 58685 w 745525"/>
              <a:gd name="connsiteY6" fmla="*/ 1605374 h 2250183"/>
              <a:gd name="connsiteX7" fmla="*/ 27314 w 745525"/>
              <a:gd name="connsiteY7" fmla="*/ 1098717 h 2250183"/>
              <a:gd name="connsiteX0" fmla="*/ 27314 w 686343"/>
              <a:gd name="connsiteY0" fmla="*/ 1098717 h 2250183"/>
              <a:gd name="connsiteX1" fmla="*/ 428690 w 686343"/>
              <a:gd name="connsiteY1" fmla="*/ 908 h 2250183"/>
              <a:gd name="connsiteX2" fmla="*/ 639452 w 686343"/>
              <a:gd name="connsiteY2" fmla="*/ 913395 h 2250183"/>
              <a:gd name="connsiteX3" fmla="*/ 664166 w 686343"/>
              <a:gd name="connsiteY3" fmla="*/ 1086391 h 2250183"/>
              <a:gd name="connsiteX4" fmla="*/ 657070 w 686343"/>
              <a:gd name="connsiteY4" fmla="*/ 1259355 h 2250183"/>
              <a:gd name="connsiteX5" fmla="*/ 428690 w 686343"/>
              <a:gd name="connsiteY5" fmla="*/ 2245952 h 2250183"/>
              <a:gd name="connsiteX6" fmla="*/ 58685 w 686343"/>
              <a:gd name="connsiteY6" fmla="*/ 1605374 h 2250183"/>
              <a:gd name="connsiteX7" fmla="*/ 27314 w 686343"/>
              <a:gd name="connsiteY7" fmla="*/ 1098717 h 2250183"/>
              <a:gd name="connsiteX0" fmla="*/ 27314 w 676411"/>
              <a:gd name="connsiteY0" fmla="*/ 1098717 h 2250183"/>
              <a:gd name="connsiteX1" fmla="*/ 428690 w 676411"/>
              <a:gd name="connsiteY1" fmla="*/ 908 h 2250183"/>
              <a:gd name="connsiteX2" fmla="*/ 639452 w 676411"/>
              <a:gd name="connsiteY2" fmla="*/ 913395 h 2250183"/>
              <a:gd name="connsiteX3" fmla="*/ 627095 w 676411"/>
              <a:gd name="connsiteY3" fmla="*/ 1086391 h 2250183"/>
              <a:gd name="connsiteX4" fmla="*/ 657070 w 676411"/>
              <a:gd name="connsiteY4" fmla="*/ 1259355 h 2250183"/>
              <a:gd name="connsiteX5" fmla="*/ 428690 w 676411"/>
              <a:gd name="connsiteY5" fmla="*/ 2245952 h 2250183"/>
              <a:gd name="connsiteX6" fmla="*/ 58685 w 676411"/>
              <a:gd name="connsiteY6" fmla="*/ 1605374 h 2250183"/>
              <a:gd name="connsiteX7" fmla="*/ 27314 w 676411"/>
              <a:gd name="connsiteY7" fmla="*/ 1098717 h 2250183"/>
              <a:gd name="connsiteX0" fmla="*/ 27314 w 686343"/>
              <a:gd name="connsiteY0" fmla="*/ 1098717 h 2250183"/>
              <a:gd name="connsiteX1" fmla="*/ 428690 w 686343"/>
              <a:gd name="connsiteY1" fmla="*/ 908 h 2250183"/>
              <a:gd name="connsiteX2" fmla="*/ 639452 w 686343"/>
              <a:gd name="connsiteY2" fmla="*/ 913395 h 2250183"/>
              <a:gd name="connsiteX3" fmla="*/ 664165 w 686343"/>
              <a:gd name="connsiteY3" fmla="*/ 1074034 h 2250183"/>
              <a:gd name="connsiteX4" fmla="*/ 657070 w 686343"/>
              <a:gd name="connsiteY4" fmla="*/ 1259355 h 2250183"/>
              <a:gd name="connsiteX5" fmla="*/ 428690 w 686343"/>
              <a:gd name="connsiteY5" fmla="*/ 2245952 h 2250183"/>
              <a:gd name="connsiteX6" fmla="*/ 58685 w 686343"/>
              <a:gd name="connsiteY6" fmla="*/ 1605374 h 2250183"/>
              <a:gd name="connsiteX7" fmla="*/ 27314 w 686343"/>
              <a:gd name="connsiteY7" fmla="*/ 1098717 h 2250183"/>
              <a:gd name="connsiteX0" fmla="*/ 855591 w 1514620"/>
              <a:gd name="connsiteY0" fmla="*/ 1814976 h 2966442"/>
              <a:gd name="connsiteX1" fmla="*/ 8934 w 1514620"/>
              <a:gd name="connsiteY1" fmla="*/ 475 h 2966442"/>
              <a:gd name="connsiteX2" fmla="*/ 1467729 w 1514620"/>
              <a:gd name="connsiteY2" fmla="*/ 1629654 h 2966442"/>
              <a:gd name="connsiteX3" fmla="*/ 1492442 w 1514620"/>
              <a:gd name="connsiteY3" fmla="*/ 1790293 h 2966442"/>
              <a:gd name="connsiteX4" fmla="*/ 1485347 w 1514620"/>
              <a:gd name="connsiteY4" fmla="*/ 1975614 h 2966442"/>
              <a:gd name="connsiteX5" fmla="*/ 1256967 w 1514620"/>
              <a:gd name="connsiteY5" fmla="*/ 2962211 h 2966442"/>
              <a:gd name="connsiteX6" fmla="*/ 886962 w 1514620"/>
              <a:gd name="connsiteY6" fmla="*/ 2321633 h 2966442"/>
              <a:gd name="connsiteX7" fmla="*/ 855591 w 1514620"/>
              <a:gd name="connsiteY7" fmla="*/ 1814976 h 2966442"/>
              <a:gd name="connsiteX0" fmla="*/ 475888 w 1542690"/>
              <a:gd name="connsiteY0" fmla="*/ 2089104 h 2968721"/>
              <a:gd name="connsiteX1" fmla="*/ 37004 w 1542690"/>
              <a:gd name="connsiteY1" fmla="*/ 2754 h 2968721"/>
              <a:gd name="connsiteX2" fmla="*/ 1495799 w 1542690"/>
              <a:gd name="connsiteY2" fmla="*/ 1631933 h 2968721"/>
              <a:gd name="connsiteX3" fmla="*/ 1520512 w 1542690"/>
              <a:gd name="connsiteY3" fmla="*/ 1792572 h 2968721"/>
              <a:gd name="connsiteX4" fmla="*/ 1513417 w 1542690"/>
              <a:gd name="connsiteY4" fmla="*/ 1977893 h 2968721"/>
              <a:gd name="connsiteX5" fmla="*/ 1285037 w 1542690"/>
              <a:gd name="connsiteY5" fmla="*/ 2964490 h 2968721"/>
              <a:gd name="connsiteX6" fmla="*/ 915032 w 1542690"/>
              <a:gd name="connsiteY6" fmla="*/ 2323912 h 2968721"/>
              <a:gd name="connsiteX7" fmla="*/ 475888 w 1542690"/>
              <a:gd name="connsiteY7" fmla="*/ 2089104 h 2968721"/>
              <a:gd name="connsiteX0" fmla="*/ 476624 w 1543426"/>
              <a:gd name="connsiteY0" fmla="*/ 2089104 h 3000874"/>
              <a:gd name="connsiteX1" fmla="*/ 37740 w 1543426"/>
              <a:gd name="connsiteY1" fmla="*/ 2754 h 3000874"/>
              <a:gd name="connsiteX2" fmla="*/ 1496535 w 1543426"/>
              <a:gd name="connsiteY2" fmla="*/ 1631933 h 3000874"/>
              <a:gd name="connsiteX3" fmla="*/ 1521248 w 1543426"/>
              <a:gd name="connsiteY3" fmla="*/ 1792572 h 3000874"/>
              <a:gd name="connsiteX4" fmla="*/ 1514153 w 1543426"/>
              <a:gd name="connsiteY4" fmla="*/ 1977893 h 3000874"/>
              <a:gd name="connsiteX5" fmla="*/ 1285773 w 1543426"/>
              <a:gd name="connsiteY5" fmla="*/ 2964490 h 3000874"/>
              <a:gd name="connsiteX6" fmla="*/ 989908 w 1543426"/>
              <a:gd name="connsiteY6" fmla="*/ 2719328 h 3000874"/>
              <a:gd name="connsiteX7" fmla="*/ 476624 w 1543426"/>
              <a:gd name="connsiteY7" fmla="*/ 2089104 h 3000874"/>
              <a:gd name="connsiteX0" fmla="*/ 439195 w 1533245"/>
              <a:gd name="connsiteY0" fmla="*/ 2146467 h 3058237"/>
              <a:gd name="connsiteX1" fmla="*/ 311 w 1533245"/>
              <a:gd name="connsiteY1" fmla="*/ 60117 h 3058237"/>
              <a:gd name="connsiteX2" fmla="*/ 389997 w 1533245"/>
              <a:gd name="connsiteY2" fmla="*/ 662585 h 3058237"/>
              <a:gd name="connsiteX3" fmla="*/ 1459106 w 1533245"/>
              <a:gd name="connsiteY3" fmla="*/ 1689296 h 3058237"/>
              <a:gd name="connsiteX4" fmla="*/ 1483819 w 1533245"/>
              <a:gd name="connsiteY4" fmla="*/ 1849935 h 3058237"/>
              <a:gd name="connsiteX5" fmla="*/ 1476724 w 1533245"/>
              <a:gd name="connsiteY5" fmla="*/ 2035256 h 3058237"/>
              <a:gd name="connsiteX6" fmla="*/ 1248344 w 1533245"/>
              <a:gd name="connsiteY6" fmla="*/ 3021853 h 3058237"/>
              <a:gd name="connsiteX7" fmla="*/ 952479 w 1533245"/>
              <a:gd name="connsiteY7" fmla="*/ 2776691 h 3058237"/>
              <a:gd name="connsiteX8" fmla="*/ 439195 w 1533245"/>
              <a:gd name="connsiteY8" fmla="*/ 2146467 h 3058237"/>
              <a:gd name="connsiteX0" fmla="*/ 439195 w 1505997"/>
              <a:gd name="connsiteY0" fmla="*/ 2146467 h 3058237"/>
              <a:gd name="connsiteX1" fmla="*/ 311 w 1505997"/>
              <a:gd name="connsiteY1" fmla="*/ 60117 h 3058237"/>
              <a:gd name="connsiteX2" fmla="*/ 389997 w 1505997"/>
              <a:gd name="connsiteY2" fmla="*/ 662585 h 3058237"/>
              <a:gd name="connsiteX3" fmla="*/ 1199614 w 1505997"/>
              <a:gd name="connsiteY3" fmla="*/ 1738723 h 3058237"/>
              <a:gd name="connsiteX4" fmla="*/ 1483819 w 1505997"/>
              <a:gd name="connsiteY4" fmla="*/ 1849935 h 3058237"/>
              <a:gd name="connsiteX5" fmla="*/ 1476724 w 1505997"/>
              <a:gd name="connsiteY5" fmla="*/ 2035256 h 3058237"/>
              <a:gd name="connsiteX6" fmla="*/ 1248344 w 1505997"/>
              <a:gd name="connsiteY6" fmla="*/ 3021853 h 3058237"/>
              <a:gd name="connsiteX7" fmla="*/ 952479 w 1505997"/>
              <a:gd name="connsiteY7" fmla="*/ 2776691 h 3058237"/>
              <a:gd name="connsiteX8" fmla="*/ 439195 w 1505997"/>
              <a:gd name="connsiteY8" fmla="*/ 2146467 h 3058237"/>
              <a:gd name="connsiteX0" fmla="*/ 439195 w 1486675"/>
              <a:gd name="connsiteY0" fmla="*/ 2146467 h 3058237"/>
              <a:gd name="connsiteX1" fmla="*/ 311 w 1486675"/>
              <a:gd name="connsiteY1" fmla="*/ 60117 h 3058237"/>
              <a:gd name="connsiteX2" fmla="*/ 389997 w 1486675"/>
              <a:gd name="connsiteY2" fmla="*/ 662585 h 3058237"/>
              <a:gd name="connsiteX3" fmla="*/ 1199614 w 1486675"/>
              <a:gd name="connsiteY3" fmla="*/ 1738723 h 3058237"/>
              <a:gd name="connsiteX4" fmla="*/ 1347895 w 1486675"/>
              <a:gd name="connsiteY4" fmla="*/ 1985859 h 3058237"/>
              <a:gd name="connsiteX5" fmla="*/ 1476724 w 1486675"/>
              <a:gd name="connsiteY5" fmla="*/ 2035256 h 3058237"/>
              <a:gd name="connsiteX6" fmla="*/ 1248344 w 1486675"/>
              <a:gd name="connsiteY6" fmla="*/ 3021853 h 3058237"/>
              <a:gd name="connsiteX7" fmla="*/ 952479 w 1486675"/>
              <a:gd name="connsiteY7" fmla="*/ 2776691 h 3058237"/>
              <a:gd name="connsiteX8" fmla="*/ 439195 w 1486675"/>
              <a:gd name="connsiteY8" fmla="*/ 2146467 h 3058237"/>
              <a:gd name="connsiteX0" fmla="*/ 439195 w 1480664"/>
              <a:gd name="connsiteY0" fmla="*/ 2146467 h 3058237"/>
              <a:gd name="connsiteX1" fmla="*/ 311 w 1480664"/>
              <a:gd name="connsiteY1" fmla="*/ 60117 h 3058237"/>
              <a:gd name="connsiteX2" fmla="*/ 389997 w 1480664"/>
              <a:gd name="connsiteY2" fmla="*/ 662585 h 3058237"/>
              <a:gd name="connsiteX3" fmla="*/ 1199614 w 1480664"/>
              <a:gd name="connsiteY3" fmla="*/ 1738723 h 3058237"/>
              <a:gd name="connsiteX4" fmla="*/ 1347895 w 1480664"/>
              <a:gd name="connsiteY4" fmla="*/ 1985859 h 3058237"/>
              <a:gd name="connsiteX5" fmla="*/ 1292041 w 1480664"/>
              <a:gd name="connsiteY5" fmla="*/ 2046543 h 3058237"/>
              <a:gd name="connsiteX6" fmla="*/ 1476724 w 1480664"/>
              <a:gd name="connsiteY6" fmla="*/ 2035256 h 3058237"/>
              <a:gd name="connsiteX7" fmla="*/ 1248344 w 1480664"/>
              <a:gd name="connsiteY7" fmla="*/ 3021853 h 3058237"/>
              <a:gd name="connsiteX8" fmla="*/ 952479 w 1480664"/>
              <a:gd name="connsiteY8" fmla="*/ 2776691 h 3058237"/>
              <a:gd name="connsiteX9" fmla="*/ 439195 w 1480664"/>
              <a:gd name="connsiteY9" fmla="*/ 2146467 h 3058237"/>
              <a:gd name="connsiteX0" fmla="*/ 439195 w 1356984"/>
              <a:gd name="connsiteY0" fmla="*/ 2146467 h 3051897"/>
              <a:gd name="connsiteX1" fmla="*/ 311 w 1356984"/>
              <a:gd name="connsiteY1" fmla="*/ 60117 h 3051897"/>
              <a:gd name="connsiteX2" fmla="*/ 389997 w 1356984"/>
              <a:gd name="connsiteY2" fmla="*/ 662585 h 3051897"/>
              <a:gd name="connsiteX3" fmla="*/ 1199614 w 1356984"/>
              <a:gd name="connsiteY3" fmla="*/ 1738723 h 3051897"/>
              <a:gd name="connsiteX4" fmla="*/ 1347895 w 1356984"/>
              <a:gd name="connsiteY4" fmla="*/ 1985859 h 3051897"/>
              <a:gd name="connsiteX5" fmla="*/ 1292041 w 1356984"/>
              <a:gd name="connsiteY5" fmla="*/ 2046543 h 3051897"/>
              <a:gd name="connsiteX6" fmla="*/ 1291373 w 1356984"/>
              <a:gd name="connsiteY6" fmla="*/ 2134110 h 3051897"/>
              <a:gd name="connsiteX7" fmla="*/ 1248344 w 1356984"/>
              <a:gd name="connsiteY7" fmla="*/ 3021853 h 3051897"/>
              <a:gd name="connsiteX8" fmla="*/ 952479 w 1356984"/>
              <a:gd name="connsiteY8" fmla="*/ 2776691 h 3051897"/>
              <a:gd name="connsiteX9" fmla="*/ 439195 w 1356984"/>
              <a:gd name="connsiteY9" fmla="*/ 2146467 h 3051897"/>
              <a:gd name="connsiteX0" fmla="*/ 439195 w 1312739"/>
              <a:gd name="connsiteY0" fmla="*/ 2146467 h 3051897"/>
              <a:gd name="connsiteX1" fmla="*/ 311 w 1312739"/>
              <a:gd name="connsiteY1" fmla="*/ 60117 h 3051897"/>
              <a:gd name="connsiteX2" fmla="*/ 389997 w 1312739"/>
              <a:gd name="connsiteY2" fmla="*/ 662585 h 3051897"/>
              <a:gd name="connsiteX3" fmla="*/ 1199614 w 1312739"/>
              <a:gd name="connsiteY3" fmla="*/ 1738723 h 3051897"/>
              <a:gd name="connsiteX4" fmla="*/ 1249041 w 1312739"/>
              <a:gd name="connsiteY4" fmla="*/ 1948788 h 3051897"/>
              <a:gd name="connsiteX5" fmla="*/ 1292041 w 1312739"/>
              <a:gd name="connsiteY5" fmla="*/ 2046543 h 3051897"/>
              <a:gd name="connsiteX6" fmla="*/ 1291373 w 1312739"/>
              <a:gd name="connsiteY6" fmla="*/ 2134110 h 3051897"/>
              <a:gd name="connsiteX7" fmla="*/ 1248344 w 1312739"/>
              <a:gd name="connsiteY7" fmla="*/ 3021853 h 3051897"/>
              <a:gd name="connsiteX8" fmla="*/ 952479 w 1312739"/>
              <a:gd name="connsiteY8" fmla="*/ 2776691 h 3051897"/>
              <a:gd name="connsiteX9" fmla="*/ 439195 w 1312739"/>
              <a:gd name="connsiteY9" fmla="*/ 2146467 h 3051897"/>
              <a:gd name="connsiteX0" fmla="*/ 934608 w 1808152"/>
              <a:gd name="connsiteY0" fmla="*/ 1651037 h 2556467"/>
              <a:gd name="connsiteX1" fmla="*/ 76 w 1808152"/>
              <a:gd name="connsiteY1" fmla="*/ 229945 h 2556467"/>
              <a:gd name="connsiteX2" fmla="*/ 885410 w 1808152"/>
              <a:gd name="connsiteY2" fmla="*/ 167155 h 2556467"/>
              <a:gd name="connsiteX3" fmla="*/ 1695027 w 1808152"/>
              <a:gd name="connsiteY3" fmla="*/ 1243293 h 2556467"/>
              <a:gd name="connsiteX4" fmla="*/ 1744454 w 1808152"/>
              <a:gd name="connsiteY4" fmla="*/ 1453358 h 2556467"/>
              <a:gd name="connsiteX5" fmla="*/ 1787454 w 1808152"/>
              <a:gd name="connsiteY5" fmla="*/ 1551113 h 2556467"/>
              <a:gd name="connsiteX6" fmla="*/ 1786786 w 1808152"/>
              <a:gd name="connsiteY6" fmla="*/ 1638680 h 2556467"/>
              <a:gd name="connsiteX7" fmla="*/ 1743757 w 1808152"/>
              <a:gd name="connsiteY7" fmla="*/ 2526423 h 2556467"/>
              <a:gd name="connsiteX8" fmla="*/ 1447892 w 1808152"/>
              <a:gd name="connsiteY8" fmla="*/ 2281261 h 2556467"/>
              <a:gd name="connsiteX9" fmla="*/ 934608 w 1808152"/>
              <a:gd name="connsiteY9" fmla="*/ 1651037 h 2556467"/>
              <a:gd name="connsiteX0" fmla="*/ 939053 w 1812597"/>
              <a:gd name="connsiteY0" fmla="*/ 1504893 h 2410323"/>
              <a:gd name="connsiteX1" fmla="*/ 4521 w 1812597"/>
              <a:gd name="connsiteY1" fmla="*/ 83801 h 2410323"/>
              <a:gd name="connsiteX2" fmla="*/ 620790 w 1812597"/>
              <a:gd name="connsiteY2" fmla="*/ 332409 h 2410323"/>
              <a:gd name="connsiteX3" fmla="*/ 1699472 w 1812597"/>
              <a:gd name="connsiteY3" fmla="*/ 1097149 h 2410323"/>
              <a:gd name="connsiteX4" fmla="*/ 1748899 w 1812597"/>
              <a:gd name="connsiteY4" fmla="*/ 1307214 h 2410323"/>
              <a:gd name="connsiteX5" fmla="*/ 1791899 w 1812597"/>
              <a:gd name="connsiteY5" fmla="*/ 1404969 h 2410323"/>
              <a:gd name="connsiteX6" fmla="*/ 1791231 w 1812597"/>
              <a:gd name="connsiteY6" fmla="*/ 1492536 h 2410323"/>
              <a:gd name="connsiteX7" fmla="*/ 1748202 w 1812597"/>
              <a:gd name="connsiteY7" fmla="*/ 2380279 h 2410323"/>
              <a:gd name="connsiteX8" fmla="*/ 1452337 w 1812597"/>
              <a:gd name="connsiteY8" fmla="*/ 2135117 h 2410323"/>
              <a:gd name="connsiteX9" fmla="*/ 939053 w 1812597"/>
              <a:gd name="connsiteY9" fmla="*/ 1504893 h 2410323"/>
              <a:gd name="connsiteX0" fmla="*/ 939054 w 1812598"/>
              <a:gd name="connsiteY0" fmla="*/ 1504893 h 2410323"/>
              <a:gd name="connsiteX1" fmla="*/ 4522 w 1812598"/>
              <a:gd name="connsiteY1" fmla="*/ 83801 h 2410323"/>
              <a:gd name="connsiteX2" fmla="*/ 620791 w 1812598"/>
              <a:gd name="connsiteY2" fmla="*/ 332409 h 2410323"/>
              <a:gd name="connsiteX3" fmla="*/ 1402085 w 1812598"/>
              <a:gd name="connsiteY3" fmla="*/ 1167921 h 2410323"/>
              <a:gd name="connsiteX4" fmla="*/ 1748900 w 1812598"/>
              <a:gd name="connsiteY4" fmla="*/ 1307214 h 2410323"/>
              <a:gd name="connsiteX5" fmla="*/ 1791900 w 1812598"/>
              <a:gd name="connsiteY5" fmla="*/ 1404969 h 2410323"/>
              <a:gd name="connsiteX6" fmla="*/ 1791232 w 1812598"/>
              <a:gd name="connsiteY6" fmla="*/ 1492536 h 2410323"/>
              <a:gd name="connsiteX7" fmla="*/ 1748203 w 1812598"/>
              <a:gd name="connsiteY7" fmla="*/ 2380279 h 2410323"/>
              <a:gd name="connsiteX8" fmla="*/ 1452338 w 1812598"/>
              <a:gd name="connsiteY8" fmla="*/ 2135117 h 2410323"/>
              <a:gd name="connsiteX9" fmla="*/ 939054 w 1812598"/>
              <a:gd name="connsiteY9" fmla="*/ 1504893 h 2410323"/>
              <a:gd name="connsiteX0" fmla="*/ 771638 w 1645182"/>
              <a:gd name="connsiteY0" fmla="*/ 1924710 h 2830140"/>
              <a:gd name="connsiteX1" fmla="*/ 7042 w 1645182"/>
              <a:gd name="connsiteY1" fmla="*/ 36522 h 2830140"/>
              <a:gd name="connsiteX2" fmla="*/ 453375 w 1645182"/>
              <a:gd name="connsiteY2" fmla="*/ 752226 h 2830140"/>
              <a:gd name="connsiteX3" fmla="*/ 1234669 w 1645182"/>
              <a:gd name="connsiteY3" fmla="*/ 1587738 h 2830140"/>
              <a:gd name="connsiteX4" fmla="*/ 1581484 w 1645182"/>
              <a:gd name="connsiteY4" fmla="*/ 1727031 h 2830140"/>
              <a:gd name="connsiteX5" fmla="*/ 1624484 w 1645182"/>
              <a:gd name="connsiteY5" fmla="*/ 1824786 h 2830140"/>
              <a:gd name="connsiteX6" fmla="*/ 1623816 w 1645182"/>
              <a:gd name="connsiteY6" fmla="*/ 1912353 h 2830140"/>
              <a:gd name="connsiteX7" fmla="*/ 1580787 w 1645182"/>
              <a:gd name="connsiteY7" fmla="*/ 2800096 h 2830140"/>
              <a:gd name="connsiteX8" fmla="*/ 1284922 w 1645182"/>
              <a:gd name="connsiteY8" fmla="*/ 2554934 h 2830140"/>
              <a:gd name="connsiteX9" fmla="*/ 771638 w 1645182"/>
              <a:gd name="connsiteY9" fmla="*/ 1924710 h 2830140"/>
              <a:gd name="connsiteX0" fmla="*/ 764865 w 1638409"/>
              <a:gd name="connsiteY0" fmla="*/ 1927476 h 2832906"/>
              <a:gd name="connsiteX1" fmla="*/ 269 w 1638409"/>
              <a:gd name="connsiteY1" fmla="*/ 39288 h 2832906"/>
              <a:gd name="connsiteX2" fmla="*/ 687345 w 1638409"/>
              <a:gd name="connsiteY2" fmla="*/ 726683 h 2832906"/>
              <a:gd name="connsiteX3" fmla="*/ 1227896 w 1638409"/>
              <a:gd name="connsiteY3" fmla="*/ 1590504 h 2832906"/>
              <a:gd name="connsiteX4" fmla="*/ 1574711 w 1638409"/>
              <a:gd name="connsiteY4" fmla="*/ 1729797 h 2832906"/>
              <a:gd name="connsiteX5" fmla="*/ 1617711 w 1638409"/>
              <a:gd name="connsiteY5" fmla="*/ 1827552 h 2832906"/>
              <a:gd name="connsiteX6" fmla="*/ 1617043 w 1638409"/>
              <a:gd name="connsiteY6" fmla="*/ 1915119 h 2832906"/>
              <a:gd name="connsiteX7" fmla="*/ 1574014 w 1638409"/>
              <a:gd name="connsiteY7" fmla="*/ 2802862 h 2832906"/>
              <a:gd name="connsiteX8" fmla="*/ 1278149 w 1638409"/>
              <a:gd name="connsiteY8" fmla="*/ 2557700 h 2832906"/>
              <a:gd name="connsiteX9" fmla="*/ 764865 w 1638409"/>
              <a:gd name="connsiteY9" fmla="*/ 1927476 h 2832906"/>
              <a:gd name="connsiteX0" fmla="*/ 764865 w 1638409"/>
              <a:gd name="connsiteY0" fmla="*/ 1927476 h 2832906"/>
              <a:gd name="connsiteX1" fmla="*/ 269 w 1638409"/>
              <a:gd name="connsiteY1" fmla="*/ 39288 h 2832906"/>
              <a:gd name="connsiteX2" fmla="*/ 687345 w 1638409"/>
              <a:gd name="connsiteY2" fmla="*/ 726683 h 2832906"/>
              <a:gd name="connsiteX3" fmla="*/ 1298702 w 1638409"/>
              <a:gd name="connsiteY3" fmla="*/ 1519732 h 2832906"/>
              <a:gd name="connsiteX4" fmla="*/ 1574711 w 1638409"/>
              <a:gd name="connsiteY4" fmla="*/ 1729797 h 2832906"/>
              <a:gd name="connsiteX5" fmla="*/ 1617711 w 1638409"/>
              <a:gd name="connsiteY5" fmla="*/ 1827552 h 2832906"/>
              <a:gd name="connsiteX6" fmla="*/ 1617043 w 1638409"/>
              <a:gd name="connsiteY6" fmla="*/ 1915119 h 2832906"/>
              <a:gd name="connsiteX7" fmla="*/ 1574014 w 1638409"/>
              <a:gd name="connsiteY7" fmla="*/ 2802862 h 2832906"/>
              <a:gd name="connsiteX8" fmla="*/ 1278149 w 1638409"/>
              <a:gd name="connsiteY8" fmla="*/ 2557700 h 2832906"/>
              <a:gd name="connsiteX9" fmla="*/ 764865 w 1638409"/>
              <a:gd name="connsiteY9" fmla="*/ 1927476 h 2832906"/>
              <a:gd name="connsiteX0" fmla="*/ 766039 w 1639583"/>
              <a:gd name="connsiteY0" fmla="*/ 1915274 h 2820704"/>
              <a:gd name="connsiteX1" fmla="*/ 1443 w 1639583"/>
              <a:gd name="connsiteY1" fmla="*/ 27086 h 2820704"/>
              <a:gd name="connsiteX2" fmla="*/ 971746 w 1639583"/>
              <a:gd name="connsiteY2" fmla="*/ 856026 h 2820704"/>
              <a:gd name="connsiteX3" fmla="*/ 1299876 w 1639583"/>
              <a:gd name="connsiteY3" fmla="*/ 1507530 h 2820704"/>
              <a:gd name="connsiteX4" fmla="*/ 1575885 w 1639583"/>
              <a:gd name="connsiteY4" fmla="*/ 1717595 h 2820704"/>
              <a:gd name="connsiteX5" fmla="*/ 1618885 w 1639583"/>
              <a:gd name="connsiteY5" fmla="*/ 1815350 h 2820704"/>
              <a:gd name="connsiteX6" fmla="*/ 1618217 w 1639583"/>
              <a:gd name="connsiteY6" fmla="*/ 1902917 h 2820704"/>
              <a:gd name="connsiteX7" fmla="*/ 1575188 w 1639583"/>
              <a:gd name="connsiteY7" fmla="*/ 2790660 h 2820704"/>
              <a:gd name="connsiteX8" fmla="*/ 1279323 w 1639583"/>
              <a:gd name="connsiteY8" fmla="*/ 2545498 h 2820704"/>
              <a:gd name="connsiteX9" fmla="*/ 766039 w 1639583"/>
              <a:gd name="connsiteY9" fmla="*/ 1915274 h 2820704"/>
              <a:gd name="connsiteX0" fmla="*/ 963990 w 1837534"/>
              <a:gd name="connsiteY0" fmla="*/ 1928997 h 2834427"/>
              <a:gd name="connsiteX1" fmla="*/ 1136 w 1837534"/>
              <a:gd name="connsiteY1" fmla="*/ 26654 h 2834427"/>
              <a:gd name="connsiteX2" fmla="*/ 1169697 w 1837534"/>
              <a:gd name="connsiteY2" fmla="*/ 869749 h 2834427"/>
              <a:gd name="connsiteX3" fmla="*/ 1497827 w 1837534"/>
              <a:gd name="connsiteY3" fmla="*/ 1521253 h 2834427"/>
              <a:gd name="connsiteX4" fmla="*/ 1773836 w 1837534"/>
              <a:gd name="connsiteY4" fmla="*/ 1731318 h 2834427"/>
              <a:gd name="connsiteX5" fmla="*/ 1816836 w 1837534"/>
              <a:gd name="connsiteY5" fmla="*/ 1829073 h 2834427"/>
              <a:gd name="connsiteX6" fmla="*/ 1816168 w 1837534"/>
              <a:gd name="connsiteY6" fmla="*/ 1916640 h 2834427"/>
              <a:gd name="connsiteX7" fmla="*/ 1773139 w 1837534"/>
              <a:gd name="connsiteY7" fmla="*/ 2804383 h 2834427"/>
              <a:gd name="connsiteX8" fmla="*/ 1477274 w 1837534"/>
              <a:gd name="connsiteY8" fmla="*/ 2559221 h 2834427"/>
              <a:gd name="connsiteX9" fmla="*/ 963990 w 1837534"/>
              <a:gd name="connsiteY9" fmla="*/ 1928997 h 2834427"/>
              <a:gd name="connsiteX0" fmla="*/ 977793 w 1851337"/>
              <a:gd name="connsiteY0" fmla="*/ 1903984 h 2809414"/>
              <a:gd name="connsiteX1" fmla="*/ 551184 w 1851337"/>
              <a:gd name="connsiteY1" fmla="*/ 666905 h 2809414"/>
              <a:gd name="connsiteX2" fmla="*/ 14939 w 1851337"/>
              <a:gd name="connsiteY2" fmla="*/ 1641 h 2809414"/>
              <a:gd name="connsiteX3" fmla="*/ 1183500 w 1851337"/>
              <a:gd name="connsiteY3" fmla="*/ 844736 h 2809414"/>
              <a:gd name="connsiteX4" fmla="*/ 1511630 w 1851337"/>
              <a:gd name="connsiteY4" fmla="*/ 1496240 h 2809414"/>
              <a:gd name="connsiteX5" fmla="*/ 1787639 w 1851337"/>
              <a:gd name="connsiteY5" fmla="*/ 1706305 h 2809414"/>
              <a:gd name="connsiteX6" fmla="*/ 1830639 w 1851337"/>
              <a:gd name="connsiteY6" fmla="*/ 1804060 h 2809414"/>
              <a:gd name="connsiteX7" fmla="*/ 1829971 w 1851337"/>
              <a:gd name="connsiteY7" fmla="*/ 1891627 h 2809414"/>
              <a:gd name="connsiteX8" fmla="*/ 1786942 w 1851337"/>
              <a:gd name="connsiteY8" fmla="*/ 2779370 h 2809414"/>
              <a:gd name="connsiteX9" fmla="*/ 1491077 w 1851337"/>
              <a:gd name="connsiteY9" fmla="*/ 2534208 h 2809414"/>
              <a:gd name="connsiteX10" fmla="*/ 977793 w 1851337"/>
              <a:gd name="connsiteY10" fmla="*/ 1903984 h 2809414"/>
              <a:gd name="connsiteX0" fmla="*/ 977793 w 1851337"/>
              <a:gd name="connsiteY0" fmla="*/ 1903984 h 2783925"/>
              <a:gd name="connsiteX1" fmla="*/ 551184 w 1851337"/>
              <a:gd name="connsiteY1" fmla="*/ 666905 h 2783925"/>
              <a:gd name="connsiteX2" fmla="*/ 14939 w 1851337"/>
              <a:gd name="connsiteY2" fmla="*/ 1641 h 2783925"/>
              <a:gd name="connsiteX3" fmla="*/ 1183500 w 1851337"/>
              <a:gd name="connsiteY3" fmla="*/ 844736 h 2783925"/>
              <a:gd name="connsiteX4" fmla="*/ 1511630 w 1851337"/>
              <a:gd name="connsiteY4" fmla="*/ 1496240 h 2783925"/>
              <a:gd name="connsiteX5" fmla="*/ 1787639 w 1851337"/>
              <a:gd name="connsiteY5" fmla="*/ 1706305 h 2783925"/>
              <a:gd name="connsiteX6" fmla="*/ 1830639 w 1851337"/>
              <a:gd name="connsiteY6" fmla="*/ 1804060 h 2783925"/>
              <a:gd name="connsiteX7" fmla="*/ 1829971 w 1851337"/>
              <a:gd name="connsiteY7" fmla="*/ 1891627 h 2783925"/>
              <a:gd name="connsiteX8" fmla="*/ 1786942 w 1851337"/>
              <a:gd name="connsiteY8" fmla="*/ 2779370 h 2783925"/>
              <a:gd name="connsiteX9" fmla="*/ 1675174 w 1851337"/>
              <a:gd name="connsiteY9" fmla="*/ 2222811 h 2783925"/>
              <a:gd name="connsiteX10" fmla="*/ 977793 w 1851337"/>
              <a:gd name="connsiteY10" fmla="*/ 1903984 h 2783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51337" h="2783925">
                <a:moveTo>
                  <a:pt x="977793" y="1903984"/>
                </a:moveTo>
                <a:cubicBezTo>
                  <a:pt x="790461" y="1644666"/>
                  <a:pt x="711660" y="983962"/>
                  <a:pt x="551184" y="666905"/>
                </a:cubicBezTo>
                <a:cubicBezTo>
                  <a:pt x="390708" y="349848"/>
                  <a:pt x="-90447" y="-27997"/>
                  <a:pt x="14939" y="1641"/>
                </a:cubicBezTo>
                <a:cubicBezTo>
                  <a:pt x="120325" y="31279"/>
                  <a:pt x="940368" y="573206"/>
                  <a:pt x="1183500" y="844736"/>
                </a:cubicBezTo>
                <a:cubicBezTo>
                  <a:pt x="1426633" y="1116266"/>
                  <a:pt x="1351981" y="1269516"/>
                  <a:pt x="1511630" y="1496240"/>
                </a:cubicBezTo>
                <a:cubicBezTo>
                  <a:pt x="1671280" y="1722964"/>
                  <a:pt x="1745462" y="1669418"/>
                  <a:pt x="1787639" y="1706305"/>
                </a:cubicBezTo>
                <a:cubicBezTo>
                  <a:pt x="1829816" y="1743192"/>
                  <a:pt x="1809167" y="1795827"/>
                  <a:pt x="1830639" y="1804060"/>
                </a:cubicBezTo>
                <a:cubicBezTo>
                  <a:pt x="1852111" y="1812293"/>
                  <a:pt x="1864027" y="1714659"/>
                  <a:pt x="1829971" y="1891627"/>
                </a:cubicBezTo>
                <a:cubicBezTo>
                  <a:pt x="1795915" y="2068595"/>
                  <a:pt x="1812742" y="2724173"/>
                  <a:pt x="1786942" y="2779370"/>
                </a:cubicBezTo>
                <a:cubicBezTo>
                  <a:pt x="1761143" y="2834567"/>
                  <a:pt x="1711178" y="2372828"/>
                  <a:pt x="1675174" y="2222811"/>
                </a:cubicBezTo>
                <a:cubicBezTo>
                  <a:pt x="1639170" y="2072794"/>
                  <a:pt x="1165125" y="2163302"/>
                  <a:pt x="977793" y="1903984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7"/>
          <p:cNvSpPr/>
          <p:nvPr/>
        </p:nvSpPr>
        <p:spPr>
          <a:xfrm rot="490635" flipH="1">
            <a:off x="2510961" y="2078873"/>
            <a:ext cx="701535" cy="3622127"/>
          </a:xfrm>
          <a:custGeom>
            <a:avLst/>
            <a:gdLst>
              <a:gd name="connsiteX0" fmla="*/ 0 w 432048"/>
              <a:gd name="connsiteY0" fmla="*/ 900100 h 1800200"/>
              <a:gd name="connsiteX1" fmla="*/ 216024 w 432048"/>
              <a:gd name="connsiteY1" fmla="*/ 0 h 1800200"/>
              <a:gd name="connsiteX2" fmla="*/ 432048 w 432048"/>
              <a:gd name="connsiteY2" fmla="*/ 900100 h 1800200"/>
              <a:gd name="connsiteX3" fmla="*/ 216024 w 432048"/>
              <a:gd name="connsiteY3" fmla="*/ 1800200 h 1800200"/>
              <a:gd name="connsiteX4" fmla="*/ 0 w 432048"/>
              <a:gd name="connsiteY4" fmla="*/ 900100 h 1800200"/>
              <a:gd name="connsiteX0" fmla="*/ 113024 w 545072"/>
              <a:gd name="connsiteY0" fmla="*/ 900100 h 1802419"/>
              <a:gd name="connsiteX1" fmla="*/ 329048 w 545072"/>
              <a:gd name="connsiteY1" fmla="*/ 0 h 1802419"/>
              <a:gd name="connsiteX2" fmla="*/ 545072 w 545072"/>
              <a:gd name="connsiteY2" fmla="*/ 900100 h 1802419"/>
              <a:gd name="connsiteX3" fmla="*/ 329048 w 545072"/>
              <a:gd name="connsiteY3" fmla="*/ 1800200 h 1802419"/>
              <a:gd name="connsiteX4" fmla="*/ 8470 w 545072"/>
              <a:gd name="connsiteY4" fmla="*/ 1147265 h 1802419"/>
              <a:gd name="connsiteX5" fmla="*/ 113024 w 545072"/>
              <a:gd name="connsiteY5" fmla="*/ 900100 h 1802419"/>
              <a:gd name="connsiteX0" fmla="*/ 15582 w 632982"/>
              <a:gd name="connsiteY0" fmla="*/ 655352 h 1804806"/>
              <a:gd name="connsiteX1" fmla="*/ 416958 w 632982"/>
              <a:gd name="connsiteY1" fmla="*/ 2387 h 1804806"/>
              <a:gd name="connsiteX2" fmla="*/ 632982 w 632982"/>
              <a:gd name="connsiteY2" fmla="*/ 902487 h 1804806"/>
              <a:gd name="connsiteX3" fmla="*/ 416958 w 632982"/>
              <a:gd name="connsiteY3" fmla="*/ 1802587 h 1804806"/>
              <a:gd name="connsiteX4" fmla="*/ 96380 w 632982"/>
              <a:gd name="connsiteY4" fmla="*/ 1149652 h 1804806"/>
              <a:gd name="connsiteX5" fmla="*/ 15582 w 632982"/>
              <a:gd name="connsiteY5" fmla="*/ 655352 h 1804806"/>
              <a:gd name="connsiteX0" fmla="*/ 15582 w 793619"/>
              <a:gd name="connsiteY0" fmla="*/ 654023 h 1805135"/>
              <a:gd name="connsiteX1" fmla="*/ 416958 w 793619"/>
              <a:gd name="connsiteY1" fmla="*/ 1058 h 1805135"/>
              <a:gd name="connsiteX2" fmla="*/ 793619 w 793619"/>
              <a:gd name="connsiteY2" fmla="*/ 814661 h 1805135"/>
              <a:gd name="connsiteX3" fmla="*/ 416958 w 793619"/>
              <a:gd name="connsiteY3" fmla="*/ 1801258 h 1805135"/>
              <a:gd name="connsiteX4" fmla="*/ 96380 w 793619"/>
              <a:gd name="connsiteY4" fmla="*/ 1148323 h 1805135"/>
              <a:gd name="connsiteX5" fmla="*/ 15582 w 793619"/>
              <a:gd name="connsiteY5" fmla="*/ 654023 h 1805135"/>
              <a:gd name="connsiteX0" fmla="*/ 27314 w 805351"/>
              <a:gd name="connsiteY0" fmla="*/ 654027 h 1805493"/>
              <a:gd name="connsiteX1" fmla="*/ 428690 w 805351"/>
              <a:gd name="connsiteY1" fmla="*/ 1062 h 1805493"/>
              <a:gd name="connsiteX2" fmla="*/ 805351 w 805351"/>
              <a:gd name="connsiteY2" fmla="*/ 814665 h 1805493"/>
              <a:gd name="connsiteX3" fmla="*/ 428690 w 805351"/>
              <a:gd name="connsiteY3" fmla="*/ 1801262 h 1805493"/>
              <a:gd name="connsiteX4" fmla="*/ 58685 w 805351"/>
              <a:gd name="connsiteY4" fmla="*/ 1160684 h 1805493"/>
              <a:gd name="connsiteX5" fmla="*/ 27314 w 805351"/>
              <a:gd name="connsiteY5" fmla="*/ 654027 h 1805493"/>
              <a:gd name="connsiteX0" fmla="*/ 27314 w 805351"/>
              <a:gd name="connsiteY0" fmla="*/ 1098422 h 2249888"/>
              <a:gd name="connsiteX1" fmla="*/ 428690 w 805351"/>
              <a:gd name="connsiteY1" fmla="*/ 613 h 2249888"/>
              <a:gd name="connsiteX2" fmla="*/ 805351 w 805351"/>
              <a:gd name="connsiteY2" fmla="*/ 1259060 h 2249888"/>
              <a:gd name="connsiteX3" fmla="*/ 428690 w 805351"/>
              <a:gd name="connsiteY3" fmla="*/ 2245657 h 2249888"/>
              <a:gd name="connsiteX4" fmla="*/ 58685 w 805351"/>
              <a:gd name="connsiteY4" fmla="*/ 1605079 h 2249888"/>
              <a:gd name="connsiteX5" fmla="*/ 27314 w 805351"/>
              <a:gd name="connsiteY5" fmla="*/ 1098422 h 2249888"/>
              <a:gd name="connsiteX0" fmla="*/ 27314 w 813847"/>
              <a:gd name="connsiteY0" fmla="*/ 1098755 h 2250221"/>
              <a:gd name="connsiteX1" fmla="*/ 428690 w 813847"/>
              <a:gd name="connsiteY1" fmla="*/ 946 h 2250221"/>
              <a:gd name="connsiteX2" fmla="*/ 639452 w 813847"/>
              <a:gd name="connsiteY2" fmla="*/ 913433 h 2250221"/>
              <a:gd name="connsiteX3" fmla="*/ 805351 w 813847"/>
              <a:gd name="connsiteY3" fmla="*/ 1259393 h 2250221"/>
              <a:gd name="connsiteX4" fmla="*/ 428690 w 813847"/>
              <a:gd name="connsiteY4" fmla="*/ 2245990 h 2250221"/>
              <a:gd name="connsiteX5" fmla="*/ 58685 w 813847"/>
              <a:gd name="connsiteY5" fmla="*/ 1605412 h 2250221"/>
              <a:gd name="connsiteX6" fmla="*/ 27314 w 813847"/>
              <a:gd name="connsiteY6" fmla="*/ 1098755 h 2250221"/>
              <a:gd name="connsiteX0" fmla="*/ 27314 w 745198"/>
              <a:gd name="connsiteY0" fmla="*/ 1098755 h 2250221"/>
              <a:gd name="connsiteX1" fmla="*/ 428690 w 745198"/>
              <a:gd name="connsiteY1" fmla="*/ 946 h 2250221"/>
              <a:gd name="connsiteX2" fmla="*/ 639452 w 745198"/>
              <a:gd name="connsiteY2" fmla="*/ 913433 h 2250221"/>
              <a:gd name="connsiteX3" fmla="*/ 731211 w 745198"/>
              <a:gd name="connsiteY3" fmla="*/ 1259393 h 2250221"/>
              <a:gd name="connsiteX4" fmla="*/ 428690 w 745198"/>
              <a:gd name="connsiteY4" fmla="*/ 2245990 h 2250221"/>
              <a:gd name="connsiteX5" fmla="*/ 58685 w 745198"/>
              <a:gd name="connsiteY5" fmla="*/ 1605412 h 2250221"/>
              <a:gd name="connsiteX6" fmla="*/ 27314 w 745198"/>
              <a:gd name="connsiteY6" fmla="*/ 1098755 h 2250221"/>
              <a:gd name="connsiteX0" fmla="*/ 27314 w 745525"/>
              <a:gd name="connsiteY0" fmla="*/ 1098717 h 2250183"/>
              <a:gd name="connsiteX1" fmla="*/ 428690 w 745525"/>
              <a:gd name="connsiteY1" fmla="*/ 908 h 2250183"/>
              <a:gd name="connsiteX2" fmla="*/ 639452 w 745525"/>
              <a:gd name="connsiteY2" fmla="*/ 913395 h 2250183"/>
              <a:gd name="connsiteX3" fmla="*/ 664166 w 745525"/>
              <a:gd name="connsiteY3" fmla="*/ 1086391 h 2250183"/>
              <a:gd name="connsiteX4" fmla="*/ 731211 w 745525"/>
              <a:gd name="connsiteY4" fmla="*/ 1259355 h 2250183"/>
              <a:gd name="connsiteX5" fmla="*/ 428690 w 745525"/>
              <a:gd name="connsiteY5" fmla="*/ 2245952 h 2250183"/>
              <a:gd name="connsiteX6" fmla="*/ 58685 w 745525"/>
              <a:gd name="connsiteY6" fmla="*/ 1605374 h 2250183"/>
              <a:gd name="connsiteX7" fmla="*/ 27314 w 745525"/>
              <a:gd name="connsiteY7" fmla="*/ 1098717 h 2250183"/>
              <a:gd name="connsiteX0" fmla="*/ 27314 w 686343"/>
              <a:gd name="connsiteY0" fmla="*/ 1098717 h 2250183"/>
              <a:gd name="connsiteX1" fmla="*/ 428690 w 686343"/>
              <a:gd name="connsiteY1" fmla="*/ 908 h 2250183"/>
              <a:gd name="connsiteX2" fmla="*/ 639452 w 686343"/>
              <a:gd name="connsiteY2" fmla="*/ 913395 h 2250183"/>
              <a:gd name="connsiteX3" fmla="*/ 664166 w 686343"/>
              <a:gd name="connsiteY3" fmla="*/ 1086391 h 2250183"/>
              <a:gd name="connsiteX4" fmla="*/ 657070 w 686343"/>
              <a:gd name="connsiteY4" fmla="*/ 1259355 h 2250183"/>
              <a:gd name="connsiteX5" fmla="*/ 428690 w 686343"/>
              <a:gd name="connsiteY5" fmla="*/ 2245952 h 2250183"/>
              <a:gd name="connsiteX6" fmla="*/ 58685 w 686343"/>
              <a:gd name="connsiteY6" fmla="*/ 1605374 h 2250183"/>
              <a:gd name="connsiteX7" fmla="*/ 27314 w 686343"/>
              <a:gd name="connsiteY7" fmla="*/ 1098717 h 2250183"/>
              <a:gd name="connsiteX0" fmla="*/ 27314 w 676411"/>
              <a:gd name="connsiteY0" fmla="*/ 1098717 h 2250183"/>
              <a:gd name="connsiteX1" fmla="*/ 428690 w 676411"/>
              <a:gd name="connsiteY1" fmla="*/ 908 h 2250183"/>
              <a:gd name="connsiteX2" fmla="*/ 639452 w 676411"/>
              <a:gd name="connsiteY2" fmla="*/ 913395 h 2250183"/>
              <a:gd name="connsiteX3" fmla="*/ 627095 w 676411"/>
              <a:gd name="connsiteY3" fmla="*/ 1086391 h 2250183"/>
              <a:gd name="connsiteX4" fmla="*/ 657070 w 676411"/>
              <a:gd name="connsiteY4" fmla="*/ 1259355 h 2250183"/>
              <a:gd name="connsiteX5" fmla="*/ 428690 w 676411"/>
              <a:gd name="connsiteY5" fmla="*/ 2245952 h 2250183"/>
              <a:gd name="connsiteX6" fmla="*/ 58685 w 676411"/>
              <a:gd name="connsiteY6" fmla="*/ 1605374 h 2250183"/>
              <a:gd name="connsiteX7" fmla="*/ 27314 w 676411"/>
              <a:gd name="connsiteY7" fmla="*/ 1098717 h 2250183"/>
              <a:gd name="connsiteX0" fmla="*/ 27314 w 686343"/>
              <a:gd name="connsiteY0" fmla="*/ 1098717 h 2250183"/>
              <a:gd name="connsiteX1" fmla="*/ 428690 w 686343"/>
              <a:gd name="connsiteY1" fmla="*/ 908 h 2250183"/>
              <a:gd name="connsiteX2" fmla="*/ 639452 w 686343"/>
              <a:gd name="connsiteY2" fmla="*/ 913395 h 2250183"/>
              <a:gd name="connsiteX3" fmla="*/ 664165 w 686343"/>
              <a:gd name="connsiteY3" fmla="*/ 1074034 h 2250183"/>
              <a:gd name="connsiteX4" fmla="*/ 657070 w 686343"/>
              <a:gd name="connsiteY4" fmla="*/ 1259355 h 2250183"/>
              <a:gd name="connsiteX5" fmla="*/ 428690 w 686343"/>
              <a:gd name="connsiteY5" fmla="*/ 2245952 h 2250183"/>
              <a:gd name="connsiteX6" fmla="*/ 58685 w 686343"/>
              <a:gd name="connsiteY6" fmla="*/ 1605374 h 2250183"/>
              <a:gd name="connsiteX7" fmla="*/ 27314 w 686343"/>
              <a:gd name="connsiteY7" fmla="*/ 1098717 h 2250183"/>
              <a:gd name="connsiteX0" fmla="*/ 855591 w 1514620"/>
              <a:gd name="connsiteY0" fmla="*/ 1814976 h 2966442"/>
              <a:gd name="connsiteX1" fmla="*/ 8934 w 1514620"/>
              <a:gd name="connsiteY1" fmla="*/ 475 h 2966442"/>
              <a:gd name="connsiteX2" fmla="*/ 1467729 w 1514620"/>
              <a:gd name="connsiteY2" fmla="*/ 1629654 h 2966442"/>
              <a:gd name="connsiteX3" fmla="*/ 1492442 w 1514620"/>
              <a:gd name="connsiteY3" fmla="*/ 1790293 h 2966442"/>
              <a:gd name="connsiteX4" fmla="*/ 1485347 w 1514620"/>
              <a:gd name="connsiteY4" fmla="*/ 1975614 h 2966442"/>
              <a:gd name="connsiteX5" fmla="*/ 1256967 w 1514620"/>
              <a:gd name="connsiteY5" fmla="*/ 2962211 h 2966442"/>
              <a:gd name="connsiteX6" fmla="*/ 886962 w 1514620"/>
              <a:gd name="connsiteY6" fmla="*/ 2321633 h 2966442"/>
              <a:gd name="connsiteX7" fmla="*/ 855591 w 1514620"/>
              <a:gd name="connsiteY7" fmla="*/ 1814976 h 2966442"/>
              <a:gd name="connsiteX0" fmla="*/ 475888 w 1542690"/>
              <a:gd name="connsiteY0" fmla="*/ 2089104 h 2968721"/>
              <a:gd name="connsiteX1" fmla="*/ 37004 w 1542690"/>
              <a:gd name="connsiteY1" fmla="*/ 2754 h 2968721"/>
              <a:gd name="connsiteX2" fmla="*/ 1495799 w 1542690"/>
              <a:gd name="connsiteY2" fmla="*/ 1631933 h 2968721"/>
              <a:gd name="connsiteX3" fmla="*/ 1520512 w 1542690"/>
              <a:gd name="connsiteY3" fmla="*/ 1792572 h 2968721"/>
              <a:gd name="connsiteX4" fmla="*/ 1513417 w 1542690"/>
              <a:gd name="connsiteY4" fmla="*/ 1977893 h 2968721"/>
              <a:gd name="connsiteX5" fmla="*/ 1285037 w 1542690"/>
              <a:gd name="connsiteY5" fmla="*/ 2964490 h 2968721"/>
              <a:gd name="connsiteX6" fmla="*/ 915032 w 1542690"/>
              <a:gd name="connsiteY6" fmla="*/ 2323912 h 2968721"/>
              <a:gd name="connsiteX7" fmla="*/ 475888 w 1542690"/>
              <a:gd name="connsiteY7" fmla="*/ 2089104 h 2968721"/>
              <a:gd name="connsiteX0" fmla="*/ 476624 w 1543426"/>
              <a:gd name="connsiteY0" fmla="*/ 2089104 h 3000874"/>
              <a:gd name="connsiteX1" fmla="*/ 37740 w 1543426"/>
              <a:gd name="connsiteY1" fmla="*/ 2754 h 3000874"/>
              <a:gd name="connsiteX2" fmla="*/ 1496535 w 1543426"/>
              <a:gd name="connsiteY2" fmla="*/ 1631933 h 3000874"/>
              <a:gd name="connsiteX3" fmla="*/ 1521248 w 1543426"/>
              <a:gd name="connsiteY3" fmla="*/ 1792572 h 3000874"/>
              <a:gd name="connsiteX4" fmla="*/ 1514153 w 1543426"/>
              <a:gd name="connsiteY4" fmla="*/ 1977893 h 3000874"/>
              <a:gd name="connsiteX5" fmla="*/ 1285773 w 1543426"/>
              <a:gd name="connsiteY5" fmla="*/ 2964490 h 3000874"/>
              <a:gd name="connsiteX6" fmla="*/ 989908 w 1543426"/>
              <a:gd name="connsiteY6" fmla="*/ 2719328 h 3000874"/>
              <a:gd name="connsiteX7" fmla="*/ 476624 w 1543426"/>
              <a:gd name="connsiteY7" fmla="*/ 2089104 h 3000874"/>
              <a:gd name="connsiteX0" fmla="*/ 439195 w 1533245"/>
              <a:gd name="connsiteY0" fmla="*/ 2146467 h 3058237"/>
              <a:gd name="connsiteX1" fmla="*/ 311 w 1533245"/>
              <a:gd name="connsiteY1" fmla="*/ 60117 h 3058237"/>
              <a:gd name="connsiteX2" fmla="*/ 389997 w 1533245"/>
              <a:gd name="connsiteY2" fmla="*/ 662585 h 3058237"/>
              <a:gd name="connsiteX3" fmla="*/ 1459106 w 1533245"/>
              <a:gd name="connsiteY3" fmla="*/ 1689296 h 3058237"/>
              <a:gd name="connsiteX4" fmla="*/ 1483819 w 1533245"/>
              <a:gd name="connsiteY4" fmla="*/ 1849935 h 3058237"/>
              <a:gd name="connsiteX5" fmla="*/ 1476724 w 1533245"/>
              <a:gd name="connsiteY5" fmla="*/ 2035256 h 3058237"/>
              <a:gd name="connsiteX6" fmla="*/ 1248344 w 1533245"/>
              <a:gd name="connsiteY6" fmla="*/ 3021853 h 3058237"/>
              <a:gd name="connsiteX7" fmla="*/ 952479 w 1533245"/>
              <a:gd name="connsiteY7" fmla="*/ 2776691 h 3058237"/>
              <a:gd name="connsiteX8" fmla="*/ 439195 w 1533245"/>
              <a:gd name="connsiteY8" fmla="*/ 2146467 h 3058237"/>
              <a:gd name="connsiteX0" fmla="*/ 439195 w 1505997"/>
              <a:gd name="connsiteY0" fmla="*/ 2146467 h 3058237"/>
              <a:gd name="connsiteX1" fmla="*/ 311 w 1505997"/>
              <a:gd name="connsiteY1" fmla="*/ 60117 h 3058237"/>
              <a:gd name="connsiteX2" fmla="*/ 389997 w 1505997"/>
              <a:gd name="connsiteY2" fmla="*/ 662585 h 3058237"/>
              <a:gd name="connsiteX3" fmla="*/ 1199614 w 1505997"/>
              <a:gd name="connsiteY3" fmla="*/ 1738723 h 3058237"/>
              <a:gd name="connsiteX4" fmla="*/ 1483819 w 1505997"/>
              <a:gd name="connsiteY4" fmla="*/ 1849935 h 3058237"/>
              <a:gd name="connsiteX5" fmla="*/ 1476724 w 1505997"/>
              <a:gd name="connsiteY5" fmla="*/ 2035256 h 3058237"/>
              <a:gd name="connsiteX6" fmla="*/ 1248344 w 1505997"/>
              <a:gd name="connsiteY6" fmla="*/ 3021853 h 3058237"/>
              <a:gd name="connsiteX7" fmla="*/ 952479 w 1505997"/>
              <a:gd name="connsiteY7" fmla="*/ 2776691 h 3058237"/>
              <a:gd name="connsiteX8" fmla="*/ 439195 w 1505997"/>
              <a:gd name="connsiteY8" fmla="*/ 2146467 h 3058237"/>
              <a:gd name="connsiteX0" fmla="*/ 439195 w 1486675"/>
              <a:gd name="connsiteY0" fmla="*/ 2146467 h 3058237"/>
              <a:gd name="connsiteX1" fmla="*/ 311 w 1486675"/>
              <a:gd name="connsiteY1" fmla="*/ 60117 h 3058237"/>
              <a:gd name="connsiteX2" fmla="*/ 389997 w 1486675"/>
              <a:gd name="connsiteY2" fmla="*/ 662585 h 3058237"/>
              <a:gd name="connsiteX3" fmla="*/ 1199614 w 1486675"/>
              <a:gd name="connsiteY3" fmla="*/ 1738723 h 3058237"/>
              <a:gd name="connsiteX4" fmla="*/ 1347895 w 1486675"/>
              <a:gd name="connsiteY4" fmla="*/ 1985859 h 3058237"/>
              <a:gd name="connsiteX5" fmla="*/ 1476724 w 1486675"/>
              <a:gd name="connsiteY5" fmla="*/ 2035256 h 3058237"/>
              <a:gd name="connsiteX6" fmla="*/ 1248344 w 1486675"/>
              <a:gd name="connsiteY6" fmla="*/ 3021853 h 3058237"/>
              <a:gd name="connsiteX7" fmla="*/ 952479 w 1486675"/>
              <a:gd name="connsiteY7" fmla="*/ 2776691 h 3058237"/>
              <a:gd name="connsiteX8" fmla="*/ 439195 w 1486675"/>
              <a:gd name="connsiteY8" fmla="*/ 2146467 h 3058237"/>
              <a:gd name="connsiteX0" fmla="*/ 439195 w 1480664"/>
              <a:gd name="connsiteY0" fmla="*/ 2146467 h 3058237"/>
              <a:gd name="connsiteX1" fmla="*/ 311 w 1480664"/>
              <a:gd name="connsiteY1" fmla="*/ 60117 h 3058237"/>
              <a:gd name="connsiteX2" fmla="*/ 389997 w 1480664"/>
              <a:gd name="connsiteY2" fmla="*/ 662585 h 3058237"/>
              <a:gd name="connsiteX3" fmla="*/ 1199614 w 1480664"/>
              <a:gd name="connsiteY3" fmla="*/ 1738723 h 3058237"/>
              <a:gd name="connsiteX4" fmla="*/ 1347895 w 1480664"/>
              <a:gd name="connsiteY4" fmla="*/ 1985859 h 3058237"/>
              <a:gd name="connsiteX5" fmla="*/ 1292041 w 1480664"/>
              <a:gd name="connsiteY5" fmla="*/ 2046543 h 3058237"/>
              <a:gd name="connsiteX6" fmla="*/ 1476724 w 1480664"/>
              <a:gd name="connsiteY6" fmla="*/ 2035256 h 3058237"/>
              <a:gd name="connsiteX7" fmla="*/ 1248344 w 1480664"/>
              <a:gd name="connsiteY7" fmla="*/ 3021853 h 3058237"/>
              <a:gd name="connsiteX8" fmla="*/ 952479 w 1480664"/>
              <a:gd name="connsiteY8" fmla="*/ 2776691 h 3058237"/>
              <a:gd name="connsiteX9" fmla="*/ 439195 w 1480664"/>
              <a:gd name="connsiteY9" fmla="*/ 2146467 h 3058237"/>
              <a:gd name="connsiteX0" fmla="*/ 439195 w 1356984"/>
              <a:gd name="connsiteY0" fmla="*/ 2146467 h 3051897"/>
              <a:gd name="connsiteX1" fmla="*/ 311 w 1356984"/>
              <a:gd name="connsiteY1" fmla="*/ 60117 h 3051897"/>
              <a:gd name="connsiteX2" fmla="*/ 389997 w 1356984"/>
              <a:gd name="connsiteY2" fmla="*/ 662585 h 3051897"/>
              <a:gd name="connsiteX3" fmla="*/ 1199614 w 1356984"/>
              <a:gd name="connsiteY3" fmla="*/ 1738723 h 3051897"/>
              <a:gd name="connsiteX4" fmla="*/ 1347895 w 1356984"/>
              <a:gd name="connsiteY4" fmla="*/ 1985859 h 3051897"/>
              <a:gd name="connsiteX5" fmla="*/ 1292041 w 1356984"/>
              <a:gd name="connsiteY5" fmla="*/ 2046543 h 3051897"/>
              <a:gd name="connsiteX6" fmla="*/ 1291373 w 1356984"/>
              <a:gd name="connsiteY6" fmla="*/ 2134110 h 3051897"/>
              <a:gd name="connsiteX7" fmla="*/ 1248344 w 1356984"/>
              <a:gd name="connsiteY7" fmla="*/ 3021853 h 3051897"/>
              <a:gd name="connsiteX8" fmla="*/ 952479 w 1356984"/>
              <a:gd name="connsiteY8" fmla="*/ 2776691 h 3051897"/>
              <a:gd name="connsiteX9" fmla="*/ 439195 w 1356984"/>
              <a:gd name="connsiteY9" fmla="*/ 2146467 h 3051897"/>
              <a:gd name="connsiteX0" fmla="*/ 439195 w 1312739"/>
              <a:gd name="connsiteY0" fmla="*/ 2146467 h 3051897"/>
              <a:gd name="connsiteX1" fmla="*/ 311 w 1312739"/>
              <a:gd name="connsiteY1" fmla="*/ 60117 h 3051897"/>
              <a:gd name="connsiteX2" fmla="*/ 389997 w 1312739"/>
              <a:gd name="connsiteY2" fmla="*/ 662585 h 3051897"/>
              <a:gd name="connsiteX3" fmla="*/ 1199614 w 1312739"/>
              <a:gd name="connsiteY3" fmla="*/ 1738723 h 3051897"/>
              <a:gd name="connsiteX4" fmla="*/ 1249041 w 1312739"/>
              <a:gd name="connsiteY4" fmla="*/ 1948788 h 3051897"/>
              <a:gd name="connsiteX5" fmla="*/ 1292041 w 1312739"/>
              <a:gd name="connsiteY5" fmla="*/ 2046543 h 3051897"/>
              <a:gd name="connsiteX6" fmla="*/ 1291373 w 1312739"/>
              <a:gd name="connsiteY6" fmla="*/ 2134110 h 3051897"/>
              <a:gd name="connsiteX7" fmla="*/ 1248344 w 1312739"/>
              <a:gd name="connsiteY7" fmla="*/ 3021853 h 3051897"/>
              <a:gd name="connsiteX8" fmla="*/ 952479 w 1312739"/>
              <a:gd name="connsiteY8" fmla="*/ 2776691 h 3051897"/>
              <a:gd name="connsiteX9" fmla="*/ 439195 w 1312739"/>
              <a:gd name="connsiteY9" fmla="*/ 2146467 h 3051897"/>
              <a:gd name="connsiteX0" fmla="*/ 934608 w 1808152"/>
              <a:gd name="connsiteY0" fmla="*/ 1651037 h 2556467"/>
              <a:gd name="connsiteX1" fmla="*/ 76 w 1808152"/>
              <a:gd name="connsiteY1" fmla="*/ 229945 h 2556467"/>
              <a:gd name="connsiteX2" fmla="*/ 885410 w 1808152"/>
              <a:gd name="connsiteY2" fmla="*/ 167155 h 2556467"/>
              <a:gd name="connsiteX3" fmla="*/ 1695027 w 1808152"/>
              <a:gd name="connsiteY3" fmla="*/ 1243293 h 2556467"/>
              <a:gd name="connsiteX4" fmla="*/ 1744454 w 1808152"/>
              <a:gd name="connsiteY4" fmla="*/ 1453358 h 2556467"/>
              <a:gd name="connsiteX5" fmla="*/ 1787454 w 1808152"/>
              <a:gd name="connsiteY5" fmla="*/ 1551113 h 2556467"/>
              <a:gd name="connsiteX6" fmla="*/ 1786786 w 1808152"/>
              <a:gd name="connsiteY6" fmla="*/ 1638680 h 2556467"/>
              <a:gd name="connsiteX7" fmla="*/ 1743757 w 1808152"/>
              <a:gd name="connsiteY7" fmla="*/ 2526423 h 2556467"/>
              <a:gd name="connsiteX8" fmla="*/ 1447892 w 1808152"/>
              <a:gd name="connsiteY8" fmla="*/ 2281261 h 2556467"/>
              <a:gd name="connsiteX9" fmla="*/ 934608 w 1808152"/>
              <a:gd name="connsiteY9" fmla="*/ 1651037 h 2556467"/>
              <a:gd name="connsiteX0" fmla="*/ 939053 w 1812597"/>
              <a:gd name="connsiteY0" fmla="*/ 1504893 h 2410323"/>
              <a:gd name="connsiteX1" fmla="*/ 4521 w 1812597"/>
              <a:gd name="connsiteY1" fmla="*/ 83801 h 2410323"/>
              <a:gd name="connsiteX2" fmla="*/ 620790 w 1812597"/>
              <a:gd name="connsiteY2" fmla="*/ 332409 h 2410323"/>
              <a:gd name="connsiteX3" fmla="*/ 1699472 w 1812597"/>
              <a:gd name="connsiteY3" fmla="*/ 1097149 h 2410323"/>
              <a:gd name="connsiteX4" fmla="*/ 1748899 w 1812597"/>
              <a:gd name="connsiteY4" fmla="*/ 1307214 h 2410323"/>
              <a:gd name="connsiteX5" fmla="*/ 1791899 w 1812597"/>
              <a:gd name="connsiteY5" fmla="*/ 1404969 h 2410323"/>
              <a:gd name="connsiteX6" fmla="*/ 1791231 w 1812597"/>
              <a:gd name="connsiteY6" fmla="*/ 1492536 h 2410323"/>
              <a:gd name="connsiteX7" fmla="*/ 1748202 w 1812597"/>
              <a:gd name="connsiteY7" fmla="*/ 2380279 h 2410323"/>
              <a:gd name="connsiteX8" fmla="*/ 1452337 w 1812597"/>
              <a:gd name="connsiteY8" fmla="*/ 2135117 h 2410323"/>
              <a:gd name="connsiteX9" fmla="*/ 939053 w 1812597"/>
              <a:gd name="connsiteY9" fmla="*/ 1504893 h 2410323"/>
              <a:gd name="connsiteX0" fmla="*/ 939054 w 1812598"/>
              <a:gd name="connsiteY0" fmla="*/ 1504893 h 2410323"/>
              <a:gd name="connsiteX1" fmla="*/ 4522 w 1812598"/>
              <a:gd name="connsiteY1" fmla="*/ 83801 h 2410323"/>
              <a:gd name="connsiteX2" fmla="*/ 620791 w 1812598"/>
              <a:gd name="connsiteY2" fmla="*/ 332409 h 2410323"/>
              <a:gd name="connsiteX3" fmla="*/ 1402085 w 1812598"/>
              <a:gd name="connsiteY3" fmla="*/ 1167921 h 2410323"/>
              <a:gd name="connsiteX4" fmla="*/ 1748900 w 1812598"/>
              <a:gd name="connsiteY4" fmla="*/ 1307214 h 2410323"/>
              <a:gd name="connsiteX5" fmla="*/ 1791900 w 1812598"/>
              <a:gd name="connsiteY5" fmla="*/ 1404969 h 2410323"/>
              <a:gd name="connsiteX6" fmla="*/ 1791232 w 1812598"/>
              <a:gd name="connsiteY6" fmla="*/ 1492536 h 2410323"/>
              <a:gd name="connsiteX7" fmla="*/ 1748203 w 1812598"/>
              <a:gd name="connsiteY7" fmla="*/ 2380279 h 2410323"/>
              <a:gd name="connsiteX8" fmla="*/ 1452338 w 1812598"/>
              <a:gd name="connsiteY8" fmla="*/ 2135117 h 2410323"/>
              <a:gd name="connsiteX9" fmla="*/ 939054 w 1812598"/>
              <a:gd name="connsiteY9" fmla="*/ 1504893 h 2410323"/>
              <a:gd name="connsiteX0" fmla="*/ 771638 w 1645182"/>
              <a:gd name="connsiteY0" fmla="*/ 1924710 h 2830140"/>
              <a:gd name="connsiteX1" fmla="*/ 7042 w 1645182"/>
              <a:gd name="connsiteY1" fmla="*/ 36522 h 2830140"/>
              <a:gd name="connsiteX2" fmla="*/ 453375 w 1645182"/>
              <a:gd name="connsiteY2" fmla="*/ 752226 h 2830140"/>
              <a:gd name="connsiteX3" fmla="*/ 1234669 w 1645182"/>
              <a:gd name="connsiteY3" fmla="*/ 1587738 h 2830140"/>
              <a:gd name="connsiteX4" fmla="*/ 1581484 w 1645182"/>
              <a:gd name="connsiteY4" fmla="*/ 1727031 h 2830140"/>
              <a:gd name="connsiteX5" fmla="*/ 1624484 w 1645182"/>
              <a:gd name="connsiteY5" fmla="*/ 1824786 h 2830140"/>
              <a:gd name="connsiteX6" fmla="*/ 1623816 w 1645182"/>
              <a:gd name="connsiteY6" fmla="*/ 1912353 h 2830140"/>
              <a:gd name="connsiteX7" fmla="*/ 1580787 w 1645182"/>
              <a:gd name="connsiteY7" fmla="*/ 2800096 h 2830140"/>
              <a:gd name="connsiteX8" fmla="*/ 1284922 w 1645182"/>
              <a:gd name="connsiteY8" fmla="*/ 2554934 h 2830140"/>
              <a:gd name="connsiteX9" fmla="*/ 771638 w 1645182"/>
              <a:gd name="connsiteY9" fmla="*/ 1924710 h 2830140"/>
              <a:gd name="connsiteX0" fmla="*/ 764865 w 1638409"/>
              <a:gd name="connsiteY0" fmla="*/ 1927476 h 2832906"/>
              <a:gd name="connsiteX1" fmla="*/ 269 w 1638409"/>
              <a:gd name="connsiteY1" fmla="*/ 39288 h 2832906"/>
              <a:gd name="connsiteX2" fmla="*/ 687345 w 1638409"/>
              <a:gd name="connsiteY2" fmla="*/ 726683 h 2832906"/>
              <a:gd name="connsiteX3" fmla="*/ 1227896 w 1638409"/>
              <a:gd name="connsiteY3" fmla="*/ 1590504 h 2832906"/>
              <a:gd name="connsiteX4" fmla="*/ 1574711 w 1638409"/>
              <a:gd name="connsiteY4" fmla="*/ 1729797 h 2832906"/>
              <a:gd name="connsiteX5" fmla="*/ 1617711 w 1638409"/>
              <a:gd name="connsiteY5" fmla="*/ 1827552 h 2832906"/>
              <a:gd name="connsiteX6" fmla="*/ 1617043 w 1638409"/>
              <a:gd name="connsiteY6" fmla="*/ 1915119 h 2832906"/>
              <a:gd name="connsiteX7" fmla="*/ 1574014 w 1638409"/>
              <a:gd name="connsiteY7" fmla="*/ 2802862 h 2832906"/>
              <a:gd name="connsiteX8" fmla="*/ 1278149 w 1638409"/>
              <a:gd name="connsiteY8" fmla="*/ 2557700 h 2832906"/>
              <a:gd name="connsiteX9" fmla="*/ 764865 w 1638409"/>
              <a:gd name="connsiteY9" fmla="*/ 1927476 h 2832906"/>
              <a:gd name="connsiteX0" fmla="*/ 764865 w 1638409"/>
              <a:gd name="connsiteY0" fmla="*/ 1927476 h 2832906"/>
              <a:gd name="connsiteX1" fmla="*/ 269 w 1638409"/>
              <a:gd name="connsiteY1" fmla="*/ 39288 h 2832906"/>
              <a:gd name="connsiteX2" fmla="*/ 687345 w 1638409"/>
              <a:gd name="connsiteY2" fmla="*/ 726683 h 2832906"/>
              <a:gd name="connsiteX3" fmla="*/ 1298702 w 1638409"/>
              <a:gd name="connsiteY3" fmla="*/ 1519732 h 2832906"/>
              <a:gd name="connsiteX4" fmla="*/ 1574711 w 1638409"/>
              <a:gd name="connsiteY4" fmla="*/ 1729797 h 2832906"/>
              <a:gd name="connsiteX5" fmla="*/ 1617711 w 1638409"/>
              <a:gd name="connsiteY5" fmla="*/ 1827552 h 2832906"/>
              <a:gd name="connsiteX6" fmla="*/ 1617043 w 1638409"/>
              <a:gd name="connsiteY6" fmla="*/ 1915119 h 2832906"/>
              <a:gd name="connsiteX7" fmla="*/ 1574014 w 1638409"/>
              <a:gd name="connsiteY7" fmla="*/ 2802862 h 2832906"/>
              <a:gd name="connsiteX8" fmla="*/ 1278149 w 1638409"/>
              <a:gd name="connsiteY8" fmla="*/ 2557700 h 2832906"/>
              <a:gd name="connsiteX9" fmla="*/ 764865 w 1638409"/>
              <a:gd name="connsiteY9" fmla="*/ 1927476 h 2832906"/>
              <a:gd name="connsiteX0" fmla="*/ 766039 w 1639583"/>
              <a:gd name="connsiteY0" fmla="*/ 1915274 h 2820704"/>
              <a:gd name="connsiteX1" fmla="*/ 1443 w 1639583"/>
              <a:gd name="connsiteY1" fmla="*/ 27086 h 2820704"/>
              <a:gd name="connsiteX2" fmla="*/ 971746 w 1639583"/>
              <a:gd name="connsiteY2" fmla="*/ 856026 h 2820704"/>
              <a:gd name="connsiteX3" fmla="*/ 1299876 w 1639583"/>
              <a:gd name="connsiteY3" fmla="*/ 1507530 h 2820704"/>
              <a:gd name="connsiteX4" fmla="*/ 1575885 w 1639583"/>
              <a:gd name="connsiteY4" fmla="*/ 1717595 h 2820704"/>
              <a:gd name="connsiteX5" fmla="*/ 1618885 w 1639583"/>
              <a:gd name="connsiteY5" fmla="*/ 1815350 h 2820704"/>
              <a:gd name="connsiteX6" fmla="*/ 1618217 w 1639583"/>
              <a:gd name="connsiteY6" fmla="*/ 1902917 h 2820704"/>
              <a:gd name="connsiteX7" fmla="*/ 1575188 w 1639583"/>
              <a:gd name="connsiteY7" fmla="*/ 2790660 h 2820704"/>
              <a:gd name="connsiteX8" fmla="*/ 1279323 w 1639583"/>
              <a:gd name="connsiteY8" fmla="*/ 2545498 h 2820704"/>
              <a:gd name="connsiteX9" fmla="*/ 766039 w 1639583"/>
              <a:gd name="connsiteY9" fmla="*/ 1915274 h 2820704"/>
              <a:gd name="connsiteX0" fmla="*/ 963990 w 1837534"/>
              <a:gd name="connsiteY0" fmla="*/ 1928997 h 2834427"/>
              <a:gd name="connsiteX1" fmla="*/ 1136 w 1837534"/>
              <a:gd name="connsiteY1" fmla="*/ 26654 h 2834427"/>
              <a:gd name="connsiteX2" fmla="*/ 1169697 w 1837534"/>
              <a:gd name="connsiteY2" fmla="*/ 869749 h 2834427"/>
              <a:gd name="connsiteX3" fmla="*/ 1497827 w 1837534"/>
              <a:gd name="connsiteY3" fmla="*/ 1521253 h 2834427"/>
              <a:gd name="connsiteX4" fmla="*/ 1773836 w 1837534"/>
              <a:gd name="connsiteY4" fmla="*/ 1731318 h 2834427"/>
              <a:gd name="connsiteX5" fmla="*/ 1816836 w 1837534"/>
              <a:gd name="connsiteY5" fmla="*/ 1829073 h 2834427"/>
              <a:gd name="connsiteX6" fmla="*/ 1816168 w 1837534"/>
              <a:gd name="connsiteY6" fmla="*/ 1916640 h 2834427"/>
              <a:gd name="connsiteX7" fmla="*/ 1773139 w 1837534"/>
              <a:gd name="connsiteY7" fmla="*/ 2804383 h 2834427"/>
              <a:gd name="connsiteX8" fmla="*/ 1477274 w 1837534"/>
              <a:gd name="connsiteY8" fmla="*/ 2559221 h 2834427"/>
              <a:gd name="connsiteX9" fmla="*/ 963990 w 1837534"/>
              <a:gd name="connsiteY9" fmla="*/ 1928997 h 2834427"/>
              <a:gd name="connsiteX0" fmla="*/ 977793 w 1851337"/>
              <a:gd name="connsiteY0" fmla="*/ 1903984 h 2809414"/>
              <a:gd name="connsiteX1" fmla="*/ 551184 w 1851337"/>
              <a:gd name="connsiteY1" fmla="*/ 666905 h 2809414"/>
              <a:gd name="connsiteX2" fmla="*/ 14939 w 1851337"/>
              <a:gd name="connsiteY2" fmla="*/ 1641 h 2809414"/>
              <a:gd name="connsiteX3" fmla="*/ 1183500 w 1851337"/>
              <a:gd name="connsiteY3" fmla="*/ 844736 h 2809414"/>
              <a:gd name="connsiteX4" fmla="*/ 1511630 w 1851337"/>
              <a:gd name="connsiteY4" fmla="*/ 1496240 h 2809414"/>
              <a:gd name="connsiteX5" fmla="*/ 1787639 w 1851337"/>
              <a:gd name="connsiteY5" fmla="*/ 1706305 h 2809414"/>
              <a:gd name="connsiteX6" fmla="*/ 1830639 w 1851337"/>
              <a:gd name="connsiteY6" fmla="*/ 1804060 h 2809414"/>
              <a:gd name="connsiteX7" fmla="*/ 1829971 w 1851337"/>
              <a:gd name="connsiteY7" fmla="*/ 1891627 h 2809414"/>
              <a:gd name="connsiteX8" fmla="*/ 1786942 w 1851337"/>
              <a:gd name="connsiteY8" fmla="*/ 2779370 h 2809414"/>
              <a:gd name="connsiteX9" fmla="*/ 1491077 w 1851337"/>
              <a:gd name="connsiteY9" fmla="*/ 2534208 h 2809414"/>
              <a:gd name="connsiteX10" fmla="*/ 977793 w 1851337"/>
              <a:gd name="connsiteY10" fmla="*/ 1903984 h 2809414"/>
              <a:gd name="connsiteX0" fmla="*/ 977793 w 1851337"/>
              <a:gd name="connsiteY0" fmla="*/ 1903984 h 2783925"/>
              <a:gd name="connsiteX1" fmla="*/ 551184 w 1851337"/>
              <a:gd name="connsiteY1" fmla="*/ 666905 h 2783925"/>
              <a:gd name="connsiteX2" fmla="*/ 14939 w 1851337"/>
              <a:gd name="connsiteY2" fmla="*/ 1641 h 2783925"/>
              <a:gd name="connsiteX3" fmla="*/ 1183500 w 1851337"/>
              <a:gd name="connsiteY3" fmla="*/ 844736 h 2783925"/>
              <a:gd name="connsiteX4" fmla="*/ 1511630 w 1851337"/>
              <a:gd name="connsiteY4" fmla="*/ 1496240 h 2783925"/>
              <a:gd name="connsiteX5" fmla="*/ 1787639 w 1851337"/>
              <a:gd name="connsiteY5" fmla="*/ 1706305 h 2783925"/>
              <a:gd name="connsiteX6" fmla="*/ 1830639 w 1851337"/>
              <a:gd name="connsiteY6" fmla="*/ 1804060 h 2783925"/>
              <a:gd name="connsiteX7" fmla="*/ 1829971 w 1851337"/>
              <a:gd name="connsiteY7" fmla="*/ 1891627 h 2783925"/>
              <a:gd name="connsiteX8" fmla="*/ 1786942 w 1851337"/>
              <a:gd name="connsiteY8" fmla="*/ 2779370 h 2783925"/>
              <a:gd name="connsiteX9" fmla="*/ 1675174 w 1851337"/>
              <a:gd name="connsiteY9" fmla="*/ 2222811 h 2783925"/>
              <a:gd name="connsiteX10" fmla="*/ 977793 w 1851337"/>
              <a:gd name="connsiteY10" fmla="*/ 1903984 h 2783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51337" h="2783925">
                <a:moveTo>
                  <a:pt x="977793" y="1903984"/>
                </a:moveTo>
                <a:cubicBezTo>
                  <a:pt x="790461" y="1644666"/>
                  <a:pt x="711660" y="983962"/>
                  <a:pt x="551184" y="666905"/>
                </a:cubicBezTo>
                <a:cubicBezTo>
                  <a:pt x="390708" y="349848"/>
                  <a:pt x="-90447" y="-27997"/>
                  <a:pt x="14939" y="1641"/>
                </a:cubicBezTo>
                <a:cubicBezTo>
                  <a:pt x="120325" y="31279"/>
                  <a:pt x="940368" y="573206"/>
                  <a:pt x="1183500" y="844736"/>
                </a:cubicBezTo>
                <a:cubicBezTo>
                  <a:pt x="1426633" y="1116266"/>
                  <a:pt x="1351981" y="1269516"/>
                  <a:pt x="1511630" y="1496240"/>
                </a:cubicBezTo>
                <a:cubicBezTo>
                  <a:pt x="1671280" y="1722964"/>
                  <a:pt x="1745462" y="1669418"/>
                  <a:pt x="1787639" y="1706305"/>
                </a:cubicBezTo>
                <a:cubicBezTo>
                  <a:pt x="1829816" y="1743192"/>
                  <a:pt x="1809167" y="1795827"/>
                  <a:pt x="1830639" y="1804060"/>
                </a:cubicBezTo>
                <a:cubicBezTo>
                  <a:pt x="1852111" y="1812293"/>
                  <a:pt x="1864027" y="1714659"/>
                  <a:pt x="1829971" y="1891627"/>
                </a:cubicBezTo>
                <a:cubicBezTo>
                  <a:pt x="1795915" y="2068595"/>
                  <a:pt x="1812742" y="2724173"/>
                  <a:pt x="1786942" y="2779370"/>
                </a:cubicBezTo>
                <a:cubicBezTo>
                  <a:pt x="1761143" y="2834567"/>
                  <a:pt x="1711178" y="2372828"/>
                  <a:pt x="1675174" y="2222811"/>
                </a:cubicBezTo>
                <a:cubicBezTo>
                  <a:pt x="1639170" y="2072794"/>
                  <a:pt x="1165125" y="2163302"/>
                  <a:pt x="977793" y="1903984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412962" y="2762838"/>
            <a:ext cx="734637" cy="2430358"/>
          </a:xfrm>
          <a:custGeom>
            <a:avLst/>
            <a:gdLst>
              <a:gd name="connsiteX0" fmla="*/ 0 w 432048"/>
              <a:gd name="connsiteY0" fmla="*/ 900100 h 1800200"/>
              <a:gd name="connsiteX1" fmla="*/ 216024 w 432048"/>
              <a:gd name="connsiteY1" fmla="*/ 0 h 1800200"/>
              <a:gd name="connsiteX2" fmla="*/ 432048 w 432048"/>
              <a:gd name="connsiteY2" fmla="*/ 900100 h 1800200"/>
              <a:gd name="connsiteX3" fmla="*/ 216024 w 432048"/>
              <a:gd name="connsiteY3" fmla="*/ 1800200 h 1800200"/>
              <a:gd name="connsiteX4" fmla="*/ 0 w 432048"/>
              <a:gd name="connsiteY4" fmla="*/ 900100 h 1800200"/>
              <a:gd name="connsiteX0" fmla="*/ 113024 w 545072"/>
              <a:gd name="connsiteY0" fmla="*/ 900100 h 1802419"/>
              <a:gd name="connsiteX1" fmla="*/ 329048 w 545072"/>
              <a:gd name="connsiteY1" fmla="*/ 0 h 1802419"/>
              <a:gd name="connsiteX2" fmla="*/ 545072 w 545072"/>
              <a:gd name="connsiteY2" fmla="*/ 900100 h 1802419"/>
              <a:gd name="connsiteX3" fmla="*/ 329048 w 545072"/>
              <a:gd name="connsiteY3" fmla="*/ 1800200 h 1802419"/>
              <a:gd name="connsiteX4" fmla="*/ 8470 w 545072"/>
              <a:gd name="connsiteY4" fmla="*/ 1147265 h 1802419"/>
              <a:gd name="connsiteX5" fmla="*/ 113024 w 545072"/>
              <a:gd name="connsiteY5" fmla="*/ 900100 h 1802419"/>
              <a:gd name="connsiteX0" fmla="*/ 15582 w 632982"/>
              <a:gd name="connsiteY0" fmla="*/ 655352 h 1804806"/>
              <a:gd name="connsiteX1" fmla="*/ 416958 w 632982"/>
              <a:gd name="connsiteY1" fmla="*/ 2387 h 1804806"/>
              <a:gd name="connsiteX2" fmla="*/ 632982 w 632982"/>
              <a:gd name="connsiteY2" fmla="*/ 902487 h 1804806"/>
              <a:gd name="connsiteX3" fmla="*/ 416958 w 632982"/>
              <a:gd name="connsiteY3" fmla="*/ 1802587 h 1804806"/>
              <a:gd name="connsiteX4" fmla="*/ 96380 w 632982"/>
              <a:gd name="connsiteY4" fmla="*/ 1149652 h 1804806"/>
              <a:gd name="connsiteX5" fmla="*/ 15582 w 632982"/>
              <a:gd name="connsiteY5" fmla="*/ 655352 h 1804806"/>
              <a:gd name="connsiteX0" fmla="*/ 15582 w 793619"/>
              <a:gd name="connsiteY0" fmla="*/ 654023 h 1805135"/>
              <a:gd name="connsiteX1" fmla="*/ 416958 w 793619"/>
              <a:gd name="connsiteY1" fmla="*/ 1058 h 1805135"/>
              <a:gd name="connsiteX2" fmla="*/ 793619 w 793619"/>
              <a:gd name="connsiteY2" fmla="*/ 814661 h 1805135"/>
              <a:gd name="connsiteX3" fmla="*/ 416958 w 793619"/>
              <a:gd name="connsiteY3" fmla="*/ 1801258 h 1805135"/>
              <a:gd name="connsiteX4" fmla="*/ 96380 w 793619"/>
              <a:gd name="connsiteY4" fmla="*/ 1148323 h 1805135"/>
              <a:gd name="connsiteX5" fmla="*/ 15582 w 793619"/>
              <a:gd name="connsiteY5" fmla="*/ 654023 h 1805135"/>
              <a:gd name="connsiteX0" fmla="*/ 27314 w 805351"/>
              <a:gd name="connsiteY0" fmla="*/ 654027 h 1805493"/>
              <a:gd name="connsiteX1" fmla="*/ 428690 w 805351"/>
              <a:gd name="connsiteY1" fmla="*/ 1062 h 1805493"/>
              <a:gd name="connsiteX2" fmla="*/ 805351 w 805351"/>
              <a:gd name="connsiteY2" fmla="*/ 814665 h 1805493"/>
              <a:gd name="connsiteX3" fmla="*/ 428690 w 805351"/>
              <a:gd name="connsiteY3" fmla="*/ 1801262 h 1805493"/>
              <a:gd name="connsiteX4" fmla="*/ 58685 w 805351"/>
              <a:gd name="connsiteY4" fmla="*/ 1160684 h 1805493"/>
              <a:gd name="connsiteX5" fmla="*/ 27314 w 805351"/>
              <a:gd name="connsiteY5" fmla="*/ 654027 h 1805493"/>
              <a:gd name="connsiteX0" fmla="*/ 27314 w 805351"/>
              <a:gd name="connsiteY0" fmla="*/ 1098422 h 2249888"/>
              <a:gd name="connsiteX1" fmla="*/ 428690 w 805351"/>
              <a:gd name="connsiteY1" fmla="*/ 613 h 2249888"/>
              <a:gd name="connsiteX2" fmla="*/ 805351 w 805351"/>
              <a:gd name="connsiteY2" fmla="*/ 1259060 h 2249888"/>
              <a:gd name="connsiteX3" fmla="*/ 428690 w 805351"/>
              <a:gd name="connsiteY3" fmla="*/ 2245657 h 2249888"/>
              <a:gd name="connsiteX4" fmla="*/ 58685 w 805351"/>
              <a:gd name="connsiteY4" fmla="*/ 1605079 h 2249888"/>
              <a:gd name="connsiteX5" fmla="*/ 27314 w 805351"/>
              <a:gd name="connsiteY5" fmla="*/ 1098422 h 2249888"/>
              <a:gd name="connsiteX0" fmla="*/ 27314 w 813847"/>
              <a:gd name="connsiteY0" fmla="*/ 1098755 h 2250221"/>
              <a:gd name="connsiteX1" fmla="*/ 428690 w 813847"/>
              <a:gd name="connsiteY1" fmla="*/ 946 h 2250221"/>
              <a:gd name="connsiteX2" fmla="*/ 639452 w 813847"/>
              <a:gd name="connsiteY2" fmla="*/ 913433 h 2250221"/>
              <a:gd name="connsiteX3" fmla="*/ 805351 w 813847"/>
              <a:gd name="connsiteY3" fmla="*/ 1259393 h 2250221"/>
              <a:gd name="connsiteX4" fmla="*/ 428690 w 813847"/>
              <a:gd name="connsiteY4" fmla="*/ 2245990 h 2250221"/>
              <a:gd name="connsiteX5" fmla="*/ 58685 w 813847"/>
              <a:gd name="connsiteY5" fmla="*/ 1605412 h 2250221"/>
              <a:gd name="connsiteX6" fmla="*/ 27314 w 813847"/>
              <a:gd name="connsiteY6" fmla="*/ 1098755 h 2250221"/>
              <a:gd name="connsiteX0" fmla="*/ 27314 w 745198"/>
              <a:gd name="connsiteY0" fmla="*/ 1098755 h 2250221"/>
              <a:gd name="connsiteX1" fmla="*/ 428690 w 745198"/>
              <a:gd name="connsiteY1" fmla="*/ 946 h 2250221"/>
              <a:gd name="connsiteX2" fmla="*/ 639452 w 745198"/>
              <a:gd name="connsiteY2" fmla="*/ 913433 h 2250221"/>
              <a:gd name="connsiteX3" fmla="*/ 731211 w 745198"/>
              <a:gd name="connsiteY3" fmla="*/ 1259393 h 2250221"/>
              <a:gd name="connsiteX4" fmla="*/ 428690 w 745198"/>
              <a:gd name="connsiteY4" fmla="*/ 2245990 h 2250221"/>
              <a:gd name="connsiteX5" fmla="*/ 58685 w 745198"/>
              <a:gd name="connsiteY5" fmla="*/ 1605412 h 2250221"/>
              <a:gd name="connsiteX6" fmla="*/ 27314 w 745198"/>
              <a:gd name="connsiteY6" fmla="*/ 1098755 h 2250221"/>
              <a:gd name="connsiteX0" fmla="*/ 27314 w 745525"/>
              <a:gd name="connsiteY0" fmla="*/ 1098717 h 2250183"/>
              <a:gd name="connsiteX1" fmla="*/ 428690 w 745525"/>
              <a:gd name="connsiteY1" fmla="*/ 908 h 2250183"/>
              <a:gd name="connsiteX2" fmla="*/ 639452 w 745525"/>
              <a:gd name="connsiteY2" fmla="*/ 913395 h 2250183"/>
              <a:gd name="connsiteX3" fmla="*/ 664166 w 745525"/>
              <a:gd name="connsiteY3" fmla="*/ 1086391 h 2250183"/>
              <a:gd name="connsiteX4" fmla="*/ 731211 w 745525"/>
              <a:gd name="connsiteY4" fmla="*/ 1259355 h 2250183"/>
              <a:gd name="connsiteX5" fmla="*/ 428690 w 745525"/>
              <a:gd name="connsiteY5" fmla="*/ 2245952 h 2250183"/>
              <a:gd name="connsiteX6" fmla="*/ 58685 w 745525"/>
              <a:gd name="connsiteY6" fmla="*/ 1605374 h 2250183"/>
              <a:gd name="connsiteX7" fmla="*/ 27314 w 745525"/>
              <a:gd name="connsiteY7" fmla="*/ 1098717 h 2250183"/>
              <a:gd name="connsiteX0" fmla="*/ 27314 w 686343"/>
              <a:gd name="connsiteY0" fmla="*/ 1098717 h 2250183"/>
              <a:gd name="connsiteX1" fmla="*/ 428690 w 686343"/>
              <a:gd name="connsiteY1" fmla="*/ 908 h 2250183"/>
              <a:gd name="connsiteX2" fmla="*/ 639452 w 686343"/>
              <a:gd name="connsiteY2" fmla="*/ 913395 h 2250183"/>
              <a:gd name="connsiteX3" fmla="*/ 664166 w 686343"/>
              <a:gd name="connsiteY3" fmla="*/ 1086391 h 2250183"/>
              <a:gd name="connsiteX4" fmla="*/ 657070 w 686343"/>
              <a:gd name="connsiteY4" fmla="*/ 1259355 h 2250183"/>
              <a:gd name="connsiteX5" fmla="*/ 428690 w 686343"/>
              <a:gd name="connsiteY5" fmla="*/ 2245952 h 2250183"/>
              <a:gd name="connsiteX6" fmla="*/ 58685 w 686343"/>
              <a:gd name="connsiteY6" fmla="*/ 1605374 h 2250183"/>
              <a:gd name="connsiteX7" fmla="*/ 27314 w 686343"/>
              <a:gd name="connsiteY7" fmla="*/ 1098717 h 2250183"/>
              <a:gd name="connsiteX0" fmla="*/ 27314 w 676411"/>
              <a:gd name="connsiteY0" fmla="*/ 1098717 h 2250183"/>
              <a:gd name="connsiteX1" fmla="*/ 428690 w 676411"/>
              <a:gd name="connsiteY1" fmla="*/ 908 h 2250183"/>
              <a:gd name="connsiteX2" fmla="*/ 639452 w 676411"/>
              <a:gd name="connsiteY2" fmla="*/ 913395 h 2250183"/>
              <a:gd name="connsiteX3" fmla="*/ 627095 w 676411"/>
              <a:gd name="connsiteY3" fmla="*/ 1086391 h 2250183"/>
              <a:gd name="connsiteX4" fmla="*/ 657070 w 676411"/>
              <a:gd name="connsiteY4" fmla="*/ 1259355 h 2250183"/>
              <a:gd name="connsiteX5" fmla="*/ 428690 w 676411"/>
              <a:gd name="connsiteY5" fmla="*/ 2245952 h 2250183"/>
              <a:gd name="connsiteX6" fmla="*/ 58685 w 676411"/>
              <a:gd name="connsiteY6" fmla="*/ 1605374 h 2250183"/>
              <a:gd name="connsiteX7" fmla="*/ 27314 w 676411"/>
              <a:gd name="connsiteY7" fmla="*/ 1098717 h 2250183"/>
              <a:gd name="connsiteX0" fmla="*/ 27314 w 686343"/>
              <a:gd name="connsiteY0" fmla="*/ 1098717 h 2250183"/>
              <a:gd name="connsiteX1" fmla="*/ 428690 w 686343"/>
              <a:gd name="connsiteY1" fmla="*/ 908 h 2250183"/>
              <a:gd name="connsiteX2" fmla="*/ 639452 w 686343"/>
              <a:gd name="connsiteY2" fmla="*/ 913395 h 2250183"/>
              <a:gd name="connsiteX3" fmla="*/ 664165 w 686343"/>
              <a:gd name="connsiteY3" fmla="*/ 1074034 h 2250183"/>
              <a:gd name="connsiteX4" fmla="*/ 657070 w 686343"/>
              <a:gd name="connsiteY4" fmla="*/ 1259355 h 2250183"/>
              <a:gd name="connsiteX5" fmla="*/ 428690 w 686343"/>
              <a:gd name="connsiteY5" fmla="*/ 2245952 h 2250183"/>
              <a:gd name="connsiteX6" fmla="*/ 58685 w 686343"/>
              <a:gd name="connsiteY6" fmla="*/ 1605374 h 2250183"/>
              <a:gd name="connsiteX7" fmla="*/ 27314 w 686343"/>
              <a:gd name="connsiteY7" fmla="*/ 1098717 h 2250183"/>
              <a:gd name="connsiteX0" fmla="*/ 855591 w 1514620"/>
              <a:gd name="connsiteY0" fmla="*/ 1814976 h 2966442"/>
              <a:gd name="connsiteX1" fmla="*/ 8934 w 1514620"/>
              <a:gd name="connsiteY1" fmla="*/ 475 h 2966442"/>
              <a:gd name="connsiteX2" fmla="*/ 1467729 w 1514620"/>
              <a:gd name="connsiteY2" fmla="*/ 1629654 h 2966442"/>
              <a:gd name="connsiteX3" fmla="*/ 1492442 w 1514620"/>
              <a:gd name="connsiteY3" fmla="*/ 1790293 h 2966442"/>
              <a:gd name="connsiteX4" fmla="*/ 1485347 w 1514620"/>
              <a:gd name="connsiteY4" fmla="*/ 1975614 h 2966442"/>
              <a:gd name="connsiteX5" fmla="*/ 1256967 w 1514620"/>
              <a:gd name="connsiteY5" fmla="*/ 2962211 h 2966442"/>
              <a:gd name="connsiteX6" fmla="*/ 886962 w 1514620"/>
              <a:gd name="connsiteY6" fmla="*/ 2321633 h 2966442"/>
              <a:gd name="connsiteX7" fmla="*/ 855591 w 1514620"/>
              <a:gd name="connsiteY7" fmla="*/ 1814976 h 2966442"/>
              <a:gd name="connsiteX0" fmla="*/ 475888 w 1542690"/>
              <a:gd name="connsiteY0" fmla="*/ 2089104 h 2968721"/>
              <a:gd name="connsiteX1" fmla="*/ 37004 w 1542690"/>
              <a:gd name="connsiteY1" fmla="*/ 2754 h 2968721"/>
              <a:gd name="connsiteX2" fmla="*/ 1495799 w 1542690"/>
              <a:gd name="connsiteY2" fmla="*/ 1631933 h 2968721"/>
              <a:gd name="connsiteX3" fmla="*/ 1520512 w 1542690"/>
              <a:gd name="connsiteY3" fmla="*/ 1792572 h 2968721"/>
              <a:gd name="connsiteX4" fmla="*/ 1513417 w 1542690"/>
              <a:gd name="connsiteY4" fmla="*/ 1977893 h 2968721"/>
              <a:gd name="connsiteX5" fmla="*/ 1285037 w 1542690"/>
              <a:gd name="connsiteY5" fmla="*/ 2964490 h 2968721"/>
              <a:gd name="connsiteX6" fmla="*/ 915032 w 1542690"/>
              <a:gd name="connsiteY6" fmla="*/ 2323912 h 2968721"/>
              <a:gd name="connsiteX7" fmla="*/ 475888 w 1542690"/>
              <a:gd name="connsiteY7" fmla="*/ 2089104 h 2968721"/>
              <a:gd name="connsiteX0" fmla="*/ 476624 w 1543426"/>
              <a:gd name="connsiteY0" fmla="*/ 2089104 h 3000874"/>
              <a:gd name="connsiteX1" fmla="*/ 37740 w 1543426"/>
              <a:gd name="connsiteY1" fmla="*/ 2754 h 3000874"/>
              <a:gd name="connsiteX2" fmla="*/ 1496535 w 1543426"/>
              <a:gd name="connsiteY2" fmla="*/ 1631933 h 3000874"/>
              <a:gd name="connsiteX3" fmla="*/ 1521248 w 1543426"/>
              <a:gd name="connsiteY3" fmla="*/ 1792572 h 3000874"/>
              <a:gd name="connsiteX4" fmla="*/ 1514153 w 1543426"/>
              <a:gd name="connsiteY4" fmla="*/ 1977893 h 3000874"/>
              <a:gd name="connsiteX5" fmla="*/ 1285773 w 1543426"/>
              <a:gd name="connsiteY5" fmla="*/ 2964490 h 3000874"/>
              <a:gd name="connsiteX6" fmla="*/ 989908 w 1543426"/>
              <a:gd name="connsiteY6" fmla="*/ 2719328 h 3000874"/>
              <a:gd name="connsiteX7" fmla="*/ 476624 w 1543426"/>
              <a:gd name="connsiteY7" fmla="*/ 2089104 h 3000874"/>
              <a:gd name="connsiteX0" fmla="*/ 439195 w 1533245"/>
              <a:gd name="connsiteY0" fmla="*/ 2146467 h 3058237"/>
              <a:gd name="connsiteX1" fmla="*/ 311 w 1533245"/>
              <a:gd name="connsiteY1" fmla="*/ 60117 h 3058237"/>
              <a:gd name="connsiteX2" fmla="*/ 389997 w 1533245"/>
              <a:gd name="connsiteY2" fmla="*/ 662585 h 3058237"/>
              <a:gd name="connsiteX3" fmla="*/ 1459106 w 1533245"/>
              <a:gd name="connsiteY3" fmla="*/ 1689296 h 3058237"/>
              <a:gd name="connsiteX4" fmla="*/ 1483819 w 1533245"/>
              <a:gd name="connsiteY4" fmla="*/ 1849935 h 3058237"/>
              <a:gd name="connsiteX5" fmla="*/ 1476724 w 1533245"/>
              <a:gd name="connsiteY5" fmla="*/ 2035256 h 3058237"/>
              <a:gd name="connsiteX6" fmla="*/ 1248344 w 1533245"/>
              <a:gd name="connsiteY6" fmla="*/ 3021853 h 3058237"/>
              <a:gd name="connsiteX7" fmla="*/ 952479 w 1533245"/>
              <a:gd name="connsiteY7" fmla="*/ 2776691 h 3058237"/>
              <a:gd name="connsiteX8" fmla="*/ 439195 w 1533245"/>
              <a:gd name="connsiteY8" fmla="*/ 2146467 h 3058237"/>
              <a:gd name="connsiteX0" fmla="*/ 439195 w 1505997"/>
              <a:gd name="connsiteY0" fmla="*/ 2146467 h 3058237"/>
              <a:gd name="connsiteX1" fmla="*/ 311 w 1505997"/>
              <a:gd name="connsiteY1" fmla="*/ 60117 h 3058237"/>
              <a:gd name="connsiteX2" fmla="*/ 389997 w 1505997"/>
              <a:gd name="connsiteY2" fmla="*/ 662585 h 3058237"/>
              <a:gd name="connsiteX3" fmla="*/ 1199614 w 1505997"/>
              <a:gd name="connsiteY3" fmla="*/ 1738723 h 3058237"/>
              <a:gd name="connsiteX4" fmla="*/ 1483819 w 1505997"/>
              <a:gd name="connsiteY4" fmla="*/ 1849935 h 3058237"/>
              <a:gd name="connsiteX5" fmla="*/ 1476724 w 1505997"/>
              <a:gd name="connsiteY5" fmla="*/ 2035256 h 3058237"/>
              <a:gd name="connsiteX6" fmla="*/ 1248344 w 1505997"/>
              <a:gd name="connsiteY6" fmla="*/ 3021853 h 3058237"/>
              <a:gd name="connsiteX7" fmla="*/ 952479 w 1505997"/>
              <a:gd name="connsiteY7" fmla="*/ 2776691 h 3058237"/>
              <a:gd name="connsiteX8" fmla="*/ 439195 w 1505997"/>
              <a:gd name="connsiteY8" fmla="*/ 2146467 h 3058237"/>
              <a:gd name="connsiteX0" fmla="*/ 439195 w 1486675"/>
              <a:gd name="connsiteY0" fmla="*/ 2146467 h 3058237"/>
              <a:gd name="connsiteX1" fmla="*/ 311 w 1486675"/>
              <a:gd name="connsiteY1" fmla="*/ 60117 h 3058237"/>
              <a:gd name="connsiteX2" fmla="*/ 389997 w 1486675"/>
              <a:gd name="connsiteY2" fmla="*/ 662585 h 3058237"/>
              <a:gd name="connsiteX3" fmla="*/ 1199614 w 1486675"/>
              <a:gd name="connsiteY3" fmla="*/ 1738723 h 3058237"/>
              <a:gd name="connsiteX4" fmla="*/ 1347895 w 1486675"/>
              <a:gd name="connsiteY4" fmla="*/ 1985859 h 3058237"/>
              <a:gd name="connsiteX5" fmla="*/ 1476724 w 1486675"/>
              <a:gd name="connsiteY5" fmla="*/ 2035256 h 3058237"/>
              <a:gd name="connsiteX6" fmla="*/ 1248344 w 1486675"/>
              <a:gd name="connsiteY6" fmla="*/ 3021853 h 3058237"/>
              <a:gd name="connsiteX7" fmla="*/ 952479 w 1486675"/>
              <a:gd name="connsiteY7" fmla="*/ 2776691 h 3058237"/>
              <a:gd name="connsiteX8" fmla="*/ 439195 w 1486675"/>
              <a:gd name="connsiteY8" fmla="*/ 2146467 h 3058237"/>
              <a:gd name="connsiteX0" fmla="*/ 439195 w 1480664"/>
              <a:gd name="connsiteY0" fmla="*/ 2146467 h 3058237"/>
              <a:gd name="connsiteX1" fmla="*/ 311 w 1480664"/>
              <a:gd name="connsiteY1" fmla="*/ 60117 h 3058237"/>
              <a:gd name="connsiteX2" fmla="*/ 389997 w 1480664"/>
              <a:gd name="connsiteY2" fmla="*/ 662585 h 3058237"/>
              <a:gd name="connsiteX3" fmla="*/ 1199614 w 1480664"/>
              <a:gd name="connsiteY3" fmla="*/ 1738723 h 3058237"/>
              <a:gd name="connsiteX4" fmla="*/ 1347895 w 1480664"/>
              <a:gd name="connsiteY4" fmla="*/ 1985859 h 3058237"/>
              <a:gd name="connsiteX5" fmla="*/ 1292041 w 1480664"/>
              <a:gd name="connsiteY5" fmla="*/ 2046543 h 3058237"/>
              <a:gd name="connsiteX6" fmla="*/ 1476724 w 1480664"/>
              <a:gd name="connsiteY6" fmla="*/ 2035256 h 3058237"/>
              <a:gd name="connsiteX7" fmla="*/ 1248344 w 1480664"/>
              <a:gd name="connsiteY7" fmla="*/ 3021853 h 3058237"/>
              <a:gd name="connsiteX8" fmla="*/ 952479 w 1480664"/>
              <a:gd name="connsiteY8" fmla="*/ 2776691 h 3058237"/>
              <a:gd name="connsiteX9" fmla="*/ 439195 w 1480664"/>
              <a:gd name="connsiteY9" fmla="*/ 2146467 h 3058237"/>
              <a:gd name="connsiteX0" fmla="*/ 439195 w 1356984"/>
              <a:gd name="connsiteY0" fmla="*/ 2146467 h 3051897"/>
              <a:gd name="connsiteX1" fmla="*/ 311 w 1356984"/>
              <a:gd name="connsiteY1" fmla="*/ 60117 h 3051897"/>
              <a:gd name="connsiteX2" fmla="*/ 389997 w 1356984"/>
              <a:gd name="connsiteY2" fmla="*/ 662585 h 3051897"/>
              <a:gd name="connsiteX3" fmla="*/ 1199614 w 1356984"/>
              <a:gd name="connsiteY3" fmla="*/ 1738723 h 3051897"/>
              <a:gd name="connsiteX4" fmla="*/ 1347895 w 1356984"/>
              <a:gd name="connsiteY4" fmla="*/ 1985859 h 3051897"/>
              <a:gd name="connsiteX5" fmla="*/ 1292041 w 1356984"/>
              <a:gd name="connsiteY5" fmla="*/ 2046543 h 3051897"/>
              <a:gd name="connsiteX6" fmla="*/ 1291373 w 1356984"/>
              <a:gd name="connsiteY6" fmla="*/ 2134110 h 3051897"/>
              <a:gd name="connsiteX7" fmla="*/ 1248344 w 1356984"/>
              <a:gd name="connsiteY7" fmla="*/ 3021853 h 3051897"/>
              <a:gd name="connsiteX8" fmla="*/ 952479 w 1356984"/>
              <a:gd name="connsiteY8" fmla="*/ 2776691 h 3051897"/>
              <a:gd name="connsiteX9" fmla="*/ 439195 w 1356984"/>
              <a:gd name="connsiteY9" fmla="*/ 2146467 h 3051897"/>
              <a:gd name="connsiteX0" fmla="*/ 439195 w 1312739"/>
              <a:gd name="connsiteY0" fmla="*/ 2146467 h 3051897"/>
              <a:gd name="connsiteX1" fmla="*/ 311 w 1312739"/>
              <a:gd name="connsiteY1" fmla="*/ 60117 h 3051897"/>
              <a:gd name="connsiteX2" fmla="*/ 389997 w 1312739"/>
              <a:gd name="connsiteY2" fmla="*/ 662585 h 3051897"/>
              <a:gd name="connsiteX3" fmla="*/ 1199614 w 1312739"/>
              <a:gd name="connsiteY3" fmla="*/ 1738723 h 3051897"/>
              <a:gd name="connsiteX4" fmla="*/ 1249041 w 1312739"/>
              <a:gd name="connsiteY4" fmla="*/ 1948788 h 3051897"/>
              <a:gd name="connsiteX5" fmla="*/ 1292041 w 1312739"/>
              <a:gd name="connsiteY5" fmla="*/ 2046543 h 3051897"/>
              <a:gd name="connsiteX6" fmla="*/ 1291373 w 1312739"/>
              <a:gd name="connsiteY6" fmla="*/ 2134110 h 3051897"/>
              <a:gd name="connsiteX7" fmla="*/ 1248344 w 1312739"/>
              <a:gd name="connsiteY7" fmla="*/ 3021853 h 3051897"/>
              <a:gd name="connsiteX8" fmla="*/ 952479 w 1312739"/>
              <a:gd name="connsiteY8" fmla="*/ 2776691 h 3051897"/>
              <a:gd name="connsiteX9" fmla="*/ 439195 w 1312739"/>
              <a:gd name="connsiteY9" fmla="*/ 2146467 h 3051897"/>
              <a:gd name="connsiteX0" fmla="*/ 934608 w 1808152"/>
              <a:gd name="connsiteY0" fmla="*/ 1651037 h 2556467"/>
              <a:gd name="connsiteX1" fmla="*/ 76 w 1808152"/>
              <a:gd name="connsiteY1" fmla="*/ 229945 h 2556467"/>
              <a:gd name="connsiteX2" fmla="*/ 885410 w 1808152"/>
              <a:gd name="connsiteY2" fmla="*/ 167155 h 2556467"/>
              <a:gd name="connsiteX3" fmla="*/ 1695027 w 1808152"/>
              <a:gd name="connsiteY3" fmla="*/ 1243293 h 2556467"/>
              <a:gd name="connsiteX4" fmla="*/ 1744454 w 1808152"/>
              <a:gd name="connsiteY4" fmla="*/ 1453358 h 2556467"/>
              <a:gd name="connsiteX5" fmla="*/ 1787454 w 1808152"/>
              <a:gd name="connsiteY5" fmla="*/ 1551113 h 2556467"/>
              <a:gd name="connsiteX6" fmla="*/ 1786786 w 1808152"/>
              <a:gd name="connsiteY6" fmla="*/ 1638680 h 2556467"/>
              <a:gd name="connsiteX7" fmla="*/ 1743757 w 1808152"/>
              <a:gd name="connsiteY7" fmla="*/ 2526423 h 2556467"/>
              <a:gd name="connsiteX8" fmla="*/ 1447892 w 1808152"/>
              <a:gd name="connsiteY8" fmla="*/ 2281261 h 2556467"/>
              <a:gd name="connsiteX9" fmla="*/ 934608 w 1808152"/>
              <a:gd name="connsiteY9" fmla="*/ 1651037 h 2556467"/>
              <a:gd name="connsiteX0" fmla="*/ 939053 w 1812597"/>
              <a:gd name="connsiteY0" fmla="*/ 1504893 h 2410323"/>
              <a:gd name="connsiteX1" fmla="*/ 4521 w 1812597"/>
              <a:gd name="connsiteY1" fmla="*/ 83801 h 2410323"/>
              <a:gd name="connsiteX2" fmla="*/ 620790 w 1812597"/>
              <a:gd name="connsiteY2" fmla="*/ 332409 h 2410323"/>
              <a:gd name="connsiteX3" fmla="*/ 1699472 w 1812597"/>
              <a:gd name="connsiteY3" fmla="*/ 1097149 h 2410323"/>
              <a:gd name="connsiteX4" fmla="*/ 1748899 w 1812597"/>
              <a:gd name="connsiteY4" fmla="*/ 1307214 h 2410323"/>
              <a:gd name="connsiteX5" fmla="*/ 1791899 w 1812597"/>
              <a:gd name="connsiteY5" fmla="*/ 1404969 h 2410323"/>
              <a:gd name="connsiteX6" fmla="*/ 1791231 w 1812597"/>
              <a:gd name="connsiteY6" fmla="*/ 1492536 h 2410323"/>
              <a:gd name="connsiteX7" fmla="*/ 1748202 w 1812597"/>
              <a:gd name="connsiteY7" fmla="*/ 2380279 h 2410323"/>
              <a:gd name="connsiteX8" fmla="*/ 1452337 w 1812597"/>
              <a:gd name="connsiteY8" fmla="*/ 2135117 h 2410323"/>
              <a:gd name="connsiteX9" fmla="*/ 939053 w 1812597"/>
              <a:gd name="connsiteY9" fmla="*/ 1504893 h 2410323"/>
              <a:gd name="connsiteX0" fmla="*/ 939054 w 1812598"/>
              <a:gd name="connsiteY0" fmla="*/ 1504893 h 2410323"/>
              <a:gd name="connsiteX1" fmla="*/ 4522 w 1812598"/>
              <a:gd name="connsiteY1" fmla="*/ 83801 h 2410323"/>
              <a:gd name="connsiteX2" fmla="*/ 620791 w 1812598"/>
              <a:gd name="connsiteY2" fmla="*/ 332409 h 2410323"/>
              <a:gd name="connsiteX3" fmla="*/ 1402085 w 1812598"/>
              <a:gd name="connsiteY3" fmla="*/ 1167921 h 2410323"/>
              <a:gd name="connsiteX4" fmla="*/ 1748900 w 1812598"/>
              <a:gd name="connsiteY4" fmla="*/ 1307214 h 2410323"/>
              <a:gd name="connsiteX5" fmla="*/ 1791900 w 1812598"/>
              <a:gd name="connsiteY5" fmla="*/ 1404969 h 2410323"/>
              <a:gd name="connsiteX6" fmla="*/ 1791232 w 1812598"/>
              <a:gd name="connsiteY6" fmla="*/ 1492536 h 2410323"/>
              <a:gd name="connsiteX7" fmla="*/ 1748203 w 1812598"/>
              <a:gd name="connsiteY7" fmla="*/ 2380279 h 2410323"/>
              <a:gd name="connsiteX8" fmla="*/ 1452338 w 1812598"/>
              <a:gd name="connsiteY8" fmla="*/ 2135117 h 2410323"/>
              <a:gd name="connsiteX9" fmla="*/ 939054 w 1812598"/>
              <a:gd name="connsiteY9" fmla="*/ 1504893 h 2410323"/>
              <a:gd name="connsiteX0" fmla="*/ 771638 w 1645182"/>
              <a:gd name="connsiteY0" fmla="*/ 1924710 h 2830140"/>
              <a:gd name="connsiteX1" fmla="*/ 7042 w 1645182"/>
              <a:gd name="connsiteY1" fmla="*/ 36522 h 2830140"/>
              <a:gd name="connsiteX2" fmla="*/ 453375 w 1645182"/>
              <a:gd name="connsiteY2" fmla="*/ 752226 h 2830140"/>
              <a:gd name="connsiteX3" fmla="*/ 1234669 w 1645182"/>
              <a:gd name="connsiteY3" fmla="*/ 1587738 h 2830140"/>
              <a:gd name="connsiteX4" fmla="*/ 1581484 w 1645182"/>
              <a:gd name="connsiteY4" fmla="*/ 1727031 h 2830140"/>
              <a:gd name="connsiteX5" fmla="*/ 1624484 w 1645182"/>
              <a:gd name="connsiteY5" fmla="*/ 1824786 h 2830140"/>
              <a:gd name="connsiteX6" fmla="*/ 1623816 w 1645182"/>
              <a:gd name="connsiteY6" fmla="*/ 1912353 h 2830140"/>
              <a:gd name="connsiteX7" fmla="*/ 1580787 w 1645182"/>
              <a:gd name="connsiteY7" fmla="*/ 2800096 h 2830140"/>
              <a:gd name="connsiteX8" fmla="*/ 1284922 w 1645182"/>
              <a:gd name="connsiteY8" fmla="*/ 2554934 h 2830140"/>
              <a:gd name="connsiteX9" fmla="*/ 771638 w 1645182"/>
              <a:gd name="connsiteY9" fmla="*/ 1924710 h 2830140"/>
              <a:gd name="connsiteX0" fmla="*/ 764865 w 1638409"/>
              <a:gd name="connsiteY0" fmla="*/ 1927476 h 2832906"/>
              <a:gd name="connsiteX1" fmla="*/ 269 w 1638409"/>
              <a:gd name="connsiteY1" fmla="*/ 39288 h 2832906"/>
              <a:gd name="connsiteX2" fmla="*/ 687345 w 1638409"/>
              <a:gd name="connsiteY2" fmla="*/ 726683 h 2832906"/>
              <a:gd name="connsiteX3" fmla="*/ 1227896 w 1638409"/>
              <a:gd name="connsiteY3" fmla="*/ 1590504 h 2832906"/>
              <a:gd name="connsiteX4" fmla="*/ 1574711 w 1638409"/>
              <a:gd name="connsiteY4" fmla="*/ 1729797 h 2832906"/>
              <a:gd name="connsiteX5" fmla="*/ 1617711 w 1638409"/>
              <a:gd name="connsiteY5" fmla="*/ 1827552 h 2832906"/>
              <a:gd name="connsiteX6" fmla="*/ 1617043 w 1638409"/>
              <a:gd name="connsiteY6" fmla="*/ 1915119 h 2832906"/>
              <a:gd name="connsiteX7" fmla="*/ 1574014 w 1638409"/>
              <a:gd name="connsiteY7" fmla="*/ 2802862 h 2832906"/>
              <a:gd name="connsiteX8" fmla="*/ 1278149 w 1638409"/>
              <a:gd name="connsiteY8" fmla="*/ 2557700 h 2832906"/>
              <a:gd name="connsiteX9" fmla="*/ 764865 w 1638409"/>
              <a:gd name="connsiteY9" fmla="*/ 1927476 h 2832906"/>
              <a:gd name="connsiteX0" fmla="*/ 764865 w 1638409"/>
              <a:gd name="connsiteY0" fmla="*/ 1927476 h 2832906"/>
              <a:gd name="connsiteX1" fmla="*/ 269 w 1638409"/>
              <a:gd name="connsiteY1" fmla="*/ 39288 h 2832906"/>
              <a:gd name="connsiteX2" fmla="*/ 687345 w 1638409"/>
              <a:gd name="connsiteY2" fmla="*/ 726683 h 2832906"/>
              <a:gd name="connsiteX3" fmla="*/ 1298702 w 1638409"/>
              <a:gd name="connsiteY3" fmla="*/ 1519732 h 2832906"/>
              <a:gd name="connsiteX4" fmla="*/ 1574711 w 1638409"/>
              <a:gd name="connsiteY4" fmla="*/ 1729797 h 2832906"/>
              <a:gd name="connsiteX5" fmla="*/ 1617711 w 1638409"/>
              <a:gd name="connsiteY5" fmla="*/ 1827552 h 2832906"/>
              <a:gd name="connsiteX6" fmla="*/ 1617043 w 1638409"/>
              <a:gd name="connsiteY6" fmla="*/ 1915119 h 2832906"/>
              <a:gd name="connsiteX7" fmla="*/ 1574014 w 1638409"/>
              <a:gd name="connsiteY7" fmla="*/ 2802862 h 2832906"/>
              <a:gd name="connsiteX8" fmla="*/ 1278149 w 1638409"/>
              <a:gd name="connsiteY8" fmla="*/ 2557700 h 2832906"/>
              <a:gd name="connsiteX9" fmla="*/ 764865 w 1638409"/>
              <a:gd name="connsiteY9" fmla="*/ 1927476 h 2832906"/>
              <a:gd name="connsiteX0" fmla="*/ 766039 w 1639583"/>
              <a:gd name="connsiteY0" fmla="*/ 1915274 h 2820704"/>
              <a:gd name="connsiteX1" fmla="*/ 1443 w 1639583"/>
              <a:gd name="connsiteY1" fmla="*/ 27086 h 2820704"/>
              <a:gd name="connsiteX2" fmla="*/ 971746 w 1639583"/>
              <a:gd name="connsiteY2" fmla="*/ 856026 h 2820704"/>
              <a:gd name="connsiteX3" fmla="*/ 1299876 w 1639583"/>
              <a:gd name="connsiteY3" fmla="*/ 1507530 h 2820704"/>
              <a:gd name="connsiteX4" fmla="*/ 1575885 w 1639583"/>
              <a:gd name="connsiteY4" fmla="*/ 1717595 h 2820704"/>
              <a:gd name="connsiteX5" fmla="*/ 1618885 w 1639583"/>
              <a:gd name="connsiteY5" fmla="*/ 1815350 h 2820704"/>
              <a:gd name="connsiteX6" fmla="*/ 1618217 w 1639583"/>
              <a:gd name="connsiteY6" fmla="*/ 1902917 h 2820704"/>
              <a:gd name="connsiteX7" fmla="*/ 1575188 w 1639583"/>
              <a:gd name="connsiteY7" fmla="*/ 2790660 h 2820704"/>
              <a:gd name="connsiteX8" fmla="*/ 1279323 w 1639583"/>
              <a:gd name="connsiteY8" fmla="*/ 2545498 h 2820704"/>
              <a:gd name="connsiteX9" fmla="*/ 766039 w 1639583"/>
              <a:gd name="connsiteY9" fmla="*/ 1915274 h 2820704"/>
              <a:gd name="connsiteX0" fmla="*/ 963990 w 1837534"/>
              <a:gd name="connsiteY0" fmla="*/ 1928997 h 2834427"/>
              <a:gd name="connsiteX1" fmla="*/ 1136 w 1837534"/>
              <a:gd name="connsiteY1" fmla="*/ 26654 h 2834427"/>
              <a:gd name="connsiteX2" fmla="*/ 1169697 w 1837534"/>
              <a:gd name="connsiteY2" fmla="*/ 869749 h 2834427"/>
              <a:gd name="connsiteX3" fmla="*/ 1497827 w 1837534"/>
              <a:gd name="connsiteY3" fmla="*/ 1521253 h 2834427"/>
              <a:gd name="connsiteX4" fmla="*/ 1773836 w 1837534"/>
              <a:gd name="connsiteY4" fmla="*/ 1731318 h 2834427"/>
              <a:gd name="connsiteX5" fmla="*/ 1816836 w 1837534"/>
              <a:gd name="connsiteY5" fmla="*/ 1829073 h 2834427"/>
              <a:gd name="connsiteX6" fmla="*/ 1816168 w 1837534"/>
              <a:gd name="connsiteY6" fmla="*/ 1916640 h 2834427"/>
              <a:gd name="connsiteX7" fmla="*/ 1773139 w 1837534"/>
              <a:gd name="connsiteY7" fmla="*/ 2804383 h 2834427"/>
              <a:gd name="connsiteX8" fmla="*/ 1477274 w 1837534"/>
              <a:gd name="connsiteY8" fmla="*/ 2559221 h 2834427"/>
              <a:gd name="connsiteX9" fmla="*/ 963990 w 1837534"/>
              <a:gd name="connsiteY9" fmla="*/ 1928997 h 2834427"/>
              <a:gd name="connsiteX0" fmla="*/ 977793 w 1851337"/>
              <a:gd name="connsiteY0" fmla="*/ 1903984 h 2809414"/>
              <a:gd name="connsiteX1" fmla="*/ 551184 w 1851337"/>
              <a:gd name="connsiteY1" fmla="*/ 666905 h 2809414"/>
              <a:gd name="connsiteX2" fmla="*/ 14939 w 1851337"/>
              <a:gd name="connsiteY2" fmla="*/ 1641 h 2809414"/>
              <a:gd name="connsiteX3" fmla="*/ 1183500 w 1851337"/>
              <a:gd name="connsiteY3" fmla="*/ 844736 h 2809414"/>
              <a:gd name="connsiteX4" fmla="*/ 1511630 w 1851337"/>
              <a:gd name="connsiteY4" fmla="*/ 1496240 h 2809414"/>
              <a:gd name="connsiteX5" fmla="*/ 1787639 w 1851337"/>
              <a:gd name="connsiteY5" fmla="*/ 1706305 h 2809414"/>
              <a:gd name="connsiteX6" fmla="*/ 1830639 w 1851337"/>
              <a:gd name="connsiteY6" fmla="*/ 1804060 h 2809414"/>
              <a:gd name="connsiteX7" fmla="*/ 1829971 w 1851337"/>
              <a:gd name="connsiteY7" fmla="*/ 1891627 h 2809414"/>
              <a:gd name="connsiteX8" fmla="*/ 1786942 w 1851337"/>
              <a:gd name="connsiteY8" fmla="*/ 2779370 h 2809414"/>
              <a:gd name="connsiteX9" fmla="*/ 1491077 w 1851337"/>
              <a:gd name="connsiteY9" fmla="*/ 2534208 h 2809414"/>
              <a:gd name="connsiteX10" fmla="*/ 977793 w 1851337"/>
              <a:gd name="connsiteY10" fmla="*/ 1903984 h 2809414"/>
              <a:gd name="connsiteX0" fmla="*/ 977793 w 1851337"/>
              <a:gd name="connsiteY0" fmla="*/ 1903984 h 2783925"/>
              <a:gd name="connsiteX1" fmla="*/ 551184 w 1851337"/>
              <a:gd name="connsiteY1" fmla="*/ 666905 h 2783925"/>
              <a:gd name="connsiteX2" fmla="*/ 14939 w 1851337"/>
              <a:gd name="connsiteY2" fmla="*/ 1641 h 2783925"/>
              <a:gd name="connsiteX3" fmla="*/ 1183500 w 1851337"/>
              <a:gd name="connsiteY3" fmla="*/ 844736 h 2783925"/>
              <a:gd name="connsiteX4" fmla="*/ 1511630 w 1851337"/>
              <a:gd name="connsiteY4" fmla="*/ 1496240 h 2783925"/>
              <a:gd name="connsiteX5" fmla="*/ 1787639 w 1851337"/>
              <a:gd name="connsiteY5" fmla="*/ 1706305 h 2783925"/>
              <a:gd name="connsiteX6" fmla="*/ 1830639 w 1851337"/>
              <a:gd name="connsiteY6" fmla="*/ 1804060 h 2783925"/>
              <a:gd name="connsiteX7" fmla="*/ 1829971 w 1851337"/>
              <a:gd name="connsiteY7" fmla="*/ 1891627 h 2783925"/>
              <a:gd name="connsiteX8" fmla="*/ 1786942 w 1851337"/>
              <a:gd name="connsiteY8" fmla="*/ 2779370 h 2783925"/>
              <a:gd name="connsiteX9" fmla="*/ 1675174 w 1851337"/>
              <a:gd name="connsiteY9" fmla="*/ 2222811 h 2783925"/>
              <a:gd name="connsiteX10" fmla="*/ 977793 w 1851337"/>
              <a:gd name="connsiteY10" fmla="*/ 1903984 h 2783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51337" h="2783925">
                <a:moveTo>
                  <a:pt x="977793" y="1903984"/>
                </a:moveTo>
                <a:cubicBezTo>
                  <a:pt x="790461" y="1644666"/>
                  <a:pt x="711660" y="983962"/>
                  <a:pt x="551184" y="666905"/>
                </a:cubicBezTo>
                <a:cubicBezTo>
                  <a:pt x="390708" y="349848"/>
                  <a:pt x="-90447" y="-27997"/>
                  <a:pt x="14939" y="1641"/>
                </a:cubicBezTo>
                <a:cubicBezTo>
                  <a:pt x="120325" y="31279"/>
                  <a:pt x="940368" y="573206"/>
                  <a:pt x="1183500" y="844736"/>
                </a:cubicBezTo>
                <a:cubicBezTo>
                  <a:pt x="1426633" y="1116266"/>
                  <a:pt x="1351981" y="1269516"/>
                  <a:pt x="1511630" y="1496240"/>
                </a:cubicBezTo>
                <a:cubicBezTo>
                  <a:pt x="1671280" y="1722964"/>
                  <a:pt x="1745462" y="1669418"/>
                  <a:pt x="1787639" y="1706305"/>
                </a:cubicBezTo>
                <a:cubicBezTo>
                  <a:pt x="1829816" y="1743192"/>
                  <a:pt x="1809167" y="1795827"/>
                  <a:pt x="1830639" y="1804060"/>
                </a:cubicBezTo>
                <a:cubicBezTo>
                  <a:pt x="1852111" y="1812293"/>
                  <a:pt x="1864027" y="1714659"/>
                  <a:pt x="1829971" y="1891627"/>
                </a:cubicBezTo>
                <a:cubicBezTo>
                  <a:pt x="1795915" y="2068595"/>
                  <a:pt x="1812742" y="2724173"/>
                  <a:pt x="1786942" y="2779370"/>
                </a:cubicBezTo>
                <a:cubicBezTo>
                  <a:pt x="1761143" y="2834567"/>
                  <a:pt x="1711178" y="2372828"/>
                  <a:pt x="1675174" y="2222811"/>
                </a:cubicBezTo>
                <a:cubicBezTo>
                  <a:pt x="1639170" y="2072794"/>
                  <a:pt x="1165125" y="2163302"/>
                  <a:pt x="977793" y="1903984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2738031" y="3775726"/>
            <a:ext cx="1069866" cy="1387206"/>
          </a:xfrm>
          <a:custGeom>
            <a:avLst/>
            <a:gdLst>
              <a:gd name="connsiteX0" fmla="*/ 0 w 1062681"/>
              <a:gd name="connsiteY0" fmla="*/ 1462569 h 1462569"/>
              <a:gd name="connsiteX1" fmla="*/ 444843 w 1062681"/>
              <a:gd name="connsiteY1" fmla="*/ 16829 h 1462569"/>
              <a:gd name="connsiteX2" fmla="*/ 1050324 w 1062681"/>
              <a:gd name="connsiteY2" fmla="*/ 634667 h 1462569"/>
              <a:gd name="connsiteX3" fmla="*/ 1050324 w 1062681"/>
              <a:gd name="connsiteY3" fmla="*/ 634667 h 1462569"/>
              <a:gd name="connsiteX4" fmla="*/ 1050324 w 1062681"/>
              <a:gd name="connsiteY4" fmla="*/ 634667 h 1462569"/>
              <a:gd name="connsiteX5" fmla="*/ 1050324 w 1062681"/>
              <a:gd name="connsiteY5" fmla="*/ 634667 h 1462569"/>
              <a:gd name="connsiteX6" fmla="*/ 1062681 w 1062681"/>
              <a:gd name="connsiteY6" fmla="*/ 622310 h 1462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2681" h="1462569">
                <a:moveTo>
                  <a:pt x="0" y="1462569"/>
                </a:moveTo>
                <a:cubicBezTo>
                  <a:pt x="134894" y="808691"/>
                  <a:pt x="269789" y="154813"/>
                  <a:pt x="444843" y="16829"/>
                </a:cubicBezTo>
                <a:cubicBezTo>
                  <a:pt x="619897" y="-121155"/>
                  <a:pt x="1050324" y="634667"/>
                  <a:pt x="1050324" y="634667"/>
                </a:cubicBezTo>
                <a:lnTo>
                  <a:pt x="1050324" y="634667"/>
                </a:lnTo>
                <a:lnTo>
                  <a:pt x="1050324" y="634667"/>
                </a:lnTo>
                <a:lnTo>
                  <a:pt x="1050324" y="634667"/>
                </a:lnTo>
                <a:lnTo>
                  <a:pt x="1062681" y="622310"/>
                </a:lnTo>
              </a:path>
            </a:pathLst>
          </a:custGeom>
          <a:ln w="57150">
            <a:solidFill>
              <a:srgbClr val="FF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331640" y="4293096"/>
            <a:ext cx="2232248" cy="1800200"/>
          </a:xfrm>
          <a:custGeom>
            <a:avLst/>
            <a:gdLst>
              <a:gd name="connsiteX0" fmla="*/ 0 w 2376264"/>
              <a:gd name="connsiteY0" fmla="*/ 1944216 h 3888432"/>
              <a:gd name="connsiteX1" fmla="*/ 1188132 w 2376264"/>
              <a:gd name="connsiteY1" fmla="*/ 0 h 3888432"/>
              <a:gd name="connsiteX2" fmla="*/ 2376264 w 2376264"/>
              <a:gd name="connsiteY2" fmla="*/ 1944216 h 3888432"/>
              <a:gd name="connsiteX3" fmla="*/ 1188132 w 2376264"/>
              <a:gd name="connsiteY3" fmla="*/ 3888432 h 3888432"/>
              <a:gd name="connsiteX4" fmla="*/ 0 w 2376264"/>
              <a:gd name="connsiteY4" fmla="*/ 1944216 h 3888432"/>
              <a:gd name="connsiteX0" fmla="*/ 13506 w 2389770"/>
              <a:gd name="connsiteY0" fmla="*/ 1946363 h 3890579"/>
              <a:gd name="connsiteX1" fmla="*/ 598339 w 2389770"/>
              <a:gd name="connsiteY1" fmla="*/ 1572870 h 3890579"/>
              <a:gd name="connsiteX2" fmla="*/ 1201638 w 2389770"/>
              <a:gd name="connsiteY2" fmla="*/ 2147 h 3890579"/>
              <a:gd name="connsiteX3" fmla="*/ 2389770 w 2389770"/>
              <a:gd name="connsiteY3" fmla="*/ 1946363 h 3890579"/>
              <a:gd name="connsiteX4" fmla="*/ 1201638 w 2389770"/>
              <a:gd name="connsiteY4" fmla="*/ 3890579 h 3890579"/>
              <a:gd name="connsiteX5" fmla="*/ 13506 w 2389770"/>
              <a:gd name="connsiteY5" fmla="*/ 1946363 h 3890579"/>
              <a:gd name="connsiteX0" fmla="*/ 13506 w 2423948"/>
              <a:gd name="connsiteY0" fmla="*/ 1944249 h 3888465"/>
              <a:gd name="connsiteX1" fmla="*/ 598339 w 2423948"/>
              <a:gd name="connsiteY1" fmla="*/ 1570756 h 3888465"/>
              <a:gd name="connsiteX2" fmla="*/ 1201638 w 2423948"/>
              <a:gd name="connsiteY2" fmla="*/ 33 h 3888465"/>
              <a:gd name="connsiteX3" fmla="*/ 1778210 w 2423948"/>
              <a:gd name="connsiteY3" fmla="*/ 1615002 h 3888465"/>
              <a:gd name="connsiteX4" fmla="*/ 2389770 w 2423948"/>
              <a:gd name="connsiteY4" fmla="*/ 1944249 h 3888465"/>
              <a:gd name="connsiteX5" fmla="*/ 1201638 w 2423948"/>
              <a:gd name="connsiteY5" fmla="*/ 3888465 h 3888465"/>
              <a:gd name="connsiteX6" fmla="*/ 13506 w 2423948"/>
              <a:gd name="connsiteY6" fmla="*/ 1944249 h 3888465"/>
              <a:gd name="connsiteX0" fmla="*/ 629556 w 3039998"/>
              <a:gd name="connsiteY0" fmla="*/ 1944444 h 3888660"/>
              <a:gd name="connsiteX1" fmla="*/ 1214389 w 3039998"/>
              <a:gd name="connsiteY1" fmla="*/ 1570951 h 3888660"/>
              <a:gd name="connsiteX2" fmla="*/ 5021 w 3039998"/>
              <a:gd name="connsiteY2" fmla="*/ 1497210 h 3888660"/>
              <a:gd name="connsiteX3" fmla="*/ 1817688 w 3039998"/>
              <a:gd name="connsiteY3" fmla="*/ 228 h 3888660"/>
              <a:gd name="connsiteX4" fmla="*/ 2394260 w 3039998"/>
              <a:gd name="connsiteY4" fmla="*/ 1615197 h 3888660"/>
              <a:gd name="connsiteX5" fmla="*/ 3005820 w 3039998"/>
              <a:gd name="connsiteY5" fmla="*/ 1944444 h 3888660"/>
              <a:gd name="connsiteX6" fmla="*/ 1817688 w 3039998"/>
              <a:gd name="connsiteY6" fmla="*/ 3888660 h 3888660"/>
              <a:gd name="connsiteX7" fmla="*/ 629556 w 3039998"/>
              <a:gd name="connsiteY7" fmla="*/ 1944444 h 3888660"/>
              <a:gd name="connsiteX0" fmla="*/ 629556 w 3637668"/>
              <a:gd name="connsiteY0" fmla="*/ 1944251 h 3888467"/>
              <a:gd name="connsiteX1" fmla="*/ 1214389 w 3637668"/>
              <a:gd name="connsiteY1" fmla="*/ 1570758 h 3888467"/>
              <a:gd name="connsiteX2" fmla="*/ 5021 w 3637668"/>
              <a:gd name="connsiteY2" fmla="*/ 1497017 h 3888467"/>
              <a:gd name="connsiteX3" fmla="*/ 1817688 w 3637668"/>
              <a:gd name="connsiteY3" fmla="*/ 35 h 3888467"/>
              <a:gd name="connsiteX4" fmla="*/ 3633125 w 3637668"/>
              <a:gd name="connsiteY4" fmla="*/ 1452772 h 3888467"/>
              <a:gd name="connsiteX5" fmla="*/ 2394260 w 3637668"/>
              <a:gd name="connsiteY5" fmla="*/ 1615004 h 3888467"/>
              <a:gd name="connsiteX6" fmla="*/ 3005820 w 3637668"/>
              <a:gd name="connsiteY6" fmla="*/ 1944251 h 3888467"/>
              <a:gd name="connsiteX7" fmla="*/ 1817688 w 3637668"/>
              <a:gd name="connsiteY7" fmla="*/ 3888467 h 3888467"/>
              <a:gd name="connsiteX8" fmla="*/ 629556 w 3637668"/>
              <a:gd name="connsiteY8" fmla="*/ 1944251 h 3888467"/>
              <a:gd name="connsiteX0" fmla="*/ 629556 w 3637668"/>
              <a:gd name="connsiteY0" fmla="*/ 618930 h 2563146"/>
              <a:gd name="connsiteX1" fmla="*/ 1214389 w 3637668"/>
              <a:gd name="connsiteY1" fmla="*/ 245437 h 2563146"/>
              <a:gd name="connsiteX2" fmla="*/ 5021 w 3637668"/>
              <a:gd name="connsiteY2" fmla="*/ 171696 h 2563146"/>
              <a:gd name="connsiteX3" fmla="*/ 1832437 w 3637668"/>
              <a:gd name="connsiteY3" fmla="*/ 105307 h 2563146"/>
              <a:gd name="connsiteX4" fmla="*/ 3633125 w 3637668"/>
              <a:gd name="connsiteY4" fmla="*/ 127451 h 2563146"/>
              <a:gd name="connsiteX5" fmla="*/ 2394260 w 3637668"/>
              <a:gd name="connsiteY5" fmla="*/ 289683 h 2563146"/>
              <a:gd name="connsiteX6" fmla="*/ 3005820 w 3637668"/>
              <a:gd name="connsiteY6" fmla="*/ 618930 h 2563146"/>
              <a:gd name="connsiteX7" fmla="*/ 1817688 w 3637668"/>
              <a:gd name="connsiteY7" fmla="*/ 2563146 h 2563146"/>
              <a:gd name="connsiteX8" fmla="*/ 629556 w 3637668"/>
              <a:gd name="connsiteY8" fmla="*/ 618930 h 2563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37668" h="2563146">
                <a:moveTo>
                  <a:pt x="629556" y="618930"/>
                </a:moveTo>
                <a:cubicBezTo>
                  <a:pt x="529006" y="232645"/>
                  <a:pt x="1016367" y="569473"/>
                  <a:pt x="1214389" y="245437"/>
                </a:cubicBezTo>
                <a:cubicBezTo>
                  <a:pt x="1348732" y="75034"/>
                  <a:pt x="-95529" y="433483"/>
                  <a:pt x="5021" y="171696"/>
                </a:cubicBezTo>
                <a:cubicBezTo>
                  <a:pt x="105571" y="-90091"/>
                  <a:pt x="1227753" y="112681"/>
                  <a:pt x="1832437" y="105307"/>
                </a:cubicBezTo>
                <a:cubicBezTo>
                  <a:pt x="2437121" y="97933"/>
                  <a:pt x="3537030" y="-141710"/>
                  <a:pt x="3633125" y="127451"/>
                </a:cubicBezTo>
                <a:cubicBezTo>
                  <a:pt x="3729220" y="396612"/>
                  <a:pt x="2267753" y="138944"/>
                  <a:pt x="2394260" y="289683"/>
                </a:cubicBezTo>
                <a:cubicBezTo>
                  <a:pt x="2520767" y="440422"/>
                  <a:pt x="3187948" y="205607"/>
                  <a:pt x="3005820" y="618930"/>
                </a:cubicBezTo>
                <a:cubicBezTo>
                  <a:pt x="2823692" y="1032253"/>
                  <a:pt x="2473875" y="2563146"/>
                  <a:pt x="1817688" y="2563146"/>
                </a:cubicBezTo>
                <a:cubicBezTo>
                  <a:pt x="1161501" y="2563146"/>
                  <a:pt x="730106" y="1005215"/>
                  <a:pt x="629556" y="61893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 rot="20782011">
            <a:off x="1219826" y="3774638"/>
            <a:ext cx="1368150" cy="1111992"/>
          </a:xfrm>
          <a:custGeom>
            <a:avLst/>
            <a:gdLst>
              <a:gd name="connsiteX0" fmla="*/ 2 w 2088232"/>
              <a:gd name="connsiteY0" fmla="*/ 632604 h 1656184"/>
              <a:gd name="connsiteX1" fmla="*/ 797638 w 2088232"/>
              <a:gd name="connsiteY1" fmla="*/ 632609 h 1656184"/>
              <a:gd name="connsiteX2" fmla="*/ 1044116 w 2088232"/>
              <a:gd name="connsiteY2" fmla="*/ 0 h 1656184"/>
              <a:gd name="connsiteX3" fmla="*/ 1290594 w 2088232"/>
              <a:gd name="connsiteY3" fmla="*/ 632609 h 1656184"/>
              <a:gd name="connsiteX4" fmla="*/ 2088230 w 2088232"/>
              <a:gd name="connsiteY4" fmla="*/ 632604 h 1656184"/>
              <a:gd name="connsiteX5" fmla="*/ 1442926 w 2088232"/>
              <a:gd name="connsiteY5" fmla="*/ 1023574 h 1656184"/>
              <a:gd name="connsiteX6" fmla="*/ 1689414 w 2088232"/>
              <a:gd name="connsiteY6" fmla="*/ 1656180 h 1656184"/>
              <a:gd name="connsiteX7" fmla="*/ 1044116 w 2088232"/>
              <a:gd name="connsiteY7" fmla="*/ 1265203 h 1656184"/>
              <a:gd name="connsiteX8" fmla="*/ 398818 w 2088232"/>
              <a:gd name="connsiteY8" fmla="*/ 1656180 h 1656184"/>
              <a:gd name="connsiteX9" fmla="*/ 645306 w 2088232"/>
              <a:gd name="connsiteY9" fmla="*/ 1023574 h 1656184"/>
              <a:gd name="connsiteX10" fmla="*/ 2 w 2088232"/>
              <a:gd name="connsiteY10" fmla="*/ 632604 h 1656184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1044114 w 2088228"/>
              <a:gd name="connsiteY3" fmla="*/ 0 h 1656180"/>
              <a:gd name="connsiteX4" fmla="*/ 1290592 w 2088228"/>
              <a:gd name="connsiteY4" fmla="*/ 632609 h 1656180"/>
              <a:gd name="connsiteX5" fmla="*/ 2088228 w 2088228"/>
              <a:gd name="connsiteY5" fmla="*/ 632604 h 1656180"/>
              <a:gd name="connsiteX6" fmla="*/ 1442924 w 2088228"/>
              <a:gd name="connsiteY6" fmla="*/ 1023574 h 1656180"/>
              <a:gd name="connsiteX7" fmla="*/ 1689412 w 2088228"/>
              <a:gd name="connsiteY7" fmla="*/ 1656180 h 1656180"/>
              <a:gd name="connsiteX8" fmla="*/ 1044114 w 2088228"/>
              <a:gd name="connsiteY8" fmla="*/ 1265203 h 1656180"/>
              <a:gd name="connsiteX9" fmla="*/ 398816 w 2088228"/>
              <a:gd name="connsiteY9" fmla="*/ 1656180 h 1656180"/>
              <a:gd name="connsiteX10" fmla="*/ 645304 w 2088228"/>
              <a:gd name="connsiteY10" fmla="*/ 1023574 h 1656180"/>
              <a:gd name="connsiteX11" fmla="*/ 0 w 2088228"/>
              <a:gd name="connsiteY11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1044114 w 2088228"/>
              <a:gd name="connsiteY3" fmla="*/ 0 h 1656180"/>
              <a:gd name="connsiteX4" fmla="*/ 1290592 w 2088228"/>
              <a:gd name="connsiteY4" fmla="*/ 632609 h 1656180"/>
              <a:gd name="connsiteX5" fmla="*/ 2088228 w 2088228"/>
              <a:gd name="connsiteY5" fmla="*/ 632604 h 1656180"/>
              <a:gd name="connsiteX6" fmla="*/ 1442924 w 2088228"/>
              <a:gd name="connsiteY6" fmla="*/ 1023574 h 1656180"/>
              <a:gd name="connsiteX7" fmla="*/ 1689412 w 2088228"/>
              <a:gd name="connsiteY7" fmla="*/ 1656180 h 1656180"/>
              <a:gd name="connsiteX8" fmla="*/ 1044114 w 2088228"/>
              <a:gd name="connsiteY8" fmla="*/ 1265203 h 1656180"/>
              <a:gd name="connsiteX9" fmla="*/ 398816 w 2088228"/>
              <a:gd name="connsiteY9" fmla="*/ 1656180 h 1656180"/>
              <a:gd name="connsiteX10" fmla="*/ 645304 w 2088228"/>
              <a:gd name="connsiteY10" fmla="*/ 1023574 h 1656180"/>
              <a:gd name="connsiteX11" fmla="*/ 191129 w 2088228"/>
              <a:gd name="connsiteY11" fmla="*/ 847036 h 1656180"/>
              <a:gd name="connsiteX12" fmla="*/ 0 w 2088228"/>
              <a:gd name="connsiteY12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1044114 w 2088228"/>
              <a:gd name="connsiteY3" fmla="*/ 0 h 1656180"/>
              <a:gd name="connsiteX4" fmla="*/ 1290592 w 2088228"/>
              <a:gd name="connsiteY4" fmla="*/ 632609 h 1656180"/>
              <a:gd name="connsiteX5" fmla="*/ 2088228 w 2088228"/>
              <a:gd name="connsiteY5" fmla="*/ 632604 h 1656180"/>
              <a:gd name="connsiteX6" fmla="*/ 1442924 w 2088228"/>
              <a:gd name="connsiteY6" fmla="*/ 1023574 h 1656180"/>
              <a:gd name="connsiteX7" fmla="*/ 1689412 w 2088228"/>
              <a:gd name="connsiteY7" fmla="*/ 1656180 h 1656180"/>
              <a:gd name="connsiteX8" fmla="*/ 1044114 w 2088228"/>
              <a:gd name="connsiteY8" fmla="*/ 1265203 h 1656180"/>
              <a:gd name="connsiteX9" fmla="*/ 398816 w 2088228"/>
              <a:gd name="connsiteY9" fmla="*/ 1656180 h 1656180"/>
              <a:gd name="connsiteX10" fmla="*/ 645304 w 2088228"/>
              <a:gd name="connsiteY10" fmla="*/ 1023574 h 1656180"/>
              <a:gd name="connsiteX11" fmla="*/ 178772 w 2088228"/>
              <a:gd name="connsiteY11" fmla="*/ 884106 h 1656180"/>
              <a:gd name="connsiteX12" fmla="*/ 0 w 2088228"/>
              <a:gd name="connsiteY12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90592 w 2088228"/>
              <a:gd name="connsiteY5" fmla="*/ 632609 h 1656180"/>
              <a:gd name="connsiteX6" fmla="*/ 2088228 w 2088228"/>
              <a:gd name="connsiteY6" fmla="*/ 632604 h 1656180"/>
              <a:gd name="connsiteX7" fmla="*/ 1442924 w 2088228"/>
              <a:gd name="connsiteY7" fmla="*/ 1023574 h 1656180"/>
              <a:gd name="connsiteX8" fmla="*/ 1689412 w 2088228"/>
              <a:gd name="connsiteY8" fmla="*/ 1656180 h 1656180"/>
              <a:gd name="connsiteX9" fmla="*/ 1044114 w 2088228"/>
              <a:gd name="connsiteY9" fmla="*/ 1265203 h 1656180"/>
              <a:gd name="connsiteX10" fmla="*/ 398816 w 2088228"/>
              <a:gd name="connsiteY10" fmla="*/ 1656180 h 1656180"/>
              <a:gd name="connsiteX11" fmla="*/ 645304 w 2088228"/>
              <a:gd name="connsiteY11" fmla="*/ 1023574 h 1656180"/>
              <a:gd name="connsiteX12" fmla="*/ 178772 w 2088228"/>
              <a:gd name="connsiteY12" fmla="*/ 884106 h 1656180"/>
              <a:gd name="connsiteX13" fmla="*/ 0 w 2088228"/>
              <a:gd name="connsiteY13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2088228 w 2088228"/>
              <a:gd name="connsiteY7" fmla="*/ 632604 h 1656180"/>
              <a:gd name="connsiteX8" fmla="*/ 1442924 w 2088228"/>
              <a:gd name="connsiteY8" fmla="*/ 1023574 h 1656180"/>
              <a:gd name="connsiteX9" fmla="*/ 1689412 w 2088228"/>
              <a:gd name="connsiteY9" fmla="*/ 1656180 h 1656180"/>
              <a:gd name="connsiteX10" fmla="*/ 1044114 w 2088228"/>
              <a:gd name="connsiteY10" fmla="*/ 1265203 h 1656180"/>
              <a:gd name="connsiteX11" fmla="*/ 398816 w 2088228"/>
              <a:gd name="connsiteY11" fmla="*/ 1656180 h 1656180"/>
              <a:gd name="connsiteX12" fmla="*/ 645304 w 2088228"/>
              <a:gd name="connsiteY12" fmla="*/ 1023574 h 1656180"/>
              <a:gd name="connsiteX13" fmla="*/ 178772 w 2088228"/>
              <a:gd name="connsiteY13" fmla="*/ 884106 h 1656180"/>
              <a:gd name="connsiteX14" fmla="*/ 0 w 2088228"/>
              <a:gd name="connsiteY14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442924 w 2088228"/>
              <a:gd name="connsiteY9" fmla="*/ 1023574 h 1656180"/>
              <a:gd name="connsiteX10" fmla="*/ 1689412 w 2088228"/>
              <a:gd name="connsiteY10" fmla="*/ 1656180 h 1656180"/>
              <a:gd name="connsiteX11" fmla="*/ 1044114 w 2088228"/>
              <a:gd name="connsiteY11" fmla="*/ 1265203 h 1656180"/>
              <a:gd name="connsiteX12" fmla="*/ 398816 w 2088228"/>
              <a:gd name="connsiteY12" fmla="*/ 1656180 h 1656180"/>
              <a:gd name="connsiteX13" fmla="*/ 645304 w 2088228"/>
              <a:gd name="connsiteY13" fmla="*/ 1023574 h 1656180"/>
              <a:gd name="connsiteX14" fmla="*/ 178772 w 2088228"/>
              <a:gd name="connsiteY14" fmla="*/ 884106 h 1656180"/>
              <a:gd name="connsiteX15" fmla="*/ 0 w 2088228"/>
              <a:gd name="connsiteY15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89412 w 2088228"/>
              <a:gd name="connsiteY11" fmla="*/ 1656180 h 1656180"/>
              <a:gd name="connsiteX12" fmla="*/ 1044114 w 2088228"/>
              <a:gd name="connsiteY12" fmla="*/ 1265203 h 1656180"/>
              <a:gd name="connsiteX13" fmla="*/ 398816 w 2088228"/>
              <a:gd name="connsiteY13" fmla="*/ 1656180 h 1656180"/>
              <a:gd name="connsiteX14" fmla="*/ 645304 w 2088228"/>
              <a:gd name="connsiteY14" fmla="*/ 1023574 h 1656180"/>
              <a:gd name="connsiteX15" fmla="*/ 178772 w 2088228"/>
              <a:gd name="connsiteY15" fmla="*/ 884106 h 1656180"/>
              <a:gd name="connsiteX16" fmla="*/ 0 w 2088228"/>
              <a:gd name="connsiteY16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044114 w 2088228"/>
              <a:gd name="connsiteY13" fmla="*/ 1265203 h 1656180"/>
              <a:gd name="connsiteX14" fmla="*/ 398816 w 2088228"/>
              <a:gd name="connsiteY14" fmla="*/ 1656180 h 1656180"/>
              <a:gd name="connsiteX15" fmla="*/ 645304 w 2088228"/>
              <a:gd name="connsiteY15" fmla="*/ 1023574 h 1656180"/>
              <a:gd name="connsiteX16" fmla="*/ 178772 w 2088228"/>
              <a:gd name="connsiteY16" fmla="*/ 884106 h 1656180"/>
              <a:gd name="connsiteX17" fmla="*/ 0 w 2088228"/>
              <a:gd name="connsiteY17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398816 w 2088228"/>
              <a:gd name="connsiteY15" fmla="*/ 1656180 h 1656180"/>
              <a:gd name="connsiteX16" fmla="*/ 645304 w 2088228"/>
              <a:gd name="connsiteY16" fmla="*/ 1023574 h 1656180"/>
              <a:gd name="connsiteX17" fmla="*/ 178772 w 2088228"/>
              <a:gd name="connsiteY17" fmla="*/ 884106 h 1656180"/>
              <a:gd name="connsiteX18" fmla="*/ 0 w 2088228"/>
              <a:gd name="connsiteY18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645304 w 2088228"/>
              <a:gd name="connsiteY17" fmla="*/ 1023574 h 1656180"/>
              <a:gd name="connsiteX18" fmla="*/ 178772 w 2088228"/>
              <a:gd name="connsiteY18" fmla="*/ 884106 h 1656180"/>
              <a:gd name="connsiteX19" fmla="*/ 0 w 2088228"/>
              <a:gd name="connsiteY19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104565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104565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805942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192128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104565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805942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088228" h="1656180">
                <a:moveTo>
                  <a:pt x="0" y="632604"/>
                </a:moveTo>
                <a:cubicBezTo>
                  <a:pt x="109018" y="634060"/>
                  <a:pt x="218035" y="499591"/>
                  <a:pt x="327053" y="501047"/>
                </a:cubicBezTo>
                <a:lnTo>
                  <a:pt x="871776" y="817961"/>
                </a:lnTo>
                <a:cubicBezTo>
                  <a:pt x="916742" y="695847"/>
                  <a:pt x="764001" y="314242"/>
                  <a:pt x="808967" y="192128"/>
                </a:cubicBezTo>
                <a:lnTo>
                  <a:pt x="1044114" y="0"/>
                </a:lnTo>
                <a:cubicBezTo>
                  <a:pt x="1072823" y="80518"/>
                  <a:pt x="1249814" y="136323"/>
                  <a:pt x="1278523" y="216841"/>
                </a:cubicBezTo>
                <a:lnTo>
                  <a:pt x="1154668" y="805604"/>
                </a:lnTo>
                <a:cubicBezTo>
                  <a:pt x="1298926" y="802939"/>
                  <a:pt x="1616179" y="466641"/>
                  <a:pt x="1760437" y="463976"/>
                </a:cubicBezTo>
                <a:lnTo>
                  <a:pt x="2088228" y="632604"/>
                </a:lnTo>
                <a:cubicBezTo>
                  <a:pt x="1987202" y="691725"/>
                  <a:pt x="1997387" y="824985"/>
                  <a:pt x="1896361" y="884106"/>
                </a:cubicBezTo>
                <a:lnTo>
                  <a:pt x="1183432" y="986504"/>
                </a:lnTo>
                <a:cubicBezTo>
                  <a:pt x="1223367" y="1084177"/>
                  <a:pt x="1658718" y="1218920"/>
                  <a:pt x="1698653" y="1316593"/>
                </a:cubicBezTo>
                <a:lnTo>
                  <a:pt x="1689412" y="1656180"/>
                </a:lnTo>
                <a:cubicBezTo>
                  <a:pt x="1597757" y="1600649"/>
                  <a:pt x="1444319" y="1643972"/>
                  <a:pt x="1352664" y="1588441"/>
                </a:cubicBezTo>
                <a:lnTo>
                  <a:pt x="1044114" y="1104565"/>
                </a:lnTo>
                <a:cubicBezTo>
                  <a:pt x="928661" y="1179360"/>
                  <a:pt x="887349" y="1513646"/>
                  <a:pt x="771896" y="1588441"/>
                </a:cubicBezTo>
                <a:lnTo>
                  <a:pt x="398816" y="1656180"/>
                </a:lnTo>
                <a:cubicBezTo>
                  <a:pt x="432560" y="1559460"/>
                  <a:pt x="367450" y="1400956"/>
                  <a:pt x="401194" y="1304236"/>
                </a:cubicBezTo>
                <a:lnTo>
                  <a:pt x="805942" y="1023574"/>
                </a:lnTo>
                <a:cubicBezTo>
                  <a:pt x="666907" y="935896"/>
                  <a:pt x="317807" y="971784"/>
                  <a:pt x="178772" y="884106"/>
                </a:cubicBezTo>
                <a:lnTo>
                  <a:pt x="0" y="63260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795889" y="4330634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2339752" y="5302442"/>
            <a:ext cx="216024" cy="180020"/>
          </a:xfrm>
          <a:prstGeom prst="ellipse">
            <a:avLst/>
          </a:prstGeom>
          <a:solidFill>
            <a:srgbClr val="FFFF66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097037" y="5279875"/>
            <a:ext cx="216024" cy="180020"/>
          </a:xfrm>
          <a:prstGeom prst="ellipse">
            <a:avLst/>
          </a:prstGeom>
          <a:solidFill>
            <a:srgbClr val="FFFF66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1903902" y="5217338"/>
            <a:ext cx="216024" cy="180020"/>
          </a:xfrm>
          <a:prstGeom prst="ellipse">
            <a:avLst/>
          </a:prstGeom>
          <a:solidFill>
            <a:srgbClr val="FFFF66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2558786" y="5282527"/>
            <a:ext cx="216024" cy="180020"/>
          </a:xfrm>
          <a:prstGeom prst="ellipse">
            <a:avLst/>
          </a:prstGeom>
          <a:solidFill>
            <a:srgbClr val="FFFF66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2781112" y="5212432"/>
            <a:ext cx="216024" cy="180020"/>
          </a:xfrm>
          <a:prstGeom prst="ellipse">
            <a:avLst/>
          </a:prstGeom>
          <a:solidFill>
            <a:srgbClr val="FFFF66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 rot="11299931">
            <a:off x="3557569" y="4240049"/>
            <a:ext cx="624036" cy="590280"/>
          </a:xfrm>
          <a:custGeom>
            <a:avLst/>
            <a:gdLst>
              <a:gd name="connsiteX0" fmla="*/ 1437 w 810975"/>
              <a:gd name="connsiteY0" fmla="*/ 323402 h 706871"/>
              <a:gd name="connsiteX1" fmla="*/ 285642 w 810975"/>
              <a:gd name="connsiteY1" fmla="*/ 619964 h 706871"/>
              <a:gd name="connsiteX2" fmla="*/ 594561 w 810975"/>
              <a:gd name="connsiteY2" fmla="*/ 706461 h 706871"/>
              <a:gd name="connsiteX3" fmla="*/ 804626 w 810975"/>
              <a:gd name="connsiteY3" fmla="*/ 595250 h 706871"/>
              <a:gd name="connsiteX4" fmla="*/ 755199 w 810975"/>
              <a:gd name="connsiteY4" fmla="*/ 360472 h 706871"/>
              <a:gd name="connsiteX5" fmla="*/ 742842 w 810975"/>
              <a:gd name="connsiteY5" fmla="*/ 150407 h 706871"/>
              <a:gd name="connsiteX6" fmla="*/ 730486 w 810975"/>
              <a:gd name="connsiteY6" fmla="*/ 2126 h 706871"/>
              <a:gd name="connsiteX7" fmla="*/ 643988 w 810975"/>
              <a:gd name="connsiteY7" fmla="*/ 261618 h 706871"/>
              <a:gd name="connsiteX8" fmla="*/ 260929 w 810975"/>
              <a:gd name="connsiteY8" fmla="*/ 88623 h 706871"/>
              <a:gd name="connsiteX9" fmla="*/ 409210 w 810975"/>
              <a:gd name="connsiteY9" fmla="*/ 397542 h 706871"/>
              <a:gd name="connsiteX10" fmla="*/ 1437 w 810975"/>
              <a:gd name="connsiteY10" fmla="*/ 323402 h 706871"/>
              <a:gd name="connsiteX0" fmla="*/ 871 w 983403"/>
              <a:gd name="connsiteY0" fmla="*/ 731175 h 737263"/>
              <a:gd name="connsiteX1" fmla="*/ 458070 w 983403"/>
              <a:gd name="connsiteY1" fmla="*/ 619964 h 737263"/>
              <a:gd name="connsiteX2" fmla="*/ 766989 w 983403"/>
              <a:gd name="connsiteY2" fmla="*/ 706461 h 737263"/>
              <a:gd name="connsiteX3" fmla="*/ 977054 w 983403"/>
              <a:gd name="connsiteY3" fmla="*/ 595250 h 737263"/>
              <a:gd name="connsiteX4" fmla="*/ 927627 w 983403"/>
              <a:gd name="connsiteY4" fmla="*/ 360472 h 737263"/>
              <a:gd name="connsiteX5" fmla="*/ 915270 w 983403"/>
              <a:gd name="connsiteY5" fmla="*/ 150407 h 737263"/>
              <a:gd name="connsiteX6" fmla="*/ 902914 w 983403"/>
              <a:gd name="connsiteY6" fmla="*/ 2126 h 737263"/>
              <a:gd name="connsiteX7" fmla="*/ 816416 w 983403"/>
              <a:gd name="connsiteY7" fmla="*/ 261618 h 737263"/>
              <a:gd name="connsiteX8" fmla="*/ 433357 w 983403"/>
              <a:gd name="connsiteY8" fmla="*/ 88623 h 737263"/>
              <a:gd name="connsiteX9" fmla="*/ 581638 w 983403"/>
              <a:gd name="connsiteY9" fmla="*/ 397542 h 737263"/>
              <a:gd name="connsiteX10" fmla="*/ 871 w 983403"/>
              <a:gd name="connsiteY10" fmla="*/ 731175 h 737263"/>
              <a:gd name="connsiteX0" fmla="*/ 4341 w 986873"/>
              <a:gd name="connsiteY0" fmla="*/ 731175 h 734712"/>
              <a:gd name="connsiteX1" fmla="*/ 461540 w 986873"/>
              <a:gd name="connsiteY1" fmla="*/ 619964 h 734712"/>
              <a:gd name="connsiteX2" fmla="*/ 770459 w 986873"/>
              <a:gd name="connsiteY2" fmla="*/ 706461 h 734712"/>
              <a:gd name="connsiteX3" fmla="*/ 980524 w 986873"/>
              <a:gd name="connsiteY3" fmla="*/ 595250 h 734712"/>
              <a:gd name="connsiteX4" fmla="*/ 931097 w 986873"/>
              <a:gd name="connsiteY4" fmla="*/ 360472 h 734712"/>
              <a:gd name="connsiteX5" fmla="*/ 918740 w 986873"/>
              <a:gd name="connsiteY5" fmla="*/ 150407 h 734712"/>
              <a:gd name="connsiteX6" fmla="*/ 906384 w 986873"/>
              <a:gd name="connsiteY6" fmla="*/ 2126 h 734712"/>
              <a:gd name="connsiteX7" fmla="*/ 819886 w 986873"/>
              <a:gd name="connsiteY7" fmla="*/ 261618 h 734712"/>
              <a:gd name="connsiteX8" fmla="*/ 436827 w 986873"/>
              <a:gd name="connsiteY8" fmla="*/ 88623 h 734712"/>
              <a:gd name="connsiteX9" fmla="*/ 585108 w 986873"/>
              <a:gd name="connsiteY9" fmla="*/ 397542 h 734712"/>
              <a:gd name="connsiteX10" fmla="*/ 251475 w 986873"/>
              <a:gd name="connsiteY10" fmla="*/ 459326 h 734712"/>
              <a:gd name="connsiteX11" fmla="*/ 4341 w 986873"/>
              <a:gd name="connsiteY11" fmla="*/ 731175 h 734712"/>
              <a:gd name="connsiteX0" fmla="*/ 4341 w 1004473"/>
              <a:gd name="connsiteY0" fmla="*/ 731109 h 734646"/>
              <a:gd name="connsiteX1" fmla="*/ 461540 w 1004473"/>
              <a:gd name="connsiteY1" fmla="*/ 619898 h 734646"/>
              <a:gd name="connsiteX2" fmla="*/ 770459 w 1004473"/>
              <a:gd name="connsiteY2" fmla="*/ 706395 h 734646"/>
              <a:gd name="connsiteX3" fmla="*/ 980524 w 1004473"/>
              <a:gd name="connsiteY3" fmla="*/ 595184 h 734646"/>
              <a:gd name="connsiteX4" fmla="*/ 992881 w 1004473"/>
              <a:gd name="connsiteY4" fmla="*/ 335692 h 734646"/>
              <a:gd name="connsiteX5" fmla="*/ 918740 w 1004473"/>
              <a:gd name="connsiteY5" fmla="*/ 150341 h 734646"/>
              <a:gd name="connsiteX6" fmla="*/ 906384 w 1004473"/>
              <a:gd name="connsiteY6" fmla="*/ 2060 h 734646"/>
              <a:gd name="connsiteX7" fmla="*/ 819886 w 1004473"/>
              <a:gd name="connsiteY7" fmla="*/ 261552 h 734646"/>
              <a:gd name="connsiteX8" fmla="*/ 436827 w 1004473"/>
              <a:gd name="connsiteY8" fmla="*/ 88557 h 734646"/>
              <a:gd name="connsiteX9" fmla="*/ 585108 w 1004473"/>
              <a:gd name="connsiteY9" fmla="*/ 397476 h 734646"/>
              <a:gd name="connsiteX10" fmla="*/ 251475 w 1004473"/>
              <a:gd name="connsiteY10" fmla="*/ 459260 h 734646"/>
              <a:gd name="connsiteX11" fmla="*/ 4341 w 1004473"/>
              <a:gd name="connsiteY11" fmla="*/ 731109 h 734646"/>
              <a:gd name="connsiteX0" fmla="*/ 4341 w 1228373"/>
              <a:gd name="connsiteY0" fmla="*/ 1057560 h 1061097"/>
              <a:gd name="connsiteX1" fmla="*/ 461540 w 1228373"/>
              <a:gd name="connsiteY1" fmla="*/ 946349 h 1061097"/>
              <a:gd name="connsiteX2" fmla="*/ 770459 w 1228373"/>
              <a:gd name="connsiteY2" fmla="*/ 1032846 h 1061097"/>
              <a:gd name="connsiteX3" fmla="*/ 980524 w 1228373"/>
              <a:gd name="connsiteY3" fmla="*/ 921635 h 1061097"/>
              <a:gd name="connsiteX4" fmla="*/ 992881 w 1228373"/>
              <a:gd name="connsiteY4" fmla="*/ 662143 h 1061097"/>
              <a:gd name="connsiteX5" fmla="*/ 1227659 w 1228373"/>
              <a:gd name="connsiteY5" fmla="*/ 7235 h 1061097"/>
              <a:gd name="connsiteX6" fmla="*/ 906384 w 1228373"/>
              <a:gd name="connsiteY6" fmla="*/ 328511 h 1061097"/>
              <a:gd name="connsiteX7" fmla="*/ 819886 w 1228373"/>
              <a:gd name="connsiteY7" fmla="*/ 588003 h 1061097"/>
              <a:gd name="connsiteX8" fmla="*/ 436827 w 1228373"/>
              <a:gd name="connsiteY8" fmla="*/ 415008 h 1061097"/>
              <a:gd name="connsiteX9" fmla="*/ 585108 w 1228373"/>
              <a:gd name="connsiteY9" fmla="*/ 723927 h 1061097"/>
              <a:gd name="connsiteX10" fmla="*/ 251475 w 1228373"/>
              <a:gd name="connsiteY10" fmla="*/ 785711 h 1061097"/>
              <a:gd name="connsiteX11" fmla="*/ 4341 w 1228373"/>
              <a:gd name="connsiteY11" fmla="*/ 1057560 h 1061097"/>
              <a:gd name="connsiteX0" fmla="*/ 4341 w 1230567"/>
              <a:gd name="connsiteY0" fmla="*/ 1072495 h 1076032"/>
              <a:gd name="connsiteX1" fmla="*/ 461540 w 1230567"/>
              <a:gd name="connsiteY1" fmla="*/ 961284 h 1076032"/>
              <a:gd name="connsiteX2" fmla="*/ 770459 w 1230567"/>
              <a:gd name="connsiteY2" fmla="*/ 1047781 h 1076032"/>
              <a:gd name="connsiteX3" fmla="*/ 980524 w 1230567"/>
              <a:gd name="connsiteY3" fmla="*/ 936570 h 1076032"/>
              <a:gd name="connsiteX4" fmla="*/ 992881 w 1230567"/>
              <a:gd name="connsiteY4" fmla="*/ 677078 h 1076032"/>
              <a:gd name="connsiteX5" fmla="*/ 1227659 w 1230567"/>
              <a:gd name="connsiteY5" fmla="*/ 22170 h 1076032"/>
              <a:gd name="connsiteX6" fmla="*/ 807530 w 1230567"/>
              <a:gd name="connsiteY6" fmla="*/ 195165 h 1076032"/>
              <a:gd name="connsiteX7" fmla="*/ 819886 w 1230567"/>
              <a:gd name="connsiteY7" fmla="*/ 602938 h 1076032"/>
              <a:gd name="connsiteX8" fmla="*/ 436827 w 1230567"/>
              <a:gd name="connsiteY8" fmla="*/ 429943 h 1076032"/>
              <a:gd name="connsiteX9" fmla="*/ 585108 w 1230567"/>
              <a:gd name="connsiteY9" fmla="*/ 738862 h 1076032"/>
              <a:gd name="connsiteX10" fmla="*/ 251475 w 1230567"/>
              <a:gd name="connsiteY10" fmla="*/ 800646 h 1076032"/>
              <a:gd name="connsiteX11" fmla="*/ 4341 w 1230567"/>
              <a:gd name="connsiteY11" fmla="*/ 1072495 h 1076032"/>
              <a:gd name="connsiteX0" fmla="*/ 4341 w 1231061"/>
              <a:gd name="connsiteY0" fmla="*/ 1053601 h 1057138"/>
              <a:gd name="connsiteX1" fmla="*/ 461540 w 1231061"/>
              <a:gd name="connsiteY1" fmla="*/ 942390 h 1057138"/>
              <a:gd name="connsiteX2" fmla="*/ 770459 w 1231061"/>
              <a:gd name="connsiteY2" fmla="*/ 1028887 h 1057138"/>
              <a:gd name="connsiteX3" fmla="*/ 980524 w 1231061"/>
              <a:gd name="connsiteY3" fmla="*/ 917676 h 1057138"/>
              <a:gd name="connsiteX4" fmla="*/ 992881 w 1231061"/>
              <a:gd name="connsiteY4" fmla="*/ 658184 h 1057138"/>
              <a:gd name="connsiteX5" fmla="*/ 1005238 w 1231061"/>
              <a:gd name="connsiteY5" fmla="*/ 312196 h 1057138"/>
              <a:gd name="connsiteX6" fmla="*/ 1227659 w 1231061"/>
              <a:gd name="connsiteY6" fmla="*/ 3276 h 1057138"/>
              <a:gd name="connsiteX7" fmla="*/ 807530 w 1231061"/>
              <a:gd name="connsiteY7" fmla="*/ 176271 h 1057138"/>
              <a:gd name="connsiteX8" fmla="*/ 819886 w 1231061"/>
              <a:gd name="connsiteY8" fmla="*/ 584044 h 1057138"/>
              <a:gd name="connsiteX9" fmla="*/ 436827 w 1231061"/>
              <a:gd name="connsiteY9" fmla="*/ 411049 h 1057138"/>
              <a:gd name="connsiteX10" fmla="*/ 585108 w 1231061"/>
              <a:gd name="connsiteY10" fmla="*/ 719968 h 1057138"/>
              <a:gd name="connsiteX11" fmla="*/ 251475 w 1231061"/>
              <a:gd name="connsiteY11" fmla="*/ 781752 h 1057138"/>
              <a:gd name="connsiteX12" fmla="*/ 4341 w 1231061"/>
              <a:gd name="connsiteY12" fmla="*/ 1053601 h 1057138"/>
              <a:gd name="connsiteX0" fmla="*/ 4341 w 1231061"/>
              <a:gd name="connsiteY0" fmla="*/ 1053601 h 1057138"/>
              <a:gd name="connsiteX1" fmla="*/ 461540 w 1231061"/>
              <a:gd name="connsiteY1" fmla="*/ 942390 h 1057138"/>
              <a:gd name="connsiteX2" fmla="*/ 770459 w 1231061"/>
              <a:gd name="connsiteY2" fmla="*/ 1028887 h 1057138"/>
              <a:gd name="connsiteX3" fmla="*/ 1029951 w 1231061"/>
              <a:gd name="connsiteY3" fmla="*/ 930033 h 1057138"/>
              <a:gd name="connsiteX4" fmla="*/ 992881 w 1231061"/>
              <a:gd name="connsiteY4" fmla="*/ 658184 h 1057138"/>
              <a:gd name="connsiteX5" fmla="*/ 1005238 w 1231061"/>
              <a:gd name="connsiteY5" fmla="*/ 312196 h 1057138"/>
              <a:gd name="connsiteX6" fmla="*/ 1227659 w 1231061"/>
              <a:gd name="connsiteY6" fmla="*/ 3276 h 1057138"/>
              <a:gd name="connsiteX7" fmla="*/ 807530 w 1231061"/>
              <a:gd name="connsiteY7" fmla="*/ 176271 h 1057138"/>
              <a:gd name="connsiteX8" fmla="*/ 819886 w 1231061"/>
              <a:gd name="connsiteY8" fmla="*/ 584044 h 1057138"/>
              <a:gd name="connsiteX9" fmla="*/ 436827 w 1231061"/>
              <a:gd name="connsiteY9" fmla="*/ 411049 h 1057138"/>
              <a:gd name="connsiteX10" fmla="*/ 585108 w 1231061"/>
              <a:gd name="connsiteY10" fmla="*/ 719968 h 1057138"/>
              <a:gd name="connsiteX11" fmla="*/ 251475 w 1231061"/>
              <a:gd name="connsiteY11" fmla="*/ 781752 h 1057138"/>
              <a:gd name="connsiteX12" fmla="*/ 4341 w 1231061"/>
              <a:gd name="connsiteY12" fmla="*/ 1053601 h 1057138"/>
              <a:gd name="connsiteX0" fmla="*/ 4341 w 1231061"/>
              <a:gd name="connsiteY0" fmla="*/ 1053601 h 1057138"/>
              <a:gd name="connsiteX1" fmla="*/ 461540 w 1231061"/>
              <a:gd name="connsiteY1" fmla="*/ 942390 h 1057138"/>
              <a:gd name="connsiteX2" fmla="*/ 770459 w 1231061"/>
              <a:gd name="connsiteY2" fmla="*/ 1028887 h 1057138"/>
              <a:gd name="connsiteX3" fmla="*/ 1029951 w 1231061"/>
              <a:gd name="connsiteY3" fmla="*/ 930033 h 1057138"/>
              <a:gd name="connsiteX4" fmla="*/ 992881 w 1231061"/>
              <a:gd name="connsiteY4" fmla="*/ 658184 h 1057138"/>
              <a:gd name="connsiteX5" fmla="*/ 1005238 w 1231061"/>
              <a:gd name="connsiteY5" fmla="*/ 312196 h 1057138"/>
              <a:gd name="connsiteX6" fmla="*/ 1227659 w 1231061"/>
              <a:gd name="connsiteY6" fmla="*/ 3276 h 1057138"/>
              <a:gd name="connsiteX7" fmla="*/ 807530 w 1231061"/>
              <a:gd name="connsiteY7" fmla="*/ 176271 h 1057138"/>
              <a:gd name="connsiteX8" fmla="*/ 819886 w 1231061"/>
              <a:gd name="connsiteY8" fmla="*/ 584044 h 1057138"/>
              <a:gd name="connsiteX9" fmla="*/ 436827 w 1231061"/>
              <a:gd name="connsiteY9" fmla="*/ 411049 h 1057138"/>
              <a:gd name="connsiteX10" fmla="*/ 585108 w 1231061"/>
              <a:gd name="connsiteY10" fmla="*/ 719968 h 1057138"/>
              <a:gd name="connsiteX11" fmla="*/ 251475 w 1231061"/>
              <a:gd name="connsiteY11" fmla="*/ 781752 h 1057138"/>
              <a:gd name="connsiteX12" fmla="*/ 4341 w 1231061"/>
              <a:gd name="connsiteY12" fmla="*/ 1053601 h 1057138"/>
              <a:gd name="connsiteX0" fmla="*/ 4341 w 1088125"/>
              <a:gd name="connsiteY0" fmla="*/ 1029559 h 1033096"/>
              <a:gd name="connsiteX1" fmla="*/ 461540 w 1088125"/>
              <a:gd name="connsiteY1" fmla="*/ 918348 h 1033096"/>
              <a:gd name="connsiteX2" fmla="*/ 770459 w 1088125"/>
              <a:gd name="connsiteY2" fmla="*/ 1004845 h 1033096"/>
              <a:gd name="connsiteX3" fmla="*/ 1029951 w 1088125"/>
              <a:gd name="connsiteY3" fmla="*/ 905991 h 1033096"/>
              <a:gd name="connsiteX4" fmla="*/ 992881 w 1088125"/>
              <a:gd name="connsiteY4" fmla="*/ 634142 h 1033096"/>
              <a:gd name="connsiteX5" fmla="*/ 1005238 w 1088125"/>
              <a:gd name="connsiteY5" fmla="*/ 288154 h 1033096"/>
              <a:gd name="connsiteX6" fmla="*/ 1079377 w 1088125"/>
              <a:gd name="connsiteY6" fmla="*/ 3947 h 1033096"/>
              <a:gd name="connsiteX7" fmla="*/ 807530 w 1088125"/>
              <a:gd name="connsiteY7" fmla="*/ 152229 h 1033096"/>
              <a:gd name="connsiteX8" fmla="*/ 819886 w 1088125"/>
              <a:gd name="connsiteY8" fmla="*/ 560002 h 1033096"/>
              <a:gd name="connsiteX9" fmla="*/ 436827 w 1088125"/>
              <a:gd name="connsiteY9" fmla="*/ 387007 h 1033096"/>
              <a:gd name="connsiteX10" fmla="*/ 585108 w 1088125"/>
              <a:gd name="connsiteY10" fmla="*/ 695926 h 1033096"/>
              <a:gd name="connsiteX11" fmla="*/ 251475 w 1088125"/>
              <a:gd name="connsiteY11" fmla="*/ 757710 h 1033096"/>
              <a:gd name="connsiteX12" fmla="*/ 4341 w 1088125"/>
              <a:gd name="connsiteY12" fmla="*/ 1029559 h 1033096"/>
              <a:gd name="connsiteX0" fmla="*/ 4341 w 1161067"/>
              <a:gd name="connsiteY0" fmla="*/ 1176127 h 1179664"/>
              <a:gd name="connsiteX1" fmla="*/ 461540 w 1161067"/>
              <a:gd name="connsiteY1" fmla="*/ 1064916 h 1179664"/>
              <a:gd name="connsiteX2" fmla="*/ 770459 w 1161067"/>
              <a:gd name="connsiteY2" fmla="*/ 1151413 h 1179664"/>
              <a:gd name="connsiteX3" fmla="*/ 1029951 w 1161067"/>
              <a:gd name="connsiteY3" fmla="*/ 1052559 h 1179664"/>
              <a:gd name="connsiteX4" fmla="*/ 992881 w 1161067"/>
              <a:gd name="connsiteY4" fmla="*/ 780710 h 1179664"/>
              <a:gd name="connsiteX5" fmla="*/ 1005238 w 1161067"/>
              <a:gd name="connsiteY5" fmla="*/ 434722 h 1179664"/>
              <a:gd name="connsiteX6" fmla="*/ 1156231 w 1161067"/>
              <a:gd name="connsiteY6" fmla="*/ 1753 h 1179664"/>
              <a:gd name="connsiteX7" fmla="*/ 807530 w 1161067"/>
              <a:gd name="connsiteY7" fmla="*/ 298797 h 1179664"/>
              <a:gd name="connsiteX8" fmla="*/ 819886 w 1161067"/>
              <a:gd name="connsiteY8" fmla="*/ 706570 h 1179664"/>
              <a:gd name="connsiteX9" fmla="*/ 436827 w 1161067"/>
              <a:gd name="connsiteY9" fmla="*/ 533575 h 1179664"/>
              <a:gd name="connsiteX10" fmla="*/ 585108 w 1161067"/>
              <a:gd name="connsiteY10" fmla="*/ 842494 h 1179664"/>
              <a:gd name="connsiteX11" fmla="*/ 251475 w 1161067"/>
              <a:gd name="connsiteY11" fmla="*/ 904278 h 1179664"/>
              <a:gd name="connsiteX12" fmla="*/ 4341 w 1161067"/>
              <a:gd name="connsiteY12" fmla="*/ 1176127 h 1179664"/>
              <a:gd name="connsiteX0" fmla="*/ 4341 w 1161067"/>
              <a:gd name="connsiteY0" fmla="*/ 1176127 h 1181662"/>
              <a:gd name="connsiteX1" fmla="*/ 461540 w 1161067"/>
              <a:gd name="connsiteY1" fmla="*/ 1091964 h 1181662"/>
              <a:gd name="connsiteX2" fmla="*/ 770459 w 1161067"/>
              <a:gd name="connsiteY2" fmla="*/ 1151413 h 1181662"/>
              <a:gd name="connsiteX3" fmla="*/ 1029951 w 1161067"/>
              <a:gd name="connsiteY3" fmla="*/ 1052559 h 1181662"/>
              <a:gd name="connsiteX4" fmla="*/ 992881 w 1161067"/>
              <a:gd name="connsiteY4" fmla="*/ 780710 h 1181662"/>
              <a:gd name="connsiteX5" fmla="*/ 1005238 w 1161067"/>
              <a:gd name="connsiteY5" fmla="*/ 434722 h 1181662"/>
              <a:gd name="connsiteX6" fmla="*/ 1156231 w 1161067"/>
              <a:gd name="connsiteY6" fmla="*/ 1753 h 1181662"/>
              <a:gd name="connsiteX7" fmla="*/ 807530 w 1161067"/>
              <a:gd name="connsiteY7" fmla="*/ 298797 h 1181662"/>
              <a:gd name="connsiteX8" fmla="*/ 819886 w 1161067"/>
              <a:gd name="connsiteY8" fmla="*/ 706570 h 1181662"/>
              <a:gd name="connsiteX9" fmla="*/ 436827 w 1161067"/>
              <a:gd name="connsiteY9" fmla="*/ 533575 h 1181662"/>
              <a:gd name="connsiteX10" fmla="*/ 585108 w 1161067"/>
              <a:gd name="connsiteY10" fmla="*/ 842494 h 1181662"/>
              <a:gd name="connsiteX11" fmla="*/ 251475 w 1161067"/>
              <a:gd name="connsiteY11" fmla="*/ 904278 h 1181662"/>
              <a:gd name="connsiteX12" fmla="*/ 4341 w 1161067"/>
              <a:gd name="connsiteY12" fmla="*/ 1176127 h 1181662"/>
              <a:gd name="connsiteX0" fmla="*/ 19869 w 1176595"/>
              <a:gd name="connsiteY0" fmla="*/ 1176127 h 1188476"/>
              <a:gd name="connsiteX1" fmla="*/ 477068 w 1176595"/>
              <a:gd name="connsiteY1" fmla="*/ 1091964 h 1188476"/>
              <a:gd name="connsiteX2" fmla="*/ 785987 w 1176595"/>
              <a:gd name="connsiteY2" fmla="*/ 1151413 h 1188476"/>
              <a:gd name="connsiteX3" fmla="*/ 1045479 w 1176595"/>
              <a:gd name="connsiteY3" fmla="*/ 1052559 h 1188476"/>
              <a:gd name="connsiteX4" fmla="*/ 1008409 w 1176595"/>
              <a:gd name="connsiteY4" fmla="*/ 780710 h 1188476"/>
              <a:gd name="connsiteX5" fmla="*/ 1020766 w 1176595"/>
              <a:gd name="connsiteY5" fmla="*/ 434722 h 1188476"/>
              <a:gd name="connsiteX6" fmla="*/ 1171759 w 1176595"/>
              <a:gd name="connsiteY6" fmla="*/ 1753 h 1188476"/>
              <a:gd name="connsiteX7" fmla="*/ 823058 w 1176595"/>
              <a:gd name="connsiteY7" fmla="*/ 298797 h 1188476"/>
              <a:gd name="connsiteX8" fmla="*/ 835414 w 1176595"/>
              <a:gd name="connsiteY8" fmla="*/ 706570 h 1188476"/>
              <a:gd name="connsiteX9" fmla="*/ 452355 w 1176595"/>
              <a:gd name="connsiteY9" fmla="*/ 533575 h 1188476"/>
              <a:gd name="connsiteX10" fmla="*/ 600636 w 1176595"/>
              <a:gd name="connsiteY10" fmla="*/ 842494 h 1188476"/>
              <a:gd name="connsiteX11" fmla="*/ 134255 w 1176595"/>
              <a:gd name="connsiteY11" fmla="*/ 775802 h 1188476"/>
              <a:gd name="connsiteX12" fmla="*/ 19869 w 1176595"/>
              <a:gd name="connsiteY12" fmla="*/ 1176127 h 1188476"/>
              <a:gd name="connsiteX0" fmla="*/ 11703 w 1259257"/>
              <a:gd name="connsiteY0" fmla="*/ 1378985 h 1385142"/>
              <a:gd name="connsiteX1" fmla="*/ 559730 w 1259257"/>
              <a:gd name="connsiteY1" fmla="*/ 1091964 h 1385142"/>
              <a:gd name="connsiteX2" fmla="*/ 868649 w 1259257"/>
              <a:gd name="connsiteY2" fmla="*/ 1151413 h 1385142"/>
              <a:gd name="connsiteX3" fmla="*/ 1128141 w 1259257"/>
              <a:gd name="connsiteY3" fmla="*/ 1052559 h 1385142"/>
              <a:gd name="connsiteX4" fmla="*/ 1091071 w 1259257"/>
              <a:gd name="connsiteY4" fmla="*/ 780710 h 1385142"/>
              <a:gd name="connsiteX5" fmla="*/ 1103428 w 1259257"/>
              <a:gd name="connsiteY5" fmla="*/ 434722 h 1385142"/>
              <a:gd name="connsiteX6" fmla="*/ 1254421 w 1259257"/>
              <a:gd name="connsiteY6" fmla="*/ 1753 h 1385142"/>
              <a:gd name="connsiteX7" fmla="*/ 905720 w 1259257"/>
              <a:gd name="connsiteY7" fmla="*/ 298797 h 1385142"/>
              <a:gd name="connsiteX8" fmla="*/ 918076 w 1259257"/>
              <a:gd name="connsiteY8" fmla="*/ 706570 h 1385142"/>
              <a:gd name="connsiteX9" fmla="*/ 535017 w 1259257"/>
              <a:gd name="connsiteY9" fmla="*/ 533575 h 1385142"/>
              <a:gd name="connsiteX10" fmla="*/ 683298 w 1259257"/>
              <a:gd name="connsiteY10" fmla="*/ 842494 h 1385142"/>
              <a:gd name="connsiteX11" fmla="*/ 216917 w 1259257"/>
              <a:gd name="connsiteY11" fmla="*/ 775802 h 1385142"/>
              <a:gd name="connsiteX12" fmla="*/ 11703 w 1259257"/>
              <a:gd name="connsiteY12" fmla="*/ 1378985 h 1385142"/>
              <a:gd name="connsiteX0" fmla="*/ 5618 w 1253172"/>
              <a:gd name="connsiteY0" fmla="*/ 1378985 h 1382633"/>
              <a:gd name="connsiteX1" fmla="*/ 553645 w 1253172"/>
              <a:gd name="connsiteY1" fmla="*/ 1091964 h 1382633"/>
              <a:gd name="connsiteX2" fmla="*/ 862564 w 1253172"/>
              <a:gd name="connsiteY2" fmla="*/ 1151413 h 1382633"/>
              <a:gd name="connsiteX3" fmla="*/ 1122056 w 1253172"/>
              <a:gd name="connsiteY3" fmla="*/ 1052559 h 1382633"/>
              <a:gd name="connsiteX4" fmla="*/ 1084986 w 1253172"/>
              <a:gd name="connsiteY4" fmla="*/ 780710 h 1382633"/>
              <a:gd name="connsiteX5" fmla="*/ 1097343 w 1253172"/>
              <a:gd name="connsiteY5" fmla="*/ 434722 h 1382633"/>
              <a:gd name="connsiteX6" fmla="*/ 1248336 w 1253172"/>
              <a:gd name="connsiteY6" fmla="*/ 1753 h 1382633"/>
              <a:gd name="connsiteX7" fmla="*/ 899635 w 1253172"/>
              <a:gd name="connsiteY7" fmla="*/ 298797 h 1382633"/>
              <a:gd name="connsiteX8" fmla="*/ 911991 w 1253172"/>
              <a:gd name="connsiteY8" fmla="*/ 706570 h 1382633"/>
              <a:gd name="connsiteX9" fmla="*/ 528932 w 1253172"/>
              <a:gd name="connsiteY9" fmla="*/ 533575 h 1382633"/>
              <a:gd name="connsiteX10" fmla="*/ 677213 w 1253172"/>
              <a:gd name="connsiteY10" fmla="*/ 842494 h 1382633"/>
              <a:gd name="connsiteX11" fmla="*/ 287686 w 1253172"/>
              <a:gd name="connsiteY11" fmla="*/ 856945 h 1382633"/>
              <a:gd name="connsiteX12" fmla="*/ 5618 w 1253172"/>
              <a:gd name="connsiteY12" fmla="*/ 1378985 h 1382633"/>
              <a:gd name="connsiteX0" fmla="*/ 5618 w 1130348"/>
              <a:gd name="connsiteY0" fmla="*/ 1097068 h 1100716"/>
              <a:gd name="connsiteX1" fmla="*/ 553645 w 1130348"/>
              <a:gd name="connsiteY1" fmla="*/ 810047 h 1100716"/>
              <a:gd name="connsiteX2" fmla="*/ 862564 w 1130348"/>
              <a:gd name="connsiteY2" fmla="*/ 869496 h 1100716"/>
              <a:gd name="connsiteX3" fmla="*/ 1122056 w 1130348"/>
              <a:gd name="connsiteY3" fmla="*/ 770642 h 1100716"/>
              <a:gd name="connsiteX4" fmla="*/ 1084986 w 1130348"/>
              <a:gd name="connsiteY4" fmla="*/ 498793 h 1100716"/>
              <a:gd name="connsiteX5" fmla="*/ 1097343 w 1130348"/>
              <a:gd name="connsiteY5" fmla="*/ 152805 h 1100716"/>
              <a:gd name="connsiteX6" fmla="*/ 1108601 w 1130348"/>
              <a:gd name="connsiteY6" fmla="*/ 84980 h 1100716"/>
              <a:gd name="connsiteX7" fmla="*/ 899635 w 1130348"/>
              <a:gd name="connsiteY7" fmla="*/ 16880 h 1100716"/>
              <a:gd name="connsiteX8" fmla="*/ 911991 w 1130348"/>
              <a:gd name="connsiteY8" fmla="*/ 424653 h 1100716"/>
              <a:gd name="connsiteX9" fmla="*/ 528932 w 1130348"/>
              <a:gd name="connsiteY9" fmla="*/ 251658 h 1100716"/>
              <a:gd name="connsiteX10" fmla="*/ 677213 w 1130348"/>
              <a:gd name="connsiteY10" fmla="*/ 560577 h 1100716"/>
              <a:gd name="connsiteX11" fmla="*/ 287686 w 1130348"/>
              <a:gd name="connsiteY11" fmla="*/ 575028 h 1100716"/>
              <a:gd name="connsiteX12" fmla="*/ 5618 w 1130348"/>
              <a:gd name="connsiteY12" fmla="*/ 1097068 h 1100716"/>
              <a:gd name="connsiteX0" fmla="*/ 5618 w 1124327"/>
              <a:gd name="connsiteY0" fmla="*/ 1023525 h 1027173"/>
              <a:gd name="connsiteX1" fmla="*/ 553645 w 1124327"/>
              <a:gd name="connsiteY1" fmla="*/ 736504 h 1027173"/>
              <a:gd name="connsiteX2" fmla="*/ 862564 w 1124327"/>
              <a:gd name="connsiteY2" fmla="*/ 795953 h 1027173"/>
              <a:gd name="connsiteX3" fmla="*/ 1122056 w 1124327"/>
              <a:gd name="connsiteY3" fmla="*/ 697099 h 1027173"/>
              <a:gd name="connsiteX4" fmla="*/ 1084986 w 1124327"/>
              <a:gd name="connsiteY4" fmla="*/ 425250 h 1027173"/>
              <a:gd name="connsiteX5" fmla="*/ 1097343 w 1124327"/>
              <a:gd name="connsiteY5" fmla="*/ 79262 h 1027173"/>
              <a:gd name="connsiteX6" fmla="*/ 1108601 w 1124327"/>
              <a:gd name="connsiteY6" fmla="*/ 11437 h 1027173"/>
              <a:gd name="connsiteX7" fmla="*/ 990462 w 1124327"/>
              <a:gd name="connsiteY7" fmla="*/ 132672 h 1027173"/>
              <a:gd name="connsiteX8" fmla="*/ 911991 w 1124327"/>
              <a:gd name="connsiteY8" fmla="*/ 351110 h 1027173"/>
              <a:gd name="connsiteX9" fmla="*/ 528932 w 1124327"/>
              <a:gd name="connsiteY9" fmla="*/ 178115 h 1027173"/>
              <a:gd name="connsiteX10" fmla="*/ 677213 w 1124327"/>
              <a:gd name="connsiteY10" fmla="*/ 487034 h 1027173"/>
              <a:gd name="connsiteX11" fmla="*/ 287686 w 1124327"/>
              <a:gd name="connsiteY11" fmla="*/ 501485 h 1027173"/>
              <a:gd name="connsiteX12" fmla="*/ 5618 w 1124327"/>
              <a:gd name="connsiteY12" fmla="*/ 1023525 h 1027173"/>
              <a:gd name="connsiteX0" fmla="*/ 1128 w 1119837"/>
              <a:gd name="connsiteY0" fmla="*/ 1023525 h 1026261"/>
              <a:gd name="connsiteX1" fmla="*/ 549155 w 1119837"/>
              <a:gd name="connsiteY1" fmla="*/ 736504 h 1026261"/>
              <a:gd name="connsiteX2" fmla="*/ 858074 w 1119837"/>
              <a:gd name="connsiteY2" fmla="*/ 795953 h 1026261"/>
              <a:gd name="connsiteX3" fmla="*/ 1117566 w 1119837"/>
              <a:gd name="connsiteY3" fmla="*/ 697099 h 1026261"/>
              <a:gd name="connsiteX4" fmla="*/ 1080496 w 1119837"/>
              <a:gd name="connsiteY4" fmla="*/ 425250 h 1026261"/>
              <a:gd name="connsiteX5" fmla="*/ 1092853 w 1119837"/>
              <a:gd name="connsiteY5" fmla="*/ 79262 h 1026261"/>
              <a:gd name="connsiteX6" fmla="*/ 1104111 w 1119837"/>
              <a:gd name="connsiteY6" fmla="*/ 11437 h 1026261"/>
              <a:gd name="connsiteX7" fmla="*/ 985972 w 1119837"/>
              <a:gd name="connsiteY7" fmla="*/ 132672 h 1026261"/>
              <a:gd name="connsiteX8" fmla="*/ 907501 w 1119837"/>
              <a:gd name="connsiteY8" fmla="*/ 351110 h 1026261"/>
              <a:gd name="connsiteX9" fmla="*/ 524442 w 1119837"/>
              <a:gd name="connsiteY9" fmla="*/ 178115 h 1026261"/>
              <a:gd name="connsiteX10" fmla="*/ 672723 w 1119837"/>
              <a:gd name="connsiteY10" fmla="*/ 487034 h 1026261"/>
              <a:gd name="connsiteX11" fmla="*/ 410990 w 1119837"/>
              <a:gd name="connsiteY11" fmla="*/ 536157 h 1026261"/>
              <a:gd name="connsiteX12" fmla="*/ 1128 w 1119837"/>
              <a:gd name="connsiteY12" fmla="*/ 1023525 h 1026261"/>
              <a:gd name="connsiteX0" fmla="*/ 2526 w 924630"/>
              <a:gd name="connsiteY0" fmla="*/ 789485 h 801035"/>
              <a:gd name="connsiteX1" fmla="*/ 353948 w 924630"/>
              <a:gd name="connsiteY1" fmla="*/ 736504 h 801035"/>
              <a:gd name="connsiteX2" fmla="*/ 662867 w 924630"/>
              <a:gd name="connsiteY2" fmla="*/ 795953 h 801035"/>
              <a:gd name="connsiteX3" fmla="*/ 922359 w 924630"/>
              <a:gd name="connsiteY3" fmla="*/ 697099 h 801035"/>
              <a:gd name="connsiteX4" fmla="*/ 885289 w 924630"/>
              <a:gd name="connsiteY4" fmla="*/ 425250 h 801035"/>
              <a:gd name="connsiteX5" fmla="*/ 897646 w 924630"/>
              <a:gd name="connsiteY5" fmla="*/ 79262 h 801035"/>
              <a:gd name="connsiteX6" fmla="*/ 908904 w 924630"/>
              <a:gd name="connsiteY6" fmla="*/ 11437 h 801035"/>
              <a:gd name="connsiteX7" fmla="*/ 790765 w 924630"/>
              <a:gd name="connsiteY7" fmla="*/ 132672 h 801035"/>
              <a:gd name="connsiteX8" fmla="*/ 712294 w 924630"/>
              <a:gd name="connsiteY8" fmla="*/ 351110 h 801035"/>
              <a:gd name="connsiteX9" fmla="*/ 329235 w 924630"/>
              <a:gd name="connsiteY9" fmla="*/ 178115 h 801035"/>
              <a:gd name="connsiteX10" fmla="*/ 477516 w 924630"/>
              <a:gd name="connsiteY10" fmla="*/ 487034 h 801035"/>
              <a:gd name="connsiteX11" fmla="*/ 215783 w 924630"/>
              <a:gd name="connsiteY11" fmla="*/ 536157 h 801035"/>
              <a:gd name="connsiteX12" fmla="*/ 2526 w 924630"/>
              <a:gd name="connsiteY12" fmla="*/ 789485 h 801035"/>
              <a:gd name="connsiteX0" fmla="*/ 2526 w 952449"/>
              <a:gd name="connsiteY0" fmla="*/ 789485 h 797089"/>
              <a:gd name="connsiteX1" fmla="*/ 353948 w 952449"/>
              <a:gd name="connsiteY1" fmla="*/ 736504 h 797089"/>
              <a:gd name="connsiteX2" fmla="*/ 662867 w 952449"/>
              <a:gd name="connsiteY2" fmla="*/ 795953 h 797089"/>
              <a:gd name="connsiteX3" fmla="*/ 922359 w 952449"/>
              <a:gd name="connsiteY3" fmla="*/ 697099 h 797089"/>
              <a:gd name="connsiteX4" fmla="*/ 944271 w 952449"/>
              <a:gd name="connsiteY4" fmla="*/ 425250 h 797089"/>
              <a:gd name="connsiteX5" fmla="*/ 897646 w 952449"/>
              <a:gd name="connsiteY5" fmla="*/ 79262 h 797089"/>
              <a:gd name="connsiteX6" fmla="*/ 908904 w 952449"/>
              <a:gd name="connsiteY6" fmla="*/ 11437 h 797089"/>
              <a:gd name="connsiteX7" fmla="*/ 790765 w 952449"/>
              <a:gd name="connsiteY7" fmla="*/ 132672 h 797089"/>
              <a:gd name="connsiteX8" fmla="*/ 712294 w 952449"/>
              <a:gd name="connsiteY8" fmla="*/ 351110 h 797089"/>
              <a:gd name="connsiteX9" fmla="*/ 329235 w 952449"/>
              <a:gd name="connsiteY9" fmla="*/ 178115 h 797089"/>
              <a:gd name="connsiteX10" fmla="*/ 477516 w 952449"/>
              <a:gd name="connsiteY10" fmla="*/ 487034 h 797089"/>
              <a:gd name="connsiteX11" fmla="*/ 215783 w 952449"/>
              <a:gd name="connsiteY11" fmla="*/ 536157 h 797089"/>
              <a:gd name="connsiteX12" fmla="*/ 2526 w 952449"/>
              <a:gd name="connsiteY12" fmla="*/ 789485 h 79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52449" h="797089">
                <a:moveTo>
                  <a:pt x="2526" y="789485"/>
                </a:moveTo>
                <a:cubicBezTo>
                  <a:pt x="25553" y="822876"/>
                  <a:pt x="243891" y="735426"/>
                  <a:pt x="353948" y="736504"/>
                </a:cubicBezTo>
                <a:cubicBezTo>
                  <a:pt x="464005" y="737582"/>
                  <a:pt x="568132" y="802520"/>
                  <a:pt x="662867" y="795953"/>
                </a:cubicBezTo>
                <a:cubicBezTo>
                  <a:pt x="757602" y="789386"/>
                  <a:pt x="875458" y="758883"/>
                  <a:pt x="922359" y="697099"/>
                </a:cubicBezTo>
                <a:cubicBezTo>
                  <a:pt x="969260" y="635315"/>
                  <a:pt x="948390" y="528223"/>
                  <a:pt x="944271" y="425250"/>
                </a:cubicBezTo>
                <a:cubicBezTo>
                  <a:pt x="940152" y="322277"/>
                  <a:pt x="858516" y="188413"/>
                  <a:pt x="897646" y="79262"/>
                </a:cubicBezTo>
                <a:cubicBezTo>
                  <a:pt x="936776" y="-29889"/>
                  <a:pt x="926717" y="2535"/>
                  <a:pt x="908904" y="11437"/>
                </a:cubicBezTo>
                <a:cubicBezTo>
                  <a:pt x="891091" y="20339"/>
                  <a:pt x="823533" y="76060"/>
                  <a:pt x="790765" y="132672"/>
                </a:cubicBezTo>
                <a:cubicBezTo>
                  <a:pt x="757997" y="189284"/>
                  <a:pt x="789216" y="343536"/>
                  <a:pt x="712294" y="351110"/>
                </a:cubicBezTo>
                <a:cubicBezTo>
                  <a:pt x="635372" y="358684"/>
                  <a:pt x="368365" y="155461"/>
                  <a:pt x="329235" y="178115"/>
                </a:cubicBezTo>
                <a:cubicBezTo>
                  <a:pt x="290105" y="200769"/>
                  <a:pt x="496425" y="427360"/>
                  <a:pt x="477516" y="487034"/>
                </a:cubicBezTo>
                <a:cubicBezTo>
                  <a:pt x="458607" y="546708"/>
                  <a:pt x="312578" y="480552"/>
                  <a:pt x="215783" y="536157"/>
                </a:cubicBezTo>
                <a:cubicBezTo>
                  <a:pt x="118989" y="591763"/>
                  <a:pt x="-20501" y="756094"/>
                  <a:pt x="2526" y="789485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 rot="6721894">
            <a:off x="3563024" y="3566703"/>
            <a:ext cx="545641" cy="484873"/>
          </a:xfrm>
          <a:custGeom>
            <a:avLst/>
            <a:gdLst>
              <a:gd name="connsiteX0" fmla="*/ 1437 w 810975"/>
              <a:gd name="connsiteY0" fmla="*/ 323402 h 706871"/>
              <a:gd name="connsiteX1" fmla="*/ 285642 w 810975"/>
              <a:gd name="connsiteY1" fmla="*/ 619964 h 706871"/>
              <a:gd name="connsiteX2" fmla="*/ 594561 w 810975"/>
              <a:gd name="connsiteY2" fmla="*/ 706461 h 706871"/>
              <a:gd name="connsiteX3" fmla="*/ 804626 w 810975"/>
              <a:gd name="connsiteY3" fmla="*/ 595250 h 706871"/>
              <a:gd name="connsiteX4" fmla="*/ 755199 w 810975"/>
              <a:gd name="connsiteY4" fmla="*/ 360472 h 706871"/>
              <a:gd name="connsiteX5" fmla="*/ 742842 w 810975"/>
              <a:gd name="connsiteY5" fmla="*/ 150407 h 706871"/>
              <a:gd name="connsiteX6" fmla="*/ 730486 w 810975"/>
              <a:gd name="connsiteY6" fmla="*/ 2126 h 706871"/>
              <a:gd name="connsiteX7" fmla="*/ 643988 w 810975"/>
              <a:gd name="connsiteY7" fmla="*/ 261618 h 706871"/>
              <a:gd name="connsiteX8" fmla="*/ 260929 w 810975"/>
              <a:gd name="connsiteY8" fmla="*/ 88623 h 706871"/>
              <a:gd name="connsiteX9" fmla="*/ 409210 w 810975"/>
              <a:gd name="connsiteY9" fmla="*/ 397542 h 706871"/>
              <a:gd name="connsiteX10" fmla="*/ 1437 w 810975"/>
              <a:gd name="connsiteY10" fmla="*/ 323402 h 706871"/>
              <a:gd name="connsiteX0" fmla="*/ 871 w 983403"/>
              <a:gd name="connsiteY0" fmla="*/ 731175 h 737263"/>
              <a:gd name="connsiteX1" fmla="*/ 458070 w 983403"/>
              <a:gd name="connsiteY1" fmla="*/ 619964 h 737263"/>
              <a:gd name="connsiteX2" fmla="*/ 766989 w 983403"/>
              <a:gd name="connsiteY2" fmla="*/ 706461 h 737263"/>
              <a:gd name="connsiteX3" fmla="*/ 977054 w 983403"/>
              <a:gd name="connsiteY3" fmla="*/ 595250 h 737263"/>
              <a:gd name="connsiteX4" fmla="*/ 927627 w 983403"/>
              <a:gd name="connsiteY4" fmla="*/ 360472 h 737263"/>
              <a:gd name="connsiteX5" fmla="*/ 915270 w 983403"/>
              <a:gd name="connsiteY5" fmla="*/ 150407 h 737263"/>
              <a:gd name="connsiteX6" fmla="*/ 902914 w 983403"/>
              <a:gd name="connsiteY6" fmla="*/ 2126 h 737263"/>
              <a:gd name="connsiteX7" fmla="*/ 816416 w 983403"/>
              <a:gd name="connsiteY7" fmla="*/ 261618 h 737263"/>
              <a:gd name="connsiteX8" fmla="*/ 433357 w 983403"/>
              <a:gd name="connsiteY8" fmla="*/ 88623 h 737263"/>
              <a:gd name="connsiteX9" fmla="*/ 581638 w 983403"/>
              <a:gd name="connsiteY9" fmla="*/ 397542 h 737263"/>
              <a:gd name="connsiteX10" fmla="*/ 871 w 983403"/>
              <a:gd name="connsiteY10" fmla="*/ 731175 h 737263"/>
              <a:gd name="connsiteX0" fmla="*/ 4341 w 986873"/>
              <a:gd name="connsiteY0" fmla="*/ 731175 h 734712"/>
              <a:gd name="connsiteX1" fmla="*/ 461540 w 986873"/>
              <a:gd name="connsiteY1" fmla="*/ 619964 h 734712"/>
              <a:gd name="connsiteX2" fmla="*/ 770459 w 986873"/>
              <a:gd name="connsiteY2" fmla="*/ 706461 h 734712"/>
              <a:gd name="connsiteX3" fmla="*/ 980524 w 986873"/>
              <a:gd name="connsiteY3" fmla="*/ 595250 h 734712"/>
              <a:gd name="connsiteX4" fmla="*/ 931097 w 986873"/>
              <a:gd name="connsiteY4" fmla="*/ 360472 h 734712"/>
              <a:gd name="connsiteX5" fmla="*/ 918740 w 986873"/>
              <a:gd name="connsiteY5" fmla="*/ 150407 h 734712"/>
              <a:gd name="connsiteX6" fmla="*/ 906384 w 986873"/>
              <a:gd name="connsiteY6" fmla="*/ 2126 h 734712"/>
              <a:gd name="connsiteX7" fmla="*/ 819886 w 986873"/>
              <a:gd name="connsiteY7" fmla="*/ 261618 h 734712"/>
              <a:gd name="connsiteX8" fmla="*/ 436827 w 986873"/>
              <a:gd name="connsiteY8" fmla="*/ 88623 h 734712"/>
              <a:gd name="connsiteX9" fmla="*/ 585108 w 986873"/>
              <a:gd name="connsiteY9" fmla="*/ 397542 h 734712"/>
              <a:gd name="connsiteX10" fmla="*/ 251475 w 986873"/>
              <a:gd name="connsiteY10" fmla="*/ 459326 h 734712"/>
              <a:gd name="connsiteX11" fmla="*/ 4341 w 986873"/>
              <a:gd name="connsiteY11" fmla="*/ 731175 h 734712"/>
              <a:gd name="connsiteX0" fmla="*/ 4341 w 1004473"/>
              <a:gd name="connsiteY0" fmla="*/ 731109 h 734646"/>
              <a:gd name="connsiteX1" fmla="*/ 461540 w 1004473"/>
              <a:gd name="connsiteY1" fmla="*/ 619898 h 734646"/>
              <a:gd name="connsiteX2" fmla="*/ 770459 w 1004473"/>
              <a:gd name="connsiteY2" fmla="*/ 706395 h 734646"/>
              <a:gd name="connsiteX3" fmla="*/ 980524 w 1004473"/>
              <a:gd name="connsiteY3" fmla="*/ 595184 h 734646"/>
              <a:gd name="connsiteX4" fmla="*/ 992881 w 1004473"/>
              <a:gd name="connsiteY4" fmla="*/ 335692 h 734646"/>
              <a:gd name="connsiteX5" fmla="*/ 918740 w 1004473"/>
              <a:gd name="connsiteY5" fmla="*/ 150341 h 734646"/>
              <a:gd name="connsiteX6" fmla="*/ 906384 w 1004473"/>
              <a:gd name="connsiteY6" fmla="*/ 2060 h 734646"/>
              <a:gd name="connsiteX7" fmla="*/ 819886 w 1004473"/>
              <a:gd name="connsiteY7" fmla="*/ 261552 h 734646"/>
              <a:gd name="connsiteX8" fmla="*/ 436827 w 1004473"/>
              <a:gd name="connsiteY8" fmla="*/ 88557 h 734646"/>
              <a:gd name="connsiteX9" fmla="*/ 585108 w 1004473"/>
              <a:gd name="connsiteY9" fmla="*/ 397476 h 734646"/>
              <a:gd name="connsiteX10" fmla="*/ 251475 w 1004473"/>
              <a:gd name="connsiteY10" fmla="*/ 459260 h 734646"/>
              <a:gd name="connsiteX11" fmla="*/ 4341 w 1004473"/>
              <a:gd name="connsiteY11" fmla="*/ 731109 h 734646"/>
              <a:gd name="connsiteX0" fmla="*/ 4341 w 1228373"/>
              <a:gd name="connsiteY0" fmla="*/ 1057560 h 1061097"/>
              <a:gd name="connsiteX1" fmla="*/ 461540 w 1228373"/>
              <a:gd name="connsiteY1" fmla="*/ 946349 h 1061097"/>
              <a:gd name="connsiteX2" fmla="*/ 770459 w 1228373"/>
              <a:gd name="connsiteY2" fmla="*/ 1032846 h 1061097"/>
              <a:gd name="connsiteX3" fmla="*/ 980524 w 1228373"/>
              <a:gd name="connsiteY3" fmla="*/ 921635 h 1061097"/>
              <a:gd name="connsiteX4" fmla="*/ 992881 w 1228373"/>
              <a:gd name="connsiteY4" fmla="*/ 662143 h 1061097"/>
              <a:gd name="connsiteX5" fmla="*/ 1227659 w 1228373"/>
              <a:gd name="connsiteY5" fmla="*/ 7235 h 1061097"/>
              <a:gd name="connsiteX6" fmla="*/ 906384 w 1228373"/>
              <a:gd name="connsiteY6" fmla="*/ 328511 h 1061097"/>
              <a:gd name="connsiteX7" fmla="*/ 819886 w 1228373"/>
              <a:gd name="connsiteY7" fmla="*/ 588003 h 1061097"/>
              <a:gd name="connsiteX8" fmla="*/ 436827 w 1228373"/>
              <a:gd name="connsiteY8" fmla="*/ 415008 h 1061097"/>
              <a:gd name="connsiteX9" fmla="*/ 585108 w 1228373"/>
              <a:gd name="connsiteY9" fmla="*/ 723927 h 1061097"/>
              <a:gd name="connsiteX10" fmla="*/ 251475 w 1228373"/>
              <a:gd name="connsiteY10" fmla="*/ 785711 h 1061097"/>
              <a:gd name="connsiteX11" fmla="*/ 4341 w 1228373"/>
              <a:gd name="connsiteY11" fmla="*/ 1057560 h 1061097"/>
              <a:gd name="connsiteX0" fmla="*/ 4341 w 1230567"/>
              <a:gd name="connsiteY0" fmla="*/ 1072495 h 1076032"/>
              <a:gd name="connsiteX1" fmla="*/ 461540 w 1230567"/>
              <a:gd name="connsiteY1" fmla="*/ 961284 h 1076032"/>
              <a:gd name="connsiteX2" fmla="*/ 770459 w 1230567"/>
              <a:gd name="connsiteY2" fmla="*/ 1047781 h 1076032"/>
              <a:gd name="connsiteX3" fmla="*/ 980524 w 1230567"/>
              <a:gd name="connsiteY3" fmla="*/ 936570 h 1076032"/>
              <a:gd name="connsiteX4" fmla="*/ 992881 w 1230567"/>
              <a:gd name="connsiteY4" fmla="*/ 677078 h 1076032"/>
              <a:gd name="connsiteX5" fmla="*/ 1227659 w 1230567"/>
              <a:gd name="connsiteY5" fmla="*/ 22170 h 1076032"/>
              <a:gd name="connsiteX6" fmla="*/ 807530 w 1230567"/>
              <a:gd name="connsiteY6" fmla="*/ 195165 h 1076032"/>
              <a:gd name="connsiteX7" fmla="*/ 819886 w 1230567"/>
              <a:gd name="connsiteY7" fmla="*/ 602938 h 1076032"/>
              <a:gd name="connsiteX8" fmla="*/ 436827 w 1230567"/>
              <a:gd name="connsiteY8" fmla="*/ 429943 h 1076032"/>
              <a:gd name="connsiteX9" fmla="*/ 585108 w 1230567"/>
              <a:gd name="connsiteY9" fmla="*/ 738862 h 1076032"/>
              <a:gd name="connsiteX10" fmla="*/ 251475 w 1230567"/>
              <a:gd name="connsiteY10" fmla="*/ 800646 h 1076032"/>
              <a:gd name="connsiteX11" fmla="*/ 4341 w 1230567"/>
              <a:gd name="connsiteY11" fmla="*/ 1072495 h 1076032"/>
              <a:gd name="connsiteX0" fmla="*/ 4341 w 1231061"/>
              <a:gd name="connsiteY0" fmla="*/ 1053601 h 1057138"/>
              <a:gd name="connsiteX1" fmla="*/ 461540 w 1231061"/>
              <a:gd name="connsiteY1" fmla="*/ 942390 h 1057138"/>
              <a:gd name="connsiteX2" fmla="*/ 770459 w 1231061"/>
              <a:gd name="connsiteY2" fmla="*/ 1028887 h 1057138"/>
              <a:gd name="connsiteX3" fmla="*/ 980524 w 1231061"/>
              <a:gd name="connsiteY3" fmla="*/ 917676 h 1057138"/>
              <a:gd name="connsiteX4" fmla="*/ 992881 w 1231061"/>
              <a:gd name="connsiteY4" fmla="*/ 658184 h 1057138"/>
              <a:gd name="connsiteX5" fmla="*/ 1005238 w 1231061"/>
              <a:gd name="connsiteY5" fmla="*/ 312196 h 1057138"/>
              <a:gd name="connsiteX6" fmla="*/ 1227659 w 1231061"/>
              <a:gd name="connsiteY6" fmla="*/ 3276 h 1057138"/>
              <a:gd name="connsiteX7" fmla="*/ 807530 w 1231061"/>
              <a:gd name="connsiteY7" fmla="*/ 176271 h 1057138"/>
              <a:gd name="connsiteX8" fmla="*/ 819886 w 1231061"/>
              <a:gd name="connsiteY8" fmla="*/ 584044 h 1057138"/>
              <a:gd name="connsiteX9" fmla="*/ 436827 w 1231061"/>
              <a:gd name="connsiteY9" fmla="*/ 411049 h 1057138"/>
              <a:gd name="connsiteX10" fmla="*/ 585108 w 1231061"/>
              <a:gd name="connsiteY10" fmla="*/ 719968 h 1057138"/>
              <a:gd name="connsiteX11" fmla="*/ 251475 w 1231061"/>
              <a:gd name="connsiteY11" fmla="*/ 781752 h 1057138"/>
              <a:gd name="connsiteX12" fmla="*/ 4341 w 1231061"/>
              <a:gd name="connsiteY12" fmla="*/ 1053601 h 1057138"/>
              <a:gd name="connsiteX0" fmla="*/ 4341 w 1231061"/>
              <a:gd name="connsiteY0" fmla="*/ 1053601 h 1057138"/>
              <a:gd name="connsiteX1" fmla="*/ 461540 w 1231061"/>
              <a:gd name="connsiteY1" fmla="*/ 942390 h 1057138"/>
              <a:gd name="connsiteX2" fmla="*/ 770459 w 1231061"/>
              <a:gd name="connsiteY2" fmla="*/ 1028887 h 1057138"/>
              <a:gd name="connsiteX3" fmla="*/ 1029951 w 1231061"/>
              <a:gd name="connsiteY3" fmla="*/ 930033 h 1057138"/>
              <a:gd name="connsiteX4" fmla="*/ 992881 w 1231061"/>
              <a:gd name="connsiteY4" fmla="*/ 658184 h 1057138"/>
              <a:gd name="connsiteX5" fmla="*/ 1005238 w 1231061"/>
              <a:gd name="connsiteY5" fmla="*/ 312196 h 1057138"/>
              <a:gd name="connsiteX6" fmla="*/ 1227659 w 1231061"/>
              <a:gd name="connsiteY6" fmla="*/ 3276 h 1057138"/>
              <a:gd name="connsiteX7" fmla="*/ 807530 w 1231061"/>
              <a:gd name="connsiteY7" fmla="*/ 176271 h 1057138"/>
              <a:gd name="connsiteX8" fmla="*/ 819886 w 1231061"/>
              <a:gd name="connsiteY8" fmla="*/ 584044 h 1057138"/>
              <a:gd name="connsiteX9" fmla="*/ 436827 w 1231061"/>
              <a:gd name="connsiteY9" fmla="*/ 411049 h 1057138"/>
              <a:gd name="connsiteX10" fmla="*/ 585108 w 1231061"/>
              <a:gd name="connsiteY10" fmla="*/ 719968 h 1057138"/>
              <a:gd name="connsiteX11" fmla="*/ 251475 w 1231061"/>
              <a:gd name="connsiteY11" fmla="*/ 781752 h 1057138"/>
              <a:gd name="connsiteX12" fmla="*/ 4341 w 1231061"/>
              <a:gd name="connsiteY12" fmla="*/ 1053601 h 1057138"/>
              <a:gd name="connsiteX0" fmla="*/ 4341 w 1231061"/>
              <a:gd name="connsiteY0" fmla="*/ 1053601 h 1057138"/>
              <a:gd name="connsiteX1" fmla="*/ 461540 w 1231061"/>
              <a:gd name="connsiteY1" fmla="*/ 942390 h 1057138"/>
              <a:gd name="connsiteX2" fmla="*/ 770459 w 1231061"/>
              <a:gd name="connsiteY2" fmla="*/ 1028887 h 1057138"/>
              <a:gd name="connsiteX3" fmla="*/ 1029951 w 1231061"/>
              <a:gd name="connsiteY3" fmla="*/ 930033 h 1057138"/>
              <a:gd name="connsiteX4" fmla="*/ 992881 w 1231061"/>
              <a:gd name="connsiteY4" fmla="*/ 658184 h 1057138"/>
              <a:gd name="connsiteX5" fmla="*/ 1005238 w 1231061"/>
              <a:gd name="connsiteY5" fmla="*/ 312196 h 1057138"/>
              <a:gd name="connsiteX6" fmla="*/ 1227659 w 1231061"/>
              <a:gd name="connsiteY6" fmla="*/ 3276 h 1057138"/>
              <a:gd name="connsiteX7" fmla="*/ 807530 w 1231061"/>
              <a:gd name="connsiteY7" fmla="*/ 176271 h 1057138"/>
              <a:gd name="connsiteX8" fmla="*/ 819886 w 1231061"/>
              <a:gd name="connsiteY8" fmla="*/ 584044 h 1057138"/>
              <a:gd name="connsiteX9" fmla="*/ 436827 w 1231061"/>
              <a:gd name="connsiteY9" fmla="*/ 411049 h 1057138"/>
              <a:gd name="connsiteX10" fmla="*/ 585108 w 1231061"/>
              <a:gd name="connsiteY10" fmla="*/ 719968 h 1057138"/>
              <a:gd name="connsiteX11" fmla="*/ 251475 w 1231061"/>
              <a:gd name="connsiteY11" fmla="*/ 781752 h 1057138"/>
              <a:gd name="connsiteX12" fmla="*/ 4341 w 1231061"/>
              <a:gd name="connsiteY12" fmla="*/ 1053601 h 1057138"/>
              <a:gd name="connsiteX0" fmla="*/ 4341 w 1088125"/>
              <a:gd name="connsiteY0" fmla="*/ 1029559 h 1033096"/>
              <a:gd name="connsiteX1" fmla="*/ 461540 w 1088125"/>
              <a:gd name="connsiteY1" fmla="*/ 918348 h 1033096"/>
              <a:gd name="connsiteX2" fmla="*/ 770459 w 1088125"/>
              <a:gd name="connsiteY2" fmla="*/ 1004845 h 1033096"/>
              <a:gd name="connsiteX3" fmla="*/ 1029951 w 1088125"/>
              <a:gd name="connsiteY3" fmla="*/ 905991 h 1033096"/>
              <a:gd name="connsiteX4" fmla="*/ 992881 w 1088125"/>
              <a:gd name="connsiteY4" fmla="*/ 634142 h 1033096"/>
              <a:gd name="connsiteX5" fmla="*/ 1005238 w 1088125"/>
              <a:gd name="connsiteY5" fmla="*/ 288154 h 1033096"/>
              <a:gd name="connsiteX6" fmla="*/ 1079377 w 1088125"/>
              <a:gd name="connsiteY6" fmla="*/ 3947 h 1033096"/>
              <a:gd name="connsiteX7" fmla="*/ 807530 w 1088125"/>
              <a:gd name="connsiteY7" fmla="*/ 152229 h 1033096"/>
              <a:gd name="connsiteX8" fmla="*/ 819886 w 1088125"/>
              <a:gd name="connsiteY8" fmla="*/ 560002 h 1033096"/>
              <a:gd name="connsiteX9" fmla="*/ 436827 w 1088125"/>
              <a:gd name="connsiteY9" fmla="*/ 387007 h 1033096"/>
              <a:gd name="connsiteX10" fmla="*/ 585108 w 1088125"/>
              <a:gd name="connsiteY10" fmla="*/ 695926 h 1033096"/>
              <a:gd name="connsiteX11" fmla="*/ 251475 w 1088125"/>
              <a:gd name="connsiteY11" fmla="*/ 757710 h 1033096"/>
              <a:gd name="connsiteX12" fmla="*/ 4341 w 1088125"/>
              <a:gd name="connsiteY12" fmla="*/ 1029559 h 1033096"/>
              <a:gd name="connsiteX0" fmla="*/ 4341 w 1161067"/>
              <a:gd name="connsiteY0" fmla="*/ 1176127 h 1179664"/>
              <a:gd name="connsiteX1" fmla="*/ 461540 w 1161067"/>
              <a:gd name="connsiteY1" fmla="*/ 1064916 h 1179664"/>
              <a:gd name="connsiteX2" fmla="*/ 770459 w 1161067"/>
              <a:gd name="connsiteY2" fmla="*/ 1151413 h 1179664"/>
              <a:gd name="connsiteX3" fmla="*/ 1029951 w 1161067"/>
              <a:gd name="connsiteY3" fmla="*/ 1052559 h 1179664"/>
              <a:gd name="connsiteX4" fmla="*/ 992881 w 1161067"/>
              <a:gd name="connsiteY4" fmla="*/ 780710 h 1179664"/>
              <a:gd name="connsiteX5" fmla="*/ 1005238 w 1161067"/>
              <a:gd name="connsiteY5" fmla="*/ 434722 h 1179664"/>
              <a:gd name="connsiteX6" fmla="*/ 1156231 w 1161067"/>
              <a:gd name="connsiteY6" fmla="*/ 1753 h 1179664"/>
              <a:gd name="connsiteX7" fmla="*/ 807530 w 1161067"/>
              <a:gd name="connsiteY7" fmla="*/ 298797 h 1179664"/>
              <a:gd name="connsiteX8" fmla="*/ 819886 w 1161067"/>
              <a:gd name="connsiteY8" fmla="*/ 706570 h 1179664"/>
              <a:gd name="connsiteX9" fmla="*/ 436827 w 1161067"/>
              <a:gd name="connsiteY9" fmla="*/ 533575 h 1179664"/>
              <a:gd name="connsiteX10" fmla="*/ 585108 w 1161067"/>
              <a:gd name="connsiteY10" fmla="*/ 842494 h 1179664"/>
              <a:gd name="connsiteX11" fmla="*/ 251475 w 1161067"/>
              <a:gd name="connsiteY11" fmla="*/ 904278 h 1179664"/>
              <a:gd name="connsiteX12" fmla="*/ 4341 w 1161067"/>
              <a:gd name="connsiteY12" fmla="*/ 1176127 h 1179664"/>
              <a:gd name="connsiteX0" fmla="*/ 4341 w 1161067"/>
              <a:gd name="connsiteY0" fmla="*/ 1176127 h 1181662"/>
              <a:gd name="connsiteX1" fmla="*/ 461540 w 1161067"/>
              <a:gd name="connsiteY1" fmla="*/ 1091964 h 1181662"/>
              <a:gd name="connsiteX2" fmla="*/ 770459 w 1161067"/>
              <a:gd name="connsiteY2" fmla="*/ 1151413 h 1181662"/>
              <a:gd name="connsiteX3" fmla="*/ 1029951 w 1161067"/>
              <a:gd name="connsiteY3" fmla="*/ 1052559 h 1181662"/>
              <a:gd name="connsiteX4" fmla="*/ 992881 w 1161067"/>
              <a:gd name="connsiteY4" fmla="*/ 780710 h 1181662"/>
              <a:gd name="connsiteX5" fmla="*/ 1005238 w 1161067"/>
              <a:gd name="connsiteY5" fmla="*/ 434722 h 1181662"/>
              <a:gd name="connsiteX6" fmla="*/ 1156231 w 1161067"/>
              <a:gd name="connsiteY6" fmla="*/ 1753 h 1181662"/>
              <a:gd name="connsiteX7" fmla="*/ 807530 w 1161067"/>
              <a:gd name="connsiteY7" fmla="*/ 298797 h 1181662"/>
              <a:gd name="connsiteX8" fmla="*/ 819886 w 1161067"/>
              <a:gd name="connsiteY8" fmla="*/ 706570 h 1181662"/>
              <a:gd name="connsiteX9" fmla="*/ 436827 w 1161067"/>
              <a:gd name="connsiteY9" fmla="*/ 533575 h 1181662"/>
              <a:gd name="connsiteX10" fmla="*/ 585108 w 1161067"/>
              <a:gd name="connsiteY10" fmla="*/ 842494 h 1181662"/>
              <a:gd name="connsiteX11" fmla="*/ 251475 w 1161067"/>
              <a:gd name="connsiteY11" fmla="*/ 904278 h 1181662"/>
              <a:gd name="connsiteX12" fmla="*/ 4341 w 1161067"/>
              <a:gd name="connsiteY12" fmla="*/ 1176127 h 1181662"/>
              <a:gd name="connsiteX0" fmla="*/ 19869 w 1176595"/>
              <a:gd name="connsiteY0" fmla="*/ 1176127 h 1188476"/>
              <a:gd name="connsiteX1" fmla="*/ 477068 w 1176595"/>
              <a:gd name="connsiteY1" fmla="*/ 1091964 h 1188476"/>
              <a:gd name="connsiteX2" fmla="*/ 785987 w 1176595"/>
              <a:gd name="connsiteY2" fmla="*/ 1151413 h 1188476"/>
              <a:gd name="connsiteX3" fmla="*/ 1045479 w 1176595"/>
              <a:gd name="connsiteY3" fmla="*/ 1052559 h 1188476"/>
              <a:gd name="connsiteX4" fmla="*/ 1008409 w 1176595"/>
              <a:gd name="connsiteY4" fmla="*/ 780710 h 1188476"/>
              <a:gd name="connsiteX5" fmla="*/ 1020766 w 1176595"/>
              <a:gd name="connsiteY5" fmla="*/ 434722 h 1188476"/>
              <a:gd name="connsiteX6" fmla="*/ 1171759 w 1176595"/>
              <a:gd name="connsiteY6" fmla="*/ 1753 h 1188476"/>
              <a:gd name="connsiteX7" fmla="*/ 823058 w 1176595"/>
              <a:gd name="connsiteY7" fmla="*/ 298797 h 1188476"/>
              <a:gd name="connsiteX8" fmla="*/ 835414 w 1176595"/>
              <a:gd name="connsiteY8" fmla="*/ 706570 h 1188476"/>
              <a:gd name="connsiteX9" fmla="*/ 452355 w 1176595"/>
              <a:gd name="connsiteY9" fmla="*/ 533575 h 1188476"/>
              <a:gd name="connsiteX10" fmla="*/ 600636 w 1176595"/>
              <a:gd name="connsiteY10" fmla="*/ 842494 h 1188476"/>
              <a:gd name="connsiteX11" fmla="*/ 134255 w 1176595"/>
              <a:gd name="connsiteY11" fmla="*/ 775802 h 1188476"/>
              <a:gd name="connsiteX12" fmla="*/ 19869 w 1176595"/>
              <a:gd name="connsiteY12" fmla="*/ 1176127 h 1188476"/>
              <a:gd name="connsiteX0" fmla="*/ 11703 w 1259257"/>
              <a:gd name="connsiteY0" fmla="*/ 1378985 h 1385142"/>
              <a:gd name="connsiteX1" fmla="*/ 559730 w 1259257"/>
              <a:gd name="connsiteY1" fmla="*/ 1091964 h 1385142"/>
              <a:gd name="connsiteX2" fmla="*/ 868649 w 1259257"/>
              <a:gd name="connsiteY2" fmla="*/ 1151413 h 1385142"/>
              <a:gd name="connsiteX3" fmla="*/ 1128141 w 1259257"/>
              <a:gd name="connsiteY3" fmla="*/ 1052559 h 1385142"/>
              <a:gd name="connsiteX4" fmla="*/ 1091071 w 1259257"/>
              <a:gd name="connsiteY4" fmla="*/ 780710 h 1385142"/>
              <a:gd name="connsiteX5" fmla="*/ 1103428 w 1259257"/>
              <a:gd name="connsiteY5" fmla="*/ 434722 h 1385142"/>
              <a:gd name="connsiteX6" fmla="*/ 1254421 w 1259257"/>
              <a:gd name="connsiteY6" fmla="*/ 1753 h 1385142"/>
              <a:gd name="connsiteX7" fmla="*/ 905720 w 1259257"/>
              <a:gd name="connsiteY7" fmla="*/ 298797 h 1385142"/>
              <a:gd name="connsiteX8" fmla="*/ 918076 w 1259257"/>
              <a:gd name="connsiteY8" fmla="*/ 706570 h 1385142"/>
              <a:gd name="connsiteX9" fmla="*/ 535017 w 1259257"/>
              <a:gd name="connsiteY9" fmla="*/ 533575 h 1385142"/>
              <a:gd name="connsiteX10" fmla="*/ 683298 w 1259257"/>
              <a:gd name="connsiteY10" fmla="*/ 842494 h 1385142"/>
              <a:gd name="connsiteX11" fmla="*/ 216917 w 1259257"/>
              <a:gd name="connsiteY11" fmla="*/ 775802 h 1385142"/>
              <a:gd name="connsiteX12" fmla="*/ 11703 w 1259257"/>
              <a:gd name="connsiteY12" fmla="*/ 1378985 h 1385142"/>
              <a:gd name="connsiteX0" fmla="*/ 5618 w 1253172"/>
              <a:gd name="connsiteY0" fmla="*/ 1378985 h 1382633"/>
              <a:gd name="connsiteX1" fmla="*/ 553645 w 1253172"/>
              <a:gd name="connsiteY1" fmla="*/ 1091964 h 1382633"/>
              <a:gd name="connsiteX2" fmla="*/ 862564 w 1253172"/>
              <a:gd name="connsiteY2" fmla="*/ 1151413 h 1382633"/>
              <a:gd name="connsiteX3" fmla="*/ 1122056 w 1253172"/>
              <a:gd name="connsiteY3" fmla="*/ 1052559 h 1382633"/>
              <a:gd name="connsiteX4" fmla="*/ 1084986 w 1253172"/>
              <a:gd name="connsiteY4" fmla="*/ 780710 h 1382633"/>
              <a:gd name="connsiteX5" fmla="*/ 1097343 w 1253172"/>
              <a:gd name="connsiteY5" fmla="*/ 434722 h 1382633"/>
              <a:gd name="connsiteX6" fmla="*/ 1248336 w 1253172"/>
              <a:gd name="connsiteY6" fmla="*/ 1753 h 1382633"/>
              <a:gd name="connsiteX7" fmla="*/ 899635 w 1253172"/>
              <a:gd name="connsiteY7" fmla="*/ 298797 h 1382633"/>
              <a:gd name="connsiteX8" fmla="*/ 911991 w 1253172"/>
              <a:gd name="connsiteY8" fmla="*/ 706570 h 1382633"/>
              <a:gd name="connsiteX9" fmla="*/ 528932 w 1253172"/>
              <a:gd name="connsiteY9" fmla="*/ 533575 h 1382633"/>
              <a:gd name="connsiteX10" fmla="*/ 677213 w 1253172"/>
              <a:gd name="connsiteY10" fmla="*/ 842494 h 1382633"/>
              <a:gd name="connsiteX11" fmla="*/ 287686 w 1253172"/>
              <a:gd name="connsiteY11" fmla="*/ 856945 h 1382633"/>
              <a:gd name="connsiteX12" fmla="*/ 5618 w 1253172"/>
              <a:gd name="connsiteY12" fmla="*/ 1378985 h 1382633"/>
              <a:gd name="connsiteX0" fmla="*/ 5618 w 1130348"/>
              <a:gd name="connsiteY0" fmla="*/ 1097068 h 1100716"/>
              <a:gd name="connsiteX1" fmla="*/ 553645 w 1130348"/>
              <a:gd name="connsiteY1" fmla="*/ 810047 h 1100716"/>
              <a:gd name="connsiteX2" fmla="*/ 862564 w 1130348"/>
              <a:gd name="connsiteY2" fmla="*/ 869496 h 1100716"/>
              <a:gd name="connsiteX3" fmla="*/ 1122056 w 1130348"/>
              <a:gd name="connsiteY3" fmla="*/ 770642 h 1100716"/>
              <a:gd name="connsiteX4" fmla="*/ 1084986 w 1130348"/>
              <a:gd name="connsiteY4" fmla="*/ 498793 h 1100716"/>
              <a:gd name="connsiteX5" fmla="*/ 1097343 w 1130348"/>
              <a:gd name="connsiteY5" fmla="*/ 152805 h 1100716"/>
              <a:gd name="connsiteX6" fmla="*/ 1108601 w 1130348"/>
              <a:gd name="connsiteY6" fmla="*/ 84980 h 1100716"/>
              <a:gd name="connsiteX7" fmla="*/ 899635 w 1130348"/>
              <a:gd name="connsiteY7" fmla="*/ 16880 h 1100716"/>
              <a:gd name="connsiteX8" fmla="*/ 911991 w 1130348"/>
              <a:gd name="connsiteY8" fmla="*/ 424653 h 1100716"/>
              <a:gd name="connsiteX9" fmla="*/ 528932 w 1130348"/>
              <a:gd name="connsiteY9" fmla="*/ 251658 h 1100716"/>
              <a:gd name="connsiteX10" fmla="*/ 677213 w 1130348"/>
              <a:gd name="connsiteY10" fmla="*/ 560577 h 1100716"/>
              <a:gd name="connsiteX11" fmla="*/ 287686 w 1130348"/>
              <a:gd name="connsiteY11" fmla="*/ 575028 h 1100716"/>
              <a:gd name="connsiteX12" fmla="*/ 5618 w 1130348"/>
              <a:gd name="connsiteY12" fmla="*/ 1097068 h 1100716"/>
              <a:gd name="connsiteX0" fmla="*/ 5618 w 1124327"/>
              <a:gd name="connsiteY0" fmla="*/ 1023525 h 1027173"/>
              <a:gd name="connsiteX1" fmla="*/ 553645 w 1124327"/>
              <a:gd name="connsiteY1" fmla="*/ 736504 h 1027173"/>
              <a:gd name="connsiteX2" fmla="*/ 862564 w 1124327"/>
              <a:gd name="connsiteY2" fmla="*/ 795953 h 1027173"/>
              <a:gd name="connsiteX3" fmla="*/ 1122056 w 1124327"/>
              <a:gd name="connsiteY3" fmla="*/ 697099 h 1027173"/>
              <a:gd name="connsiteX4" fmla="*/ 1084986 w 1124327"/>
              <a:gd name="connsiteY4" fmla="*/ 425250 h 1027173"/>
              <a:gd name="connsiteX5" fmla="*/ 1097343 w 1124327"/>
              <a:gd name="connsiteY5" fmla="*/ 79262 h 1027173"/>
              <a:gd name="connsiteX6" fmla="*/ 1108601 w 1124327"/>
              <a:gd name="connsiteY6" fmla="*/ 11437 h 1027173"/>
              <a:gd name="connsiteX7" fmla="*/ 990462 w 1124327"/>
              <a:gd name="connsiteY7" fmla="*/ 132672 h 1027173"/>
              <a:gd name="connsiteX8" fmla="*/ 911991 w 1124327"/>
              <a:gd name="connsiteY8" fmla="*/ 351110 h 1027173"/>
              <a:gd name="connsiteX9" fmla="*/ 528932 w 1124327"/>
              <a:gd name="connsiteY9" fmla="*/ 178115 h 1027173"/>
              <a:gd name="connsiteX10" fmla="*/ 677213 w 1124327"/>
              <a:gd name="connsiteY10" fmla="*/ 487034 h 1027173"/>
              <a:gd name="connsiteX11" fmla="*/ 287686 w 1124327"/>
              <a:gd name="connsiteY11" fmla="*/ 501485 h 1027173"/>
              <a:gd name="connsiteX12" fmla="*/ 5618 w 1124327"/>
              <a:gd name="connsiteY12" fmla="*/ 1023525 h 1027173"/>
              <a:gd name="connsiteX0" fmla="*/ 1128 w 1119837"/>
              <a:gd name="connsiteY0" fmla="*/ 1023525 h 1026261"/>
              <a:gd name="connsiteX1" fmla="*/ 549155 w 1119837"/>
              <a:gd name="connsiteY1" fmla="*/ 736504 h 1026261"/>
              <a:gd name="connsiteX2" fmla="*/ 858074 w 1119837"/>
              <a:gd name="connsiteY2" fmla="*/ 795953 h 1026261"/>
              <a:gd name="connsiteX3" fmla="*/ 1117566 w 1119837"/>
              <a:gd name="connsiteY3" fmla="*/ 697099 h 1026261"/>
              <a:gd name="connsiteX4" fmla="*/ 1080496 w 1119837"/>
              <a:gd name="connsiteY4" fmla="*/ 425250 h 1026261"/>
              <a:gd name="connsiteX5" fmla="*/ 1092853 w 1119837"/>
              <a:gd name="connsiteY5" fmla="*/ 79262 h 1026261"/>
              <a:gd name="connsiteX6" fmla="*/ 1104111 w 1119837"/>
              <a:gd name="connsiteY6" fmla="*/ 11437 h 1026261"/>
              <a:gd name="connsiteX7" fmla="*/ 985972 w 1119837"/>
              <a:gd name="connsiteY7" fmla="*/ 132672 h 1026261"/>
              <a:gd name="connsiteX8" fmla="*/ 907501 w 1119837"/>
              <a:gd name="connsiteY8" fmla="*/ 351110 h 1026261"/>
              <a:gd name="connsiteX9" fmla="*/ 524442 w 1119837"/>
              <a:gd name="connsiteY9" fmla="*/ 178115 h 1026261"/>
              <a:gd name="connsiteX10" fmla="*/ 672723 w 1119837"/>
              <a:gd name="connsiteY10" fmla="*/ 487034 h 1026261"/>
              <a:gd name="connsiteX11" fmla="*/ 410990 w 1119837"/>
              <a:gd name="connsiteY11" fmla="*/ 536157 h 1026261"/>
              <a:gd name="connsiteX12" fmla="*/ 1128 w 1119837"/>
              <a:gd name="connsiteY12" fmla="*/ 1023525 h 1026261"/>
              <a:gd name="connsiteX0" fmla="*/ 2526 w 924630"/>
              <a:gd name="connsiteY0" fmla="*/ 789485 h 801035"/>
              <a:gd name="connsiteX1" fmla="*/ 353948 w 924630"/>
              <a:gd name="connsiteY1" fmla="*/ 736504 h 801035"/>
              <a:gd name="connsiteX2" fmla="*/ 662867 w 924630"/>
              <a:gd name="connsiteY2" fmla="*/ 795953 h 801035"/>
              <a:gd name="connsiteX3" fmla="*/ 922359 w 924630"/>
              <a:gd name="connsiteY3" fmla="*/ 697099 h 801035"/>
              <a:gd name="connsiteX4" fmla="*/ 885289 w 924630"/>
              <a:gd name="connsiteY4" fmla="*/ 425250 h 801035"/>
              <a:gd name="connsiteX5" fmla="*/ 897646 w 924630"/>
              <a:gd name="connsiteY5" fmla="*/ 79262 h 801035"/>
              <a:gd name="connsiteX6" fmla="*/ 908904 w 924630"/>
              <a:gd name="connsiteY6" fmla="*/ 11437 h 801035"/>
              <a:gd name="connsiteX7" fmla="*/ 790765 w 924630"/>
              <a:gd name="connsiteY7" fmla="*/ 132672 h 801035"/>
              <a:gd name="connsiteX8" fmla="*/ 712294 w 924630"/>
              <a:gd name="connsiteY8" fmla="*/ 351110 h 801035"/>
              <a:gd name="connsiteX9" fmla="*/ 329235 w 924630"/>
              <a:gd name="connsiteY9" fmla="*/ 178115 h 801035"/>
              <a:gd name="connsiteX10" fmla="*/ 477516 w 924630"/>
              <a:gd name="connsiteY10" fmla="*/ 487034 h 801035"/>
              <a:gd name="connsiteX11" fmla="*/ 215783 w 924630"/>
              <a:gd name="connsiteY11" fmla="*/ 536157 h 801035"/>
              <a:gd name="connsiteX12" fmla="*/ 2526 w 924630"/>
              <a:gd name="connsiteY12" fmla="*/ 789485 h 801035"/>
              <a:gd name="connsiteX0" fmla="*/ 2526 w 952449"/>
              <a:gd name="connsiteY0" fmla="*/ 789485 h 797089"/>
              <a:gd name="connsiteX1" fmla="*/ 353948 w 952449"/>
              <a:gd name="connsiteY1" fmla="*/ 736504 h 797089"/>
              <a:gd name="connsiteX2" fmla="*/ 662867 w 952449"/>
              <a:gd name="connsiteY2" fmla="*/ 795953 h 797089"/>
              <a:gd name="connsiteX3" fmla="*/ 922359 w 952449"/>
              <a:gd name="connsiteY3" fmla="*/ 697099 h 797089"/>
              <a:gd name="connsiteX4" fmla="*/ 944271 w 952449"/>
              <a:gd name="connsiteY4" fmla="*/ 425250 h 797089"/>
              <a:gd name="connsiteX5" fmla="*/ 897646 w 952449"/>
              <a:gd name="connsiteY5" fmla="*/ 79262 h 797089"/>
              <a:gd name="connsiteX6" fmla="*/ 908904 w 952449"/>
              <a:gd name="connsiteY6" fmla="*/ 11437 h 797089"/>
              <a:gd name="connsiteX7" fmla="*/ 790765 w 952449"/>
              <a:gd name="connsiteY7" fmla="*/ 132672 h 797089"/>
              <a:gd name="connsiteX8" fmla="*/ 712294 w 952449"/>
              <a:gd name="connsiteY8" fmla="*/ 351110 h 797089"/>
              <a:gd name="connsiteX9" fmla="*/ 329235 w 952449"/>
              <a:gd name="connsiteY9" fmla="*/ 178115 h 797089"/>
              <a:gd name="connsiteX10" fmla="*/ 477516 w 952449"/>
              <a:gd name="connsiteY10" fmla="*/ 487034 h 797089"/>
              <a:gd name="connsiteX11" fmla="*/ 215783 w 952449"/>
              <a:gd name="connsiteY11" fmla="*/ 536157 h 797089"/>
              <a:gd name="connsiteX12" fmla="*/ 2526 w 952449"/>
              <a:gd name="connsiteY12" fmla="*/ 789485 h 79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52449" h="797089">
                <a:moveTo>
                  <a:pt x="2526" y="789485"/>
                </a:moveTo>
                <a:cubicBezTo>
                  <a:pt x="25553" y="822876"/>
                  <a:pt x="243891" y="735426"/>
                  <a:pt x="353948" y="736504"/>
                </a:cubicBezTo>
                <a:cubicBezTo>
                  <a:pt x="464005" y="737582"/>
                  <a:pt x="568132" y="802520"/>
                  <a:pt x="662867" y="795953"/>
                </a:cubicBezTo>
                <a:cubicBezTo>
                  <a:pt x="757602" y="789386"/>
                  <a:pt x="875458" y="758883"/>
                  <a:pt x="922359" y="697099"/>
                </a:cubicBezTo>
                <a:cubicBezTo>
                  <a:pt x="969260" y="635315"/>
                  <a:pt x="948390" y="528223"/>
                  <a:pt x="944271" y="425250"/>
                </a:cubicBezTo>
                <a:cubicBezTo>
                  <a:pt x="940152" y="322277"/>
                  <a:pt x="858516" y="188413"/>
                  <a:pt x="897646" y="79262"/>
                </a:cubicBezTo>
                <a:cubicBezTo>
                  <a:pt x="936776" y="-29889"/>
                  <a:pt x="926717" y="2535"/>
                  <a:pt x="908904" y="11437"/>
                </a:cubicBezTo>
                <a:cubicBezTo>
                  <a:pt x="891091" y="20339"/>
                  <a:pt x="823533" y="76060"/>
                  <a:pt x="790765" y="132672"/>
                </a:cubicBezTo>
                <a:cubicBezTo>
                  <a:pt x="757997" y="189284"/>
                  <a:pt x="789216" y="343536"/>
                  <a:pt x="712294" y="351110"/>
                </a:cubicBezTo>
                <a:cubicBezTo>
                  <a:pt x="635372" y="358684"/>
                  <a:pt x="368365" y="155461"/>
                  <a:pt x="329235" y="178115"/>
                </a:cubicBezTo>
                <a:cubicBezTo>
                  <a:pt x="290105" y="200769"/>
                  <a:pt x="496425" y="427360"/>
                  <a:pt x="477516" y="487034"/>
                </a:cubicBezTo>
                <a:cubicBezTo>
                  <a:pt x="458607" y="546708"/>
                  <a:pt x="312578" y="480552"/>
                  <a:pt x="215783" y="536157"/>
                </a:cubicBezTo>
                <a:cubicBezTo>
                  <a:pt x="118989" y="591763"/>
                  <a:pt x="-20501" y="756094"/>
                  <a:pt x="2526" y="789485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5-конечная звезда 5"/>
          <p:cNvSpPr/>
          <p:nvPr/>
        </p:nvSpPr>
        <p:spPr>
          <a:xfrm>
            <a:off x="1872512" y="3233019"/>
            <a:ext cx="934479" cy="792088"/>
          </a:xfrm>
          <a:custGeom>
            <a:avLst/>
            <a:gdLst>
              <a:gd name="connsiteX0" fmla="*/ 2 w 2088232"/>
              <a:gd name="connsiteY0" fmla="*/ 632604 h 1656184"/>
              <a:gd name="connsiteX1" fmla="*/ 797638 w 2088232"/>
              <a:gd name="connsiteY1" fmla="*/ 632609 h 1656184"/>
              <a:gd name="connsiteX2" fmla="*/ 1044116 w 2088232"/>
              <a:gd name="connsiteY2" fmla="*/ 0 h 1656184"/>
              <a:gd name="connsiteX3" fmla="*/ 1290594 w 2088232"/>
              <a:gd name="connsiteY3" fmla="*/ 632609 h 1656184"/>
              <a:gd name="connsiteX4" fmla="*/ 2088230 w 2088232"/>
              <a:gd name="connsiteY4" fmla="*/ 632604 h 1656184"/>
              <a:gd name="connsiteX5" fmla="*/ 1442926 w 2088232"/>
              <a:gd name="connsiteY5" fmla="*/ 1023574 h 1656184"/>
              <a:gd name="connsiteX6" fmla="*/ 1689414 w 2088232"/>
              <a:gd name="connsiteY6" fmla="*/ 1656180 h 1656184"/>
              <a:gd name="connsiteX7" fmla="*/ 1044116 w 2088232"/>
              <a:gd name="connsiteY7" fmla="*/ 1265203 h 1656184"/>
              <a:gd name="connsiteX8" fmla="*/ 398818 w 2088232"/>
              <a:gd name="connsiteY8" fmla="*/ 1656180 h 1656184"/>
              <a:gd name="connsiteX9" fmla="*/ 645306 w 2088232"/>
              <a:gd name="connsiteY9" fmla="*/ 1023574 h 1656184"/>
              <a:gd name="connsiteX10" fmla="*/ 2 w 2088232"/>
              <a:gd name="connsiteY10" fmla="*/ 632604 h 1656184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1044114 w 2088228"/>
              <a:gd name="connsiteY3" fmla="*/ 0 h 1656180"/>
              <a:gd name="connsiteX4" fmla="*/ 1290592 w 2088228"/>
              <a:gd name="connsiteY4" fmla="*/ 632609 h 1656180"/>
              <a:gd name="connsiteX5" fmla="*/ 2088228 w 2088228"/>
              <a:gd name="connsiteY5" fmla="*/ 632604 h 1656180"/>
              <a:gd name="connsiteX6" fmla="*/ 1442924 w 2088228"/>
              <a:gd name="connsiteY6" fmla="*/ 1023574 h 1656180"/>
              <a:gd name="connsiteX7" fmla="*/ 1689412 w 2088228"/>
              <a:gd name="connsiteY7" fmla="*/ 1656180 h 1656180"/>
              <a:gd name="connsiteX8" fmla="*/ 1044114 w 2088228"/>
              <a:gd name="connsiteY8" fmla="*/ 1265203 h 1656180"/>
              <a:gd name="connsiteX9" fmla="*/ 398816 w 2088228"/>
              <a:gd name="connsiteY9" fmla="*/ 1656180 h 1656180"/>
              <a:gd name="connsiteX10" fmla="*/ 645304 w 2088228"/>
              <a:gd name="connsiteY10" fmla="*/ 1023574 h 1656180"/>
              <a:gd name="connsiteX11" fmla="*/ 0 w 2088228"/>
              <a:gd name="connsiteY11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1044114 w 2088228"/>
              <a:gd name="connsiteY3" fmla="*/ 0 h 1656180"/>
              <a:gd name="connsiteX4" fmla="*/ 1290592 w 2088228"/>
              <a:gd name="connsiteY4" fmla="*/ 632609 h 1656180"/>
              <a:gd name="connsiteX5" fmla="*/ 2088228 w 2088228"/>
              <a:gd name="connsiteY5" fmla="*/ 632604 h 1656180"/>
              <a:gd name="connsiteX6" fmla="*/ 1442924 w 2088228"/>
              <a:gd name="connsiteY6" fmla="*/ 1023574 h 1656180"/>
              <a:gd name="connsiteX7" fmla="*/ 1689412 w 2088228"/>
              <a:gd name="connsiteY7" fmla="*/ 1656180 h 1656180"/>
              <a:gd name="connsiteX8" fmla="*/ 1044114 w 2088228"/>
              <a:gd name="connsiteY8" fmla="*/ 1265203 h 1656180"/>
              <a:gd name="connsiteX9" fmla="*/ 398816 w 2088228"/>
              <a:gd name="connsiteY9" fmla="*/ 1656180 h 1656180"/>
              <a:gd name="connsiteX10" fmla="*/ 645304 w 2088228"/>
              <a:gd name="connsiteY10" fmla="*/ 1023574 h 1656180"/>
              <a:gd name="connsiteX11" fmla="*/ 191129 w 2088228"/>
              <a:gd name="connsiteY11" fmla="*/ 847036 h 1656180"/>
              <a:gd name="connsiteX12" fmla="*/ 0 w 2088228"/>
              <a:gd name="connsiteY12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1044114 w 2088228"/>
              <a:gd name="connsiteY3" fmla="*/ 0 h 1656180"/>
              <a:gd name="connsiteX4" fmla="*/ 1290592 w 2088228"/>
              <a:gd name="connsiteY4" fmla="*/ 632609 h 1656180"/>
              <a:gd name="connsiteX5" fmla="*/ 2088228 w 2088228"/>
              <a:gd name="connsiteY5" fmla="*/ 632604 h 1656180"/>
              <a:gd name="connsiteX6" fmla="*/ 1442924 w 2088228"/>
              <a:gd name="connsiteY6" fmla="*/ 1023574 h 1656180"/>
              <a:gd name="connsiteX7" fmla="*/ 1689412 w 2088228"/>
              <a:gd name="connsiteY7" fmla="*/ 1656180 h 1656180"/>
              <a:gd name="connsiteX8" fmla="*/ 1044114 w 2088228"/>
              <a:gd name="connsiteY8" fmla="*/ 1265203 h 1656180"/>
              <a:gd name="connsiteX9" fmla="*/ 398816 w 2088228"/>
              <a:gd name="connsiteY9" fmla="*/ 1656180 h 1656180"/>
              <a:gd name="connsiteX10" fmla="*/ 645304 w 2088228"/>
              <a:gd name="connsiteY10" fmla="*/ 1023574 h 1656180"/>
              <a:gd name="connsiteX11" fmla="*/ 178772 w 2088228"/>
              <a:gd name="connsiteY11" fmla="*/ 884106 h 1656180"/>
              <a:gd name="connsiteX12" fmla="*/ 0 w 2088228"/>
              <a:gd name="connsiteY12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90592 w 2088228"/>
              <a:gd name="connsiteY5" fmla="*/ 632609 h 1656180"/>
              <a:gd name="connsiteX6" fmla="*/ 2088228 w 2088228"/>
              <a:gd name="connsiteY6" fmla="*/ 632604 h 1656180"/>
              <a:gd name="connsiteX7" fmla="*/ 1442924 w 2088228"/>
              <a:gd name="connsiteY7" fmla="*/ 1023574 h 1656180"/>
              <a:gd name="connsiteX8" fmla="*/ 1689412 w 2088228"/>
              <a:gd name="connsiteY8" fmla="*/ 1656180 h 1656180"/>
              <a:gd name="connsiteX9" fmla="*/ 1044114 w 2088228"/>
              <a:gd name="connsiteY9" fmla="*/ 1265203 h 1656180"/>
              <a:gd name="connsiteX10" fmla="*/ 398816 w 2088228"/>
              <a:gd name="connsiteY10" fmla="*/ 1656180 h 1656180"/>
              <a:gd name="connsiteX11" fmla="*/ 645304 w 2088228"/>
              <a:gd name="connsiteY11" fmla="*/ 1023574 h 1656180"/>
              <a:gd name="connsiteX12" fmla="*/ 178772 w 2088228"/>
              <a:gd name="connsiteY12" fmla="*/ 884106 h 1656180"/>
              <a:gd name="connsiteX13" fmla="*/ 0 w 2088228"/>
              <a:gd name="connsiteY13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2088228 w 2088228"/>
              <a:gd name="connsiteY7" fmla="*/ 632604 h 1656180"/>
              <a:gd name="connsiteX8" fmla="*/ 1442924 w 2088228"/>
              <a:gd name="connsiteY8" fmla="*/ 1023574 h 1656180"/>
              <a:gd name="connsiteX9" fmla="*/ 1689412 w 2088228"/>
              <a:gd name="connsiteY9" fmla="*/ 1656180 h 1656180"/>
              <a:gd name="connsiteX10" fmla="*/ 1044114 w 2088228"/>
              <a:gd name="connsiteY10" fmla="*/ 1265203 h 1656180"/>
              <a:gd name="connsiteX11" fmla="*/ 398816 w 2088228"/>
              <a:gd name="connsiteY11" fmla="*/ 1656180 h 1656180"/>
              <a:gd name="connsiteX12" fmla="*/ 645304 w 2088228"/>
              <a:gd name="connsiteY12" fmla="*/ 1023574 h 1656180"/>
              <a:gd name="connsiteX13" fmla="*/ 178772 w 2088228"/>
              <a:gd name="connsiteY13" fmla="*/ 884106 h 1656180"/>
              <a:gd name="connsiteX14" fmla="*/ 0 w 2088228"/>
              <a:gd name="connsiteY14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442924 w 2088228"/>
              <a:gd name="connsiteY9" fmla="*/ 1023574 h 1656180"/>
              <a:gd name="connsiteX10" fmla="*/ 1689412 w 2088228"/>
              <a:gd name="connsiteY10" fmla="*/ 1656180 h 1656180"/>
              <a:gd name="connsiteX11" fmla="*/ 1044114 w 2088228"/>
              <a:gd name="connsiteY11" fmla="*/ 1265203 h 1656180"/>
              <a:gd name="connsiteX12" fmla="*/ 398816 w 2088228"/>
              <a:gd name="connsiteY12" fmla="*/ 1656180 h 1656180"/>
              <a:gd name="connsiteX13" fmla="*/ 645304 w 2088228"/>
              <a:gd name="connsiteY13" fmla="*/ 1023574 h 1656180"/>
              <a:gd name="connsiteX14" fmla="*/ 178772 w 2088228"/>
              <a:gd name="connsiteY14" fmla="*/ 884106 h 1656180"/>
              <a:gd name="connsiteX15" fmla="*/ 0 w 2088228"/>
              <a:gd name="connsiteY15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89412 w 2088228"/>
              <a:gd name="connsiteY11" fmla="*/ 1656180 h 1656180"/>
              <a:gd name="connsiteX12" fmla="*/ 1044114 w 2088228"/>
              <a:gd name="connsiteY12" fmla="*/ 1265203 h 1656180"/>
              <a:gd name="connsiteX13" fmla="*/ 398816 w 2088228"/>
              <a:gd name="connsiteY13" fmla="*/ 1656180 h 1656180"/>
              <a:gd name="connsiteX14" fmla="*/ 645304 w 2088228"/>
              <a:gd name="connsiteY14" fmla="*/ 1023574 h 1656180"/>
              <a:gd name="connsiteX15" fmla="*/ 178772 w 2088228"/>
              <a:gd name="connsiteY15" fmla="*/ 884106 h 1656180"/>
              <a:gd name="connsiteX16" fmla="*/ 0 w 2088228"/>
              <a:gd name="connsiteY16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044114 w 2088228"/>
              <a:gd name="connsiteY13" fmla="*/ 1265203 h 1656180"/>
              <a:gd name="connsiteX14" fmla="*/ 398816 w 2088228"/>
              <a:gd name="connsiteY14" fmla="*/ 1656180 h 1656180"/>
              <a:gd name="connsiteX15" fmla="*/ 645304 w 2088228"/>
              <a:gd name="connsiteY15" fmla="*/ 1023574 h 1656180"/>
              <a:gd name="connsiteX16" fmla="*/ 178772 w 2088228"/>
              <a:gd name="connsiteY16" fmla="*/ 884106 h 1656180"/>
              <a:gd name="connsiteX17" fmla="*/ 0 w 2088228"/>
              <a:gd name="connsiteY17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398816 w 2088228"/>
              <a:gd name="connsiteY15" fmla="*/ 1656180 h 1656180"/>
              <a:gd name="connsiteX16" fmla="*/ 645304 w 2088228"/>
              <a:gd name="connsiteY16" fmla="*/ 1023574 h 1656180"/>
              <a:gd name="connsiteX17" fmla="*/ 178772 w 2088228"/>
              <a:gd name="connsiteY17" fmla="*/ 884106 h 1656180"/>
              <a:gd name="connsiteX18" fmla="*/ 0 w 2088228"/>
              <a:gd name="connsiteY18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645304 w 2088228"/>
              <a:gd name="connsiteY17" fmla="*/ 1023574 h 1656180"/>
              <a:gd name="connsiteX18" fmla="*/ 178772 w 2088228"/>
              <a:gd name="connsiteY18" fmla="*/ 884106 h 1656180"/>
              <a:gd name="connsiteX19" fmla="*/ 0 w 2088228"/>
              <a:gd name="connsiteY19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104565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104565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805942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192128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104565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805942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088228" h="1656180">
                <a:moveTo>
                  <a:pt x="0" y="632604"/>
                </a:moveTo>
                <a:cubicBezTo>
                  <a:pt x="109018" y="634060"/>
                  <a:pt x="218035" y="499591"/>
                  <a:pt x="327053" y="501047"/>
                </a:cubicBezTo>
                <a:lnTo>
                  <a:pt x="871776" y="817961"/>
                </a:lnTo>
                <a:cubicBezTo>
                  <a:pt x="916742" y="695847"/>
                  <a:pt x="764001" y="314242"/>
                  <a:pt x="808967" y="192128"/>
                </a:cubicBezTo>
                <a:lnTo>
                  <a:pt x="1044114" y="0"/>
                </a:lnTo>
                <a:cubicBezTo>
                  <a:pt x="1072823" y="80518"/>
                  <a:pt x="1249814" y="136323"/>
                  <a:pt x="1278523" y="216841"/>
                </a:cubicBezTo>
                <a:lnTo>
                  <a:pt x="1154668" y="805604"/>
                </a:lnTo>
                <a:cubicBezTo>
                  <a:pt x="1298926" y="802939"/>
                  <a:pt x="1616179" y="466641"/>
                  <a:pt x="1760437" y="463976"/>
                </a:cubicBezTo>
                <a:lnTo>
                  <a:pt x="2088228" y="632604"/>
                </a:lnTo>
                <a:cubicBezTo>
                  <a:pt x="1987202" y="691725"/>
                  <a:pt x="1997387" y="824985"/>
                  <a:pt x="1896361" y="884106"/>
                </a:cubicBezTo>
                <a:lnTo>
                  <a:pt x="1183432" y="986504"/>
                </a:lnTo>
                <a:cubicBezTo>
                  <a:pt x="1223367" y="1084177"/>
                  <a:pt x="1658718" y="1218920"/>
                  <a:pt x="1698653" y="1316593"/>
                </a:cubicBezTo>
                <a:lnTo>
                  <a:pt x="1689412" y="1656180"/>
                </a:lnTo>
                <a:cubicBezTo>
                  <a:pt x="1597757" y="1600649"/>
                  <a:pt x="1444319" y="1643972"/>
                  <a:pt x="1352664" y="1588441"/>
                </a:cubicBezTo>
                <a:lnTo>
                  <a:pt x="1044114" y="1104565"/>
                </a:lnTo>
                <a:cubicBezTo>
                  <a:pt x="928661" y="1179360"/>
                  <a:pt x="887349" y="1513646"/>
                  <a:pt x="771896" y="1588441"/>
                </a:cubicBezTo>
                <a:lnTo>
                  <a:pt x="398816" y="1656180"/>
                </a:lnTo>
                <a:cubicBezTo>
                  <a:pt x="432560" y="1559460"/>
                  <a:pt x="367450" y="1400956"/>
                  <a:pt x="401194" y="1304236"/>
                </a:cubicBezTo>
                <a:lnTo>
                  <a:pt x="805942" y="1023574"/>
                </a:lnTo>
                <a:cubicBezTo>
                  <a:pt x="666907" y="935896"/>
                  <a:pt x="317807" y="971784"/>
                  <a:pt x="178772" y="884106"/>
                </a:cubicBezTo>
                <a:lnTo>
                  <a:pt x="0" y="63260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 rot="13754368">
            <a:off x="3216157" y="3910913"/>
            <a:ext cx="412433" cy="411636"/>
          </a:xfrm>
          <a:custGeom>
            <a:avLst/>
            <a:gdLst>
              <a:gd name="connsiteX0" fmla="*/ 1437 w 810975"/>
              <a:gd name="connsiteY0" fmla="*/ 323402 h 706871"/>
              <a:gd name="connsiteX1" fmla="*/ 285642 w 810975"/>
              <a:gd name="connsiteY1" fmla="*/ 619964 h 706871"/>
              <a:gd name="connsiteX2" fmla="*/ 594561 w 810975"/>
              <a:gd name="connsiteY2" fmla="*/ 706461 h 706871"/>
              <a:gd name="connsiteX3" fmla="*/ 804626 w 810975"/>
              <a:gd name="connsiteY3" fmla="*/ 595250 h 706871"/>
              <a:gd name="connsiteX4" fmla="*/ 755199 w 810975"/>
              <a:gd name="connsiteY4" fmla="*/ 360472 h 706871"/>
              <a:gd name="connsiteX5" fmla="*/ 742842 w 810975"/>
              <a:gd name="connsiteY5" fmla="*/ 150407 h 706871"/>
              <a:gd name="connsiteX6" fmla="*/ 730486 w 810975"/>
              <a:gd name="connsiteY6" fmla="*/ 2126 h 706871"/>
              <a:gd name="connsiteX7" fmla="*/ 643988 w 810975"/>
              <a:gd name="connsiteY7" fmla="*/ 261618 h 706871"/>
              <a:gd name="connsiteX8" fmla="*/ 260929 w 810975"/>
              <a:gd name="connsiteY8" fmla="*/ 88623 h 706871"/>
              <a:gd name="connsiteX9" fmla="*/ 409210 w 810975"/>
              <a:gd name="connsiteY9" fmla="*/ 397542 h 706871"/>
              <a:gd name="connsiteX10" fmla="*/ 1437 w 810975"/>
              <a:gd name="connsiteY10" fmla="*/ 323402 h 706871"/>
              <a:gd name="connsiteX0" fmla="*/ 871 w 983403"/>
              <a:gd name="connsiteY0" fmla="*/ 731175 h 737263"/>
              <a:gd name="connsiteX1" fmla="*/ 458070 w 983403"/>
              <a:gd name="connsiteY1" fmla="*/ 619964 h 737263"/>
              <a:gd name="connsiteX2" fmla="*/ 766989 w 983403"/>
              <a:gd name="connsiteY2" fmla="*/ 706461 h 737263"/>
              <a:gd name="connsiteX3" fmla="*/ 977054 w 983403"/>
              <a:gd name="connsiteY3" fmla="*/ 595250 h 737263"/>
              <a:gd name="connsiteX4" fmla="*/ 927627 w 983403"/>
              <a:gd name="connsiteY4" fmla="*/ 360472 h 737263"/>
              <a:gd name="connsiteX5" fmla="*/ 915270 w 983403"/>
              <a:gd name="connsiteY5" fmla="*/ 150407 h 737263"/>
              <a:gd name="connsiteX6" fmla="*/ 902914 w 983403"/>
              <a:gd name="connsiteY6" fmla="*/ 2126 h 737263"/>
              <a:gd name="connsiteX7" fmla="*/ 816416 w 983403"/>
              <a:gd name="connsiteY7" fmla="*/ 261618 h 737263"/>
              <a:gd name="connsiteX8" fmla="*/ 433357 w 983403"/>
              <a:gd name="connsiteY8" fmla="*/ 88623 h 737263"/>
              <a:gd name="connsiteX9" fmla="*/ 581638 w 983403"/>
              <a:gd name="connsiteY9" fmla="*/ 397542 h 737263"/>
              <a:gd name="connsiteX10" fmla="*/ 871 w 983403"/>
              <a:gd name="connsiteY10" fmla="*/ 731175 h 737263"/>
              <a:gd name="connsiteX0" fmla="*/ 4341 w 986873"/>
              <a:gd name="connsiteY0" fmla="*/ 731175 h 734712"/>
              <a:gd name="connsiteX1" fmla="*/ 461540 w 986873"/>
              <a:gd name="connsiteY1" fmla="*/ 619964 h 734712"/>
              <a:gd name="connsiteX2" fmla="*/ 770459 w 986873"/>
              <a:gd name="connsiteY2" fmla="*/ 706461 h 734712"/>
              <a:gd name="connsiteX3" fmla="*/ 980524 w 986873"/>
              <a:gd name="connsiteY3" fmla="*/ 595250 h 734712"/>
              <a:gd name="connsiteX4" fmla="*/ 931097 w 986873"/>
              <a:gd name="connsiteY4" fmla="*/ 360472 h 734712"/>
              <a:gd name="connsiteX5" fmla="*/ 918740 w 986873"/>
              <a:gd name="connsiteY5" fmla="*/ 150407 h 734712"/>
              <a:gd name="connsiteX6" fmla="*/ 906384 w 986873"/>
              <a:gd name="connsiteY6" fmla="*/ 2126 h 734712"/>
              <a:gd name="connsiteX7" fmla="*/ 819886 w 986873"/>
              <a:gd name="connsiteY7" fmla="*/ 261618 h 734712"/>
              <a:gd name="connsiteX8" fmla="*/ 436827 w 986873"/>
              <a:gd name="connsiteY8" fmla="*/ 88623 h 734712"/>
              <a:gd name="connsiteX9" fmla="*/ 585108 w 986873"/>
              <a:gd name="connsiteY9" fmla="*/ 397542 h 734712"/>
              <a:gd name="connsiteX10" fmla="*/ 251475 w 986873"/>
              <a:gd name="connsiteY10" fmla="*/ 459326 h 734712"/>
              <a:gd name="connsiteX11" fmla="*/ 4341 w 986873"/>
              <a:gd name="connsiteY11" fmla="*/ 731175 h 734712"/>
              <a:gd name="connsiteX0" fmla="*/ 4341 w 1004473"/>
              <a:gd name="connsiteY0" fmla="*/ 731109 h 734646"/>
              <a:gd name="connsiteX1" fmla="*/ 461540 w 1004473"/>
              <a:gd name="connsiteY1" fmla="*/ 619898 h 734646"/>
              <a:gd name="connsiteX2" fmla="*/ 770459 w 1004473"/>
              <a:gd name="connsiteY2" fmla="*/ 706395 h 734646"/>
              <a:gd name="connsiteX3" fmla="*/ 980524 w 1004473"/>
              <a:gd name="connsiteY3" fmla="*/ 595184 h 734646"/>
              <a:gd name="connsiteX4" fmla="*/ 992881 w 1004473"/>
              <a:gd name="connsiteY4" fmla="*/ 335692 h 734646"/>
              <a:gd name="connsiteX5" fmla="*/ 918740 w 1004473"/>
              <a:gd name="connsiteY5" fmla="*/ 150341 h 734646"/>
              <a:gd name="connsiteX6" fmla="*/ 906384 w 1004473"/>
              <a:gd name="connsiteY6" fmla="*/ 2060 h 734646"/>
              <a:gd name="connsiteX7" fmla="*/ 819886 w 1004473"/>
              <a:gd name="connsiteY7" fmla="*/ 261552 h 734646"/>
              <a:gd name="connsiteX8" fmla="*/ 436827 w 1004473"/>
              <a:gd name="connsiteY8" fmla="*/ 88557 h 734646"/>
              <a:gd name="connsiteX9" fmla="*/ 585108 w 1004473"/>
              <a:gd name="connsiteY9" fmla="*/ 397476 h 734646"/>
              <a:gd name="connsiteX10" fmla="*/ 251475 w 1004473"/>
              <a:gd name="connsiteY10" fmla="*/ 459260 h 734646"/>
              <a:gd name="connsiteX11" fmla="*/ 4341 w 1004473"/>
              <a:gd name="connsiteY11" fmla="*/ 731109 h 734646"/>
              <a:gd name="connsiteX0" fmla="*/ 4341 w 1228373"/>
              <a:gd name="connsiteY0" fmla="*/ 1057560 h 1061097"/>
              <a:gd name="connsiteX1" fmla="*/ 461540 w 1228373"/>
              <a:gd name="connsiteY1" fmla="*/ 946349 h 1061097"/>
              <a:gd name="connsiteX2" fmla="*/ 770459 w 1228373"/>
              <a:gd name="connsiteY2" fmla="*/ 1032846 h 1061097"/>
              <a:gd name="connsiteX3" fmla="*/ 980524 w 1228373"/>
              <a:gd name="connsiteY3" fmla="*/ 921635 h 1061097"/>
              <a:gd name="connsiteX4" fmla="*/ 992881 w 1228373"/>
              <a:gd name="connsiteY4" fmla="*/ 662143 h 1061097"/>
              <a:gd name="connsiteX5" fmla="*/ 1227659 w 1228373"/>
              <a:gd name="connsiteY5" fmla="*/ 7235 h 1061097"/>
              <a:gd name="connsiteX6" fmla="*/ 906384 w 1228373"/>
              <a:gd name="connsiteY6" fmla="*/ 328511 h 1061097"/>
              <a:gd name="connsiteX7" fmla="*/ 819886 w 1228373"/>
              <a:gd name="connsiteY7" fmla="*/ 588003 h 1061097"/>
              <a:gd name="connsiteX8" fmla="*/ 436827 w 1228373"/>
              <a:gd name="connsiteY8" fmla="*/ 415008 h 1061097"/>
              <a:gd name="connsiteX9" fmla="*/ 585108 w 1228373"/>
              <a:gd name="connsiteY9" fmla="*/ 723927 h 1061097"/>
              <a:gd name="connsiteX10" fmla="*/ 251475 w 1228373"/>
              <a:gd name="connsiteY10" fmla="*/ 785711 h 1061097"/>
              <a:gd name="connsiteX11" fmla="*/ 4341 w 1228373"/>
              <a:gd name="connsiteY11" fmla="*/ 1057560 h 1061097"/>
              <a:gd name="connsiteX0" fmla="*/ 4341 w 1230567"/>
              <a:gd name="connsiteY0" fmla="*/ 1072495 h 1076032"/>
              <a:gd name="connsiteX1" fmla="*/ 461540 w 1230567"/>
              <a:gd name="connsiteY1" fmla="*/ 961284 h 1076032"/>
              <a:gd name="connsiteX2" fmla="*/ 770459 w 1230567"/>
              <a:gd name="connsiteY2" fmla="*/ 1047781 h 1076032"/>
              <a:gd name="connsiteX3" fmla="*/ 980524 w 1230567"/>
              <a:gd name="connsiteY3" fmla="*/ 936570 h 1076032"/>
              <a:gd name="connsiteX4" fmla="*/ 992881 w 1230567"/>
              <a:gd name="connsiteY4" fmla="*/ 677078 h 1076032"/>
              <a:gd name="connsiteX5" fmla="*/ 1227659 w 1230567"/>
              <a:gd name="connsiteY5" fmla="*/ 22170 h 1076032"/>
              <a:gd name="connsiteX6" fmla="*/ 807530 w 1230567"/>
              <a:gd name="connsiteY6" fmla="*/ 195165 h 1076032"/>
              <a:gd name="connsiteX7" fmla="*/ 819886 w 1230567"/>
              <a:gd name="connsiteY7" fmla="*/ 602938 h 1076032"/>
              <a:gd name="connsiteX8" fmla="*/ 436827 w 1230567"/>
              <a:gd name="connsiteY8" fmla="*/ 429943 h 1076032"/>
              <a:gd name="connsiteX9" fmla="*/ 585108 w 1230567"/>
              <a:gd name="connsiteY9" fmla="*/ 738862 h 1076032"/>
              <a:gd name="connsiteX10" fmla="*/ 251475 w 1230567"/>
              <a:gd name="connsiteY10" fmla="*/ 800646 h 1076032"/>
              <a:gd name="connsiteX11" fmla="*/ 4341 w 1230567"/>
              <a:gd name="connsiteY11" fmla="*/ 1072495 h 1076032"/>
              <a:gd name="connsiteX0" fmla="*/ 4341 w 1231061"/>
              <a:gd name="connsiteY0" fmla="*/ 1053601 h 1057138"/>
              <a:gd name="connsiteX1" fmla="*/ 461540 w 1231061"/>
              <a:gd name="connsiteY1" fmla="*/ 942390 h 1057138"/>
              <a:gd name="connsiteX2" fmla="*/ 770459 w 1231061"/>
              <a:gd name="connsiteY2" fmla="*/ 1028887 h 1057138"/>
              <a:gd name="connsiteX3" fmla="*/ 980524 w 1231061"/>
              <a:gd name="connsiteY3" fmla="*/ 917676 h 1057138"/>
              <a:gd name="connsiteX4" fmla="*/ 992881 w 1231061"/>
              <a:gd name="connsiteY4" fmla="*/ 658184 h 1057138"/>
              <a:gd name="connsiteX5" fmla="*/ 1005238 w 1231061"/>
              <a:gd name="connsiteY5" fmla="*/ 312196 h 1057138"/>
              <a:gd name="connsiteX6" fmla="*/ 1227659 w 1231061"/>
              <a:gd name="connsiteY6" fmla="*/ 3276 h 1057138"/>
              <a:gd name="connsiteX7" fmla="*/ 807530 w 1231061"/>
              <a:gd name="connsiteY7" fmla="*/ 176271 h 1057138"/>
              <a:gd name="connsiteX8" fmla="*/ 819886 w 1231061"/>
              <a:gd name="connsiteY8" fmla="*/ 584044 h 1057138"/>
              <a:gd name="connsiteX9" fmla="*/ 436827 w 1231061"/>
              <a:gd name="connsiteY9" fmla="*/ 411049 h 1057138"/>
              <a:gd name="connsiteX10" fmla="*/ 585108 w 1231061"/>
              <a:gd name="connsiteY10" fmla="*/ 719968 h 1057138"/>
              <a:gd name="connsiteX11" fmla="*/ 251475 w 1231061"/>
              <a:gd name="connsiteY11" fmla="*/ 781752 h 1057138"/>
              <a:gd name="connsiteX12" fmla="*/ 4341 w 1231061"/>
              <a:gd name="connsiteY12" fmla="*/ 1053601 h 1057138"/>
              <a:gd name="connsiteX0" fmla="*/ 4341 w 1231061"/>
              <a:gd name="connsiteY0" fmla="*/ 1053601 h 1057138"/>
              <a:gd name="connsiteX1" fmla="*/ 461540 w 1231061"/>
              <a:gd name="connsiteY1" fmla="*/ 942390 h 1057138"/>
              <a:gd name="connsiteX2" fmla="*/ 770459 w 1231061"/>
              <a:gd name="connsiteY2" fmla="*/ 1028887 h 1057138"/>
              <a:gd name="connsiteX3" fmla="*/ 1029951 w 1231061"/>
              <a:gd name="connsiteY3" fmla="*/ 930033 h 1057138"/>
              <a:gd name="connsiteX4" fmla="*/ 992881 w 1231061"/>
              <a:gd name="connsiteY4" fmla="*/ 658184 h 1057138"/>
              <a:gd name="connsiteX5" fmla="*/ 1005238 w 1231061"/>
              <a:gd name="connsiteY5" fmla="*/ 312196 h 1057138"/>
              <a:gd name="connsiteX6" fmla="*/ 1227659 w 1231061"/>
              <a:gd name="connsiteY6" fmla="*/ 3276 h 1057138"/>
              <a:gd name="connsiteX7" fmla="*/ 807530 w 1231061"/>
              <a:gd name="connsiteY7" fmla="*/ 176271 h 1057138"/>
              <a:gd name="connsiteX8" fmla="*/ 819886 w 1231061"/>
              <a:gd name="connsiteY8" fmla="*/ 584044 h 1057138"/>
              <a:gd name="connsiteX9" fmla="*/ 436827 w 1231061"/>
              <a:gd name="connsiteY9" fmla="*/ 411049 h 1057138"/>
              <a:gd name="connsiteX10" fmla="*/ 585108 w 1231061"/>
              <a:gd name="connsiteY10" fmla="*/ 719968 h 1057138"/>
              <a:gd name="connsiteX11" fmla="*/ 251475 w 1231061"/>
              <a:gd name="connsiteY11" fmla="*/ 781752 h 1057138"/>
              <a:gd name="connsiteX12" fmla="*/ 4341 w 1231061"/>
              <a:gd name="connsiteY12" fmla="*/ 1053601 h 1057138"/>
              <a:gd name="connsiteX0" fmla="*/ 4341 w 1231061"/>
              <a:gd name="connsiteY0" fmla="*/ 1053601 h 1057138"/>
              <a:gd name="connsiteX1" fmla="*/ 461540 w 1231061"/>
              <a:gd name="connsiteY1" fmla="*/ 942390 h 1057138"/>
              <a:gd name="connsiteX2" fmla="*/ 770459 w 1231061"/>
              <a:gd name="connsiteY2" fmla="*/ 1028887 h 1057138"/>
              <a:gd name="connsiteX3" fmla="*/ 1029951 w 1231061"/>
              <a:gd name="connsiteY3" fmla="*/ 930033 h 1057138"/>
              <a:gd name="connsiteX4" fmla="*/ 992881 w 1231061"/>
              <a:gd name="connsiteY4" fmla="*/ 658184 h 1057138"/>
              <a:gd name="connsiteX5" fmla="*/ 1005238 w 1231061"/>
              <a:gd name="connsiteY5" fmla="*/ 312196 h 1057138"/>
              <a:gd name="connsiteX6" fmla="*/ 1227659 w 1231061"/>
              <a:gd name="connsiteY6" fmla="*/ 3276 h 1057138"/>
              <a:gd name="connsiteX7" fmla="*/ 807530 w 1231061"/>
              <a:gd name="connsiteY7" fmla="*/ 176271 h 1057138"/>
              <a:gd name="connsiteX8" fmla="*/ 819886 w 1231061"/>
              <a:gd name="connsiteY8" fmla="*/ 584044 h 1057138"/>
              <a:gd name="connsiteX9" fmla="*/ 436827 w 1231061"/>
              <a:gd name="connsiteY9" fmla="*/ 411049 h 1057138"/>
              <a:gd name="connsiteX10" fmla="*/ 585108 w 1231061"/>
              <a:gd name="connsiteY10" fmla="*/ 719968 h 1057138"/>
              <a:gd name="connsiteX11" fmla="*/ 251475 w 1231061"/>
              <a:gd name="connsiteY11" fmla="*/ 781752 h 1057138"/>
              <a:gd name="connsiteX12" fmla="*/ 4341 w 1231061"/>
              <a:gd name="connsiteY12" fmla="*/ 1053601 h 1057138"/>
              <a:gd name="connsiteX0" fmla="*/ 4341 w 1088125"/>
              <a:gd name="connsiteY0" fmla="*/ 1029559 h 1033096"/>
              <a:gd name="connsiteX1" fmla="*/ 461540 w 1088125"/>
              <a:gd name="connsiteY1" fmla="*/ 918348 h 1033096"/>
              <a:gd name="connsiteX2" fmla="*/ 770459 w 1088125"/>
              <a:gd name="connsiteY2" fmla="*/ 1004845 h 1033096"/>
              <a:gd name="connsiteX3" fmla="*/ 1029951 w 1088125"/>
              <a:gd name="connsiteY3" fmla="*/ 905991 h 1033096"/>
              <a:gd name="connsiteX4" fmla="*/ 992881 w 1088125"/>
              <a:gd name="connsiteY4" fmla="*/ 634142 h 1033096"/>
              <a:gd name="connsiteX5" fmla="*/ 1005238 w 1088125"/>
              <a:gd name="connsiteY5" fmla="*/ 288154 h 1033096"/>
              <a:gd name="connsiteX6" fmla="*/ 1079377 w 1088125"/>
              <a:gd name="connsiteY6" fmla="*/ 3947 h 1033096"/>
              <a:gd name="connsiteX7" fmla="*/ 807530 w 1088125"/>
              <a:gd name="connsiteY7" fmla="*/ 152229 h 1033096"/>
              <a:gd name="connsiteX8" fmla="*/ 819886 w 1088125"/>
              <a:gd name="connsiteY8" fmla="*/ 560002 h 1033096"/>
              <a:gd name="connsiteX9" fmla="*/ 436827 w 1088125"/>
              <a:gd name="connsiteY9" fmla="*/ 387007 h 1033096"/>
              <a:gd name="connsiteX10" fmla="*/ 585108 w 1088125"/>
              <a:gd name="connsiteY10" fmla="*/ 695926 h 1033096"/>
              <a:gd name="connsiteX11" fmla="*/ 251475 w 1088125"/>
              <a:gd name="connsiteY11" fmla="*/ 757710 h 1033096"/>
              <a:gd name="connsiteX12" fmla="*/ 4341 w 1088125"/>
              <a:gd name="connsiteY12" fmla="*/ 1029559 h 1033096"/>
              <a:gd name="connsiteX0" fmla="*/ 4341 w 1161067"/>
              <a:gd name="connsiteY0" fmla="*/ 1176127 h 1179664"/>
              <a:gd name="connsiteX1" fmla="*/ 461540 w 1161067"/>
              <a:gd name="connsiteY1" fmla="*/ 1064916 h 1179664"/>
              <a:gd name="connsiteX2" fmla="*/ 770459 w 1161067"/>
              <a:gd name="connsiteY2" fmla="*/ 1151413 h 1179664"/>
              <a:gd name="connsiteX3" fmla="*/ 1029951 w 1161067"/>
              <a:gd name="connsiteY3" fmla="*/ 1052559 h 1179664"/>
              <a:gd name="connsiteX4" fmla="*/ 992881 w 1161067"/>
              <a:gd name="connsiteY4" fmla="*/ 780710 h 1179664"/>
              <a:gd name="connsiteX5" fmla="*/ 1005238 w 1161067"/>
              <a:gd name="connsiteY5" fmla="*/ 434722 h 1179664"/>
              <a:gd name="connsiteX6" fmla="*/ 1156231 w 1161067"/>
              <a:gd name="connsiteY6" fmla="*/ 1753 h 1179664"/>
              <a:gd name="connsiteX7" fmla="*/ 807530 w 1161067"/>
              <a:gd name="connsiteY7" fmla="*/ 298797 h 1179664"/>
              <a:gd name="connsiteX8" fmla="*/ 819886 w 1161067"/>
              <a:gd name="connsiteY8" fmla="*/ 706570 h 1179664"/>
              <a:gd name="connsiteX9" fmla="*/ 436827 w 1161067"/>
              <a:gd name="connsiteY9" fmla="*/ 533575 h 1179664"/>
              <a:gd name="connsiteX10" fmla="*/ 585108 w 1161067"/>
              <a:gd name="connsiteY10" fmla="*/ 842494 h 1179664"/>
              <a:gd name="connsiteX11" fmla="*/ 251475 w 1161067"/>
              <a:gd name="connsiteY11" fmla="*/ 904278 h 1179664"/>
              <a:gd name="connsiteX12" fmla="*/ 4341 w 1161067"/>
              <a:gd name="connsiteY12" fmla="*/ 1176127 h 1179664"/>
              <a:gd name="connsiteX0" fmla="*/ 4341 w 1161067"/>
              <a:gd name="connsiteY0" fmla="*/ 1176127 h 1181662"/>
              <a:gd name="connsiteX1" fmla="*/ 461540 w 1161067"/>
              <a:gd name="connsiteY1" fmla="*/ 1091964 h 1181662"/>
              <a:gd name="connsiteX2" fmla="*/ 770459 w 1161067"/>
              <a:gd name="connsiteY2" fmla="*/ 1151413 h 1181662"/>
              <a:gd name="connsiteX3" fmla="*/ 1029951 w 1161067"/>
              <a:gd name="connsiteY3" fmla="*/ 1052559 h 1181662"/>
              <a:gd name="connsiteX4" fmla="*/ 992881 w 1161067"/>
              <a:gd name="connsiteY4" fmla="*/ 780710 h 1181662"/>
              <a:gd name="connsiteX5" fmla="*/ 1005238 w 1161067"/>
              <a:gd name="connsiteY5" fmla="*/ 434722 h 1181662"/>
              <a:gd name="connsiteX6" fmla="*/ 1156231 w 1161067"/>
              <a:gd name="connsiteY6" fmla="*/ 1753 h 1181662"/>
              <a:gd name="connsiteX7" fmla="*/ 807530 w 1161067"/>
              <a:gd name="connsiteY7" fmla="*/ 298797 h 1181662"/>
              <a:gd name="connsiteX8" fmla="*/ 819886 w 1161067"/>
              <a:gd name="connsiteY8" fmla="*/ 706570 h 1181662"/>
              <a:gd name="connsiteX9" fmla="*/ 436827 w 1161067"/>
              <a:gd name="connsiteY9" fmla="*/ 533575 h 1181662"/>
              <a:gd name="connsiteX10" fmla="*/ 585108 w 1161067"/>
              <a:gd name="connsiteY10" fmla="*/ 842494 h 1181662"/>
              <a:gd name="connsiteX11" fmla="*/ 251475 w 1161067"/>
              <a:gd name="connsiteY11" fmla="*/ 904278 h 1181662"/>
              <a:gd name="connsiteX12" fmla="*/ 4341 w 1161067"/>
              <a:gd name="connsiteY12" fmla="*/ 1176127 h 1181662"/>
              <a:gd name="connsiteX0" fmla="*/ 19869 w 1176595"/>
              <a:gd name="connsiteY0" fmla="*/ 1176127 h 1188476"/>
              <a:gd name="connsiteX1" fmla="*/ 477068 w 1176595"/>
              <a:gd name="connsiteY1" fmla="*/ 1091964 h 1188476"/>
              <a:gd name="connsiteX2" fmla="*/ 785987 w 1176595"/>
              <a:gd name="connsiteY2" fmla="*/ 1151413 h 1188476"/>
              <a:gd name="connsiteX3" fmla="*/ 1045479 w 1176595"/>
              <a:gd name="connsiteY3" fmla="*/ 1052559 h 1188476"/>
              <a:gd name="connsiteX4" fmla="*/ 1008409 w 1176595"/>
              <a:gd name="connsiteY4" fmla="*/ 780710 h 1188476"/>
              <a:gd name="connsiteX5" fmla="*/ 1020766 w 1176595"/>
              <a:gd name="connsiteY5" fmla="*/ 434722 h 1188476"/>
              <a:gd name="connsiteX6" fmla="*/ 1171759 w 1176595"/>
              <a:gd name="connsiteY6" fmla="*/ 1753 h 1188476"/>
              <a:gd name="connsiteX7" fmla="*/ 823058 w 1176595"/>
              <a:gd name="connsiteY7" fmla="*/ 298797 h 1188476"/>
              <a:gd name="connsiteX8" fmla="*/ 835414 w 1176595"/>
              <a:gd name="connsiteY8" fmla="*/ 706570 h 1188476"/>
              <a:gd name="connsiteX9" fmla="*/ 452355 w 1176595"/>
              <a:gd name="connsiteY9" fmla="*/ 533575 h 1188476"/>
              <a:gd name="connsiteX10" fmla="*/ 600636 w 1176595"/>
              <a:gd name="connsiteY10" fmla="*/ 842494 h 1188476"/>
              <a:gd name="connsiteX11" fmla="*/ 134255 w 1176595"/>
              <a:gd name="connsiteY11" fmla="*/ 775802 h 1188476"/>
              <a:gd name="connsiteX12" fmla="*/ 19869 w 1176595"/>
              <a:gd name="connsiteY12" fmla="*/ 1176127 h 1188476"/>
              <a:gd name="connsiteX0" fmla="*/ 11703 w 1259257"/>
              <a:gd name="connsiteY0" fmla="*/ 1378985 h 1385142"/>
              <a:gd name="connsiteX1" fmla="*/ 559730 w 1259257"/>
              <a:gd name="connsiteY1" fmla="*/ 1091964 h 1385142"/>
              <a:gd name="connsiteX2" fmla="*/ 868649 w 1259257"/>
              <a:gd name="connsiteY2" fmla="*/ 1151413 h 1385142"/>
              <a:gd name="connsiteX3" fmla="*/ 1128141 w 1259257"/>
              <a:gd name="connsiteY3" fmla="*/ 1052559 h 1385142"/>
              <a:gd name="connsiteX4" fmla="*/ 1091071 w 1259257"/>
              <a:gd name="connsiteY4" fmla="*/ 780710 h 1385142"/>
              <a:gd name="connsiteX5" fmla="*/ 1103428 w 1259257"/>
              <a:gd name="connsiteY5" fmla="*/ 434722 h 1385142"/>
              <a:gd name="connsiteX6" fmla="*/ 1254421 w 1259257"/>
              <a:gd name="connsiteY6" fmla="*/ 1753 h 1385142"/>
              <a:gd name="connsiteX7" fmla="*/ 905720 w 1259257"/>
              <a:gd name="connsiteY7" fmla="*/ 298797 h 1385142"/>
              <a:gd name="connsiteX8" fmla="*/ 918076 w 1259257"/>
              <a:gd name="connsiteY8" fmla="*/ 706570 h 1385142"/>
              <a:gd name="connsiteX9" fmla="*/ 535017 w 1259257"/>
              <a:gd name="connsiteY9" fmla="*/ 533575 h 1385142"/>
              <a:gd name="connsiteX10" fmla="*/ 683298 w 1259257"/>
              <a:gd name="connsiteY10" fmla="*/ 842494 h 1385142"/>
              <a:gd name="connsiteX11" fmla="*/ 216917 w 1259257"/>
              <a:gd name="connsiteY11" fmla="*/ 775802 h 1385142"/>
              <a:gd name="connsiteX12" fmla="*/ 11703 w 1259257"/>
              <a:gd name="connsiteY12" fmla="*/ 1378985 h 1385142"/>
              <a:gd name="connsiteX0" fmla="*/ 5618 w 1253172"/>
              <a:gd name="connsiteY0" fmla="*/ 1378985 h 1382633"/>
              <a:gd name="connsiteX1" fmla="*/ 553645 w 1253172"/>
              <a:gd name="connsiteY1" fmla="*/ 1091964 h 1382633"/>
              <a:gd name="connsiteX2" fmla="*/ 862564 w 1253172"/>
              <a:gd name="connsiteY2" fmla="*/ 1151413 h 1382633"/>
              <a:gd name="connsiteX3" fmla="*/ 1122056 w 1253172"/>
              <a:gd name="connsiteY3" fmla="*/ 1052559 h 1382633"/>
              <a:gd name="connsiteX4" fmla="*/ 1084986 w 1253172"/>
              <a:gd name="connsiteY4" fmla="*/ 780710 h 1382633"/>
              <a:gd name="connsiteX5" fmla="*/ 1097343 w 1253172"/>
              <a:gd name="connsiteY5" fmla="*/ 434722 h 1382633"/>
              <a:gd name="connsiteX6" fmla="*/ 1248336 w 1253172"/>
              <a:gd name="connsiteY6" fmla="*/ 1753 h 1382633"/>
              <a:gd name="connsiteX7" fmla="*/ 899635 w 1253172"/>
              <a:gd name="connsiteY7" fmla="*/ 298797 h 1382633"/>
              <a:gd name="connsiteX8" fmla="*/ 911991 w 1253172"/>
              <a:gd name="connsiteY8" fmla="*/ 706570 h 1382633"/>
              <a:gd name="connsiteX9" fmla="*/ 528932 w 1253172"/>
              <a:gd name="connsiteY9" fmla="*/ 533575 h 1382633"/>
              <a:gd name="connsiteX10" fmla="*/ 677213 w 1253172"/>
              <a:gd name="connsiteY10" fmla="*/ 842494 h 1382633"/>
              <a:gd name="connsiteX11" fmla="*/ 287686 w 1253172"/>
              <a:gd name="connsiteY11" fmla="*/ 856945 h 1382633"/>
              <a:gd name="connsiteX12" fmla="*/ 5618 w 1253172"/>
              <a:gd name="connsiteY12" fmla="*/ 1378985 h 1382633"/>
              <a:gd name="connsiteX0" fmla="*/ 5618 w 1130348"/>
              <a:gd name="connsiteY0" fmla="*/ 1097068 h 1100716"/>
              <a:gd name="connsiteX1" fmla="*/ 553645 w 1130348"/>
              <a:gd name="connsiteY1" fmla="*/ 810047 h 1100716"/>
              <a:gd name="connsiteX2" fmla="*/ 862564 w 1130348"/>
              <a:gd name="connsiteY2" fmla="*/ 869496 h 1100716"/>
              <a:gd name="connsiteX3" fmla="*/ 1122056 w 1130348"/>
              <a:gd name="connsiteY3" fmla="*/ 770642 h 1100716"/>
              <a:gd name="connsiteX4" fmla="*/ 1084986 w 1130348"/>
              <a:gd name="connsiteY4" fmla="*/ 498793 h 1100716"/>
              <a:gd name="connsiteX5" fmla="*/ 1097343 w 1130348"/>
              <a:gd name="connsiteY5" fmla="*/ 152805 h 1100716"/>
              <a:gd name="connsiteX6" fmla="*/ 1108601 w 1130348"/>
              <a:gd name="connsiteY6" fmla="*/ 84980 h 1100716"/>
              <a:gd name="connsiteX7" fmla="*/ 899635 w 1130348"/>
              <a:gd name="connsiteY7" fmla="*/ 16880 h 1100716"/>
              <a:gd name="connsiteX8" fmla="*/ 911991 w 1130348"/>
              <a:gd name="connsiteY8" fmla="*/ 424653 h 1100716"/>
              <a:gd name="connsiteX9" fmla="*/ 528932 w 1130348"/>
              <a:gd name="connsiteY9" fmla="*/ 251658 h 1100716"/>
              <a:gd name="connsiteX10" fmla="*/ 677213 w 1130348"/>
              <a:gd name="connsiteY10" fmla="*/ 560577 h 1100716"/>
              <a:gd name="connsiteX11" fmla="*/ 287686 w 1130348"/>
              <a:gd name="connsiteY11" fmla="*/ 575028 h 1100716"/>
              <a:gd name="connsiteX12" fmla="*/ 5618 w 1130348"/>
              <a:gd name="connsiteY12" fmla="*/ 1097068 h 1100716"/>
              <a:gd name="connsiteX0" fmla="*/ 5618 w 1124327"/>
              <a:gd name="connsiteY0" fmla="*/ 1023525 h 1027173"/>
              <a:gd name="connsiteX1" fmla="*/ 553645 w 1124327"/>
              <a:gd name="connsiteY1" fmla="*/ 736504 h 1027173"/>
              <a:gd name="connsiteX2" fmla="*/ 862564 w 1124327"/>
              <a:gd name="connsiteY2" fmla="*/ 795953 h 1027173"/>
              <a:gd name="connsiteX3" fmla="*/ 1122056 w 1124327"/>
              <a:gd name="connsiteY3" fmla="*/ 697099 h 1027173"/>
              <a:gd name="connsiteX4" fmla="*/ 1084986 w 1124327"/>
              <a:gd name="connsiteY4" fmla="*/ 425250 h 1027173"/>
              <a:gd name="connsiteX5" fmla="*/ 1097343 w 1124327"/>
              <a:gd name="connsiteY5" fmla="*/ 79262 h 1027173"/>
              <a:gd name="connsiteX6" fmla="*/ 1108601 w 1124327"/>
              <a:gd name="connsiteY6" fmla="*/ 11437 h 1027173"/>
              <a:gd name="connsiteX7" fmla="*/ 990462 w 1124327"/>
              <a:gd name="connsiteY7" fmla="*/ 132672 h 1027173"/>
              <a:gd name="connsiteX8" fmla="*/ 911991 w 1124327"/>
              <a:gd name="connsiteY8" fmla="*/ 351110 h 1027173"/>
              <a:gd name="connsiteX9" fmla="*/ 528932 w 1124327"/>
              <a:gd name="connsiteY9" fmla="*/ 178115 h 1027173"/>
              <a:gd name="connsiteX10" fmla="*/ 677213 w 1124327"/>
              <a:gd name="connsiteY10" fmla="*/ 487034 h 1027173"/>
              <a:gd name="connsiteX11" fmla="*/ 287686 w 1124327"/>
              <a:gd name="connsiteY11" fmla="*/ 501485 h 1027173"/>
              <a:gd name="connsiteX12" fmla="*/ 5618 w 1124327"/>
              <a:gd name="connsiteY12" fmla="*/ 1023525 h 1027173"/>
              <a:gd name="connsiteX0" fmla="*/ 1128 w 1119837"/>
              <a:gd name="connsiteY0" fmla="*/ 1023525 h 1026261"/>
              <a:gd name="connsiteX1" fmla="*/ 549155 w 1119837"/>
              <a:gd name="connsiteY1" fmla="*/ 736504 h 1026261"/>
              <a:gd name="connsiteX2" fmla="*/ 858074 w 1119837"/>
              <a:gd name="connsiteY2" fmla="*/ 795953 h 1026261"/>
              <a:gd name="connsiteX3" fmla="*/ 1117566 w 1119837"/>
              <a:gd name="connsiteY3" fmla="*/ 697099 h 1026261"/>
              <a:gd name="connsiteX4" fmla="*/ 1080496 w 1119837"/>
              <a:gd name="connsiteY4" fmla="*/ 425250 h 1026261"/>
              <a:gd name="connsiteX5" fmla="*/ 1092853 w 1119837"/>
              <a:gd name="connsiteY5" fmla="*/ 79262 h 1026261"/>
              <a:gd name="connsiteX6" fmla="*/ 1104111 w 1119837"/>
              <a:gd name="connsiteY6" fmla="*/ 11437 h 1026261"/>
              <a:gd name="connsiteX7" fmla="*/ 985972 w 1119837"/>
              <a:gd name="connsiteY7" fmla="*/ 132672 h 1026261"/>
              <a:gd name="connsiteX8" fmla="*/ 907501 w 1119837"/>
              <a:gd name="connsiteY8" fmla="*/ 351110 h 1026261"/>
              <a:gd name="connsiteX9" fmla="*/ 524442 w 1119837"/>
              <a:gd name="connsiteY9" fmla="*/ 178115 h 1026261"/>
              <a:gd name="connsiteX10" fmla="*/ 672723 w 1119837"/>
              <a:gd name="connsiteY10" fmla="*/ 487034 h 1026261"/>
              <a:gd name="connsiteX11" fmla="*/ 410990 w 1119837"/>
              <a:gd name="connsiteY11" fmla="*/ 536157 h 1026261"/>
              <a:gd name="connsiteX12" fmla="*/ 1128 w 1119837"/>
              <a:gd name="connsiteY12" fmla="*/ 1023525 h 1026261"/>
              <a:gd name="connsiteX0" fmla="*/ 2526 w 924630"/>
              <a:gd name="connsiteY0" fmla="*/ 789485 h 801035"/>
              <a:gd name="connsiteX1" fmla="*/ 353948 w 924630"/>
              <a:gd name="connsiteY1" fmla="*/ 736504 h 801035"/>
              <a:gd name="connsiteX2" fmla="*/ 662867 w 924630"/>
              <a:gd name="connsiteY2" fmla="*/ 795953 h 801035"/>
              <a:gd name="connsiteX3" fmla="*/ 922359 w 924630"/>
              <a:gd name="connsiteY3" fmla="*/ 697099 h 801035"/>
              <a:gd name="connsiteX4" fmla="*/ 885289 w 924630"/>
              <a:gd name="connsiteY4" fmla="*/ 425250 h 801035"/>
              <a:gd name="connsiteX5" fmla="*/ 897646 w 924630"/>
              <a:gd name="connsiteY5" fmla="*/ 79262 h 801035"/>
              <a:gd name="connsiteX6" fmla="*/ 908904 w 924630"/>
              <a:gd name="connsiteY6" fmla="*/ 11437 h 801035"/>
              <a:gd name="connsiteX7" fmla="*/ 790765 w 924630"/>
              <a:gd name="connsiteY7" fmla="*/ 132672 h 801035"/>
              <a:gd name="connsiteX8" fmla="*/ 712294 w 924630"/>
              <a:gd name="connsiteY8" fmla="*/ 351110 h 801035"/>
              <a:gd name="connsiteX9" fmla="*/ 329235 w 924630"/>
              <a:gd name="connsiteY9" fmla="*/ 178115 h 801035"/>
              <a:gd name="connsiteX10" fmla="*/ 477516 w 924630"/>
              <a:gd name="connsiteY10" fmla="*/ 487034 h 801035"/>
              <a:gd name="connsiteX11" fmla="*/ 215783 w 924630"/>
              <a:gd name="connsiteY11" fmla="*/ 536157 h 801035"/>
              <a:gd name="connsiteX12" fmla="*/ 2526 w 924630"/>
              <a:gd name="connsiteY12" fmla="*/ 789485 h 801035"/>
              <a:gd name="connsiteX0" fmla="*/ 2526 w 952449"/>
              <a:gd name="connsiteY0" fmla="*/ 789485 h 797089"/>
              <a:gd name="connsiteX1" fmla="*/ 353948 w 952449"/>
              <a:gd name="connsiteY1" fmla="*/ 736504 h 797089"/>
              <a:gd name="connsiteX2" fmla="*/ 662867 w 952449"/>
              <a:gd name="connsiteY2" fmla="*/ 795953 h 797089"/>
              <a:gd name="connsiteX3" fmla="*/ 922359 w 952449"/>
              <a:gd name="connsiteY3" fmla="*/ 697099 h 797089"/>
              <a:gd name="connsiteX4" fmla="*/ 944271 w 952449"/>
              <a:gd name="connsiteY4" fmla="*/ 425250 h 797089"/>
              <a:gd name="connsiteX5" fmla="*/ 897646 w 952449"/>
              <a:gd name="connsiteY5" fmla="*/ 79262 h 797089"/>
              <a:gd name="connsiteX6" fmla="*/ 908904 w 952449"/>
              <a:gd name="connsiteY6" fmla="*/ 11437 h 797089"/>
              <a:gd name="connsiteX7" fmla="*/ 790765 w 952449"/>
              <a:gd name="connsiteY7" fmla="*/ 132672 h 797089"/>
              <a:gd name="connsiteX8" fmla="*/ 712294 w 952449"/>
              <a:gd name="connsiteY8" fmla="*/ 351110 h 797089"/>
              <a:gd name="connsiteX9" fmla="*/ 329235 w 952449"/>
              <a:gd name="connsiteY9" fmla="*/ 178115 h 797089"/>
              <a:gd name="connsiteX10" fmla="*/ 477516 w 952449"/>
              <a:gd name="connsiteY10" fmla="*/ 487034 h 797089"/>
              <a:gd name="connsiteX11" fmla="*/ 215783 w 952449"/>
              <a:gd name="connsiteY11" fmla="*/ 536157 h 797089"/>
              <a:gd name="connsiteX12" fmla="*/ 2526 w 952449"/>
              <a:gd name="connsiteY12" fmla="*/ 789485 h 79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52449" h="797089">
                <a:moveTo>
                  <a:pt x="2526" y="789485"/>
                </a:moveTo>
                <a:cubicBezTo>
                  <a:pt x="25553" y="822876"/>
                  <a:pt x="243891" y="735426"/>
                  <a:pt x="353948" y="736504"/>
                </a:cubicBezTo>
                <a:cubicBezTo>
                  <a:pt x="464005" y="737582"/>
                  <a:pt x="568132" y="802520"/>
                  <a:pt x="662867" y="795953"/>
                </a:cubicBezTo>
                <a:cubicBezTo>
                  <a:pt x="757602" y="789386"/>
                  <a:pt x="875458" y="758883"/>
                  <a:pt x="922359" y="697099"/>
                </a:cubicBezTo>
                <a:cubicBezTo>
                  <a:pt x="969260" y="635315"/>
                  <a:pt x="948390" y="528223"/>
                  <a:pt x="944271" y="425250"/>
                </a:cubicBezTo>
                <a:cubicBezTo>
                  <a:pt x="940152" y="322277"/>
                  <a:pt x="858516" y="188413"/>
                  <a:pt x="897646" y="79262"/>
                </a:cubicBezTo>
                <a:cubicBezTo>
                  <a:pt x="936776" y="-29889"/>
                  <a:pt x="926717" y="2535"/>
                  <a:pt x="908904" y="11437"/>
                </a:cubicBezTo>
                <a:cubicBezTo>
                  <a:pt x="891091" y="20339"/>
                  <a:pt x="823533" y="76060"/>
                  <a:pt x="790765" y="132672"/>
                </a:cubicBezTo>
                <a:cubicBezTo>
                  <a:pt x="757997" y="189284"/>
                  <a:pt x="789216" y="343536"/>
                  <a:pt x="712294" y="351110"/>
                </a:cubicBezTo>
                <a:cubicBezTo>
                  <a:pt x="635372" y="358684"/>
                  <a:pt x="368365" y="155461"/>
                  <a:pt x="329235" y="178115"/>
                </a:cubicBezTo>
                <a:cubicBezTo>
                  <a:pt x="290105" y="200769"/>
                  <a:pt x="496425" y="427360"/>
                  <a:pt x="477516" y="487034"/>
                </a:cubicBezTo>
                <a:cubicBezTo>
                  <a:pt x="458607" y="546708"/>
                  <a:pt x="312578" y="480552"/>
                  <a:pt x="215783" y="536157"/>
                </a:cubicBezTo>
                <a:cubicBezTo>
                  <a:pt x="118989" y="591763"/>
                  <a:pt x="-20501" y="756094"/>
                  <a:pt x="2526" y="789485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256929" y="3624245"/>
            <a:ext cx="144016" cy="144016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5-конечная звезда 5"/>
          <p:cNvSpPr/>
          <p:nvPr/>
        </p:nvSpPr>
        <p:spPr>
          <a:xfrm rot="1755018">
            <a:off x="2210632" y="2718530"/>
            <a:ext cx="763910" cy="664299"/>
          </a:xfrm>
          <a:custGeom>
            <a:avLst/>
            <a:gdLst>
              <a:gd name="connsiteX0" fmla="*/ 2 w 2088232"/>
              <a:gd name="connsiteY0" fmla="*/ 632604 h 1656184"/>
              <a:gd name="connsiteX1" fmla="*/ 797638 w 2088232"/>
              <a:gd name="connsiteY1" fmla="*/ 632609 h 1656184"/>
              <a:gd name="connsiteX2" fmla="*/ 1044116 w 2088232"/>
              <a:gd name="connsiteY2" fmla="*/ 0 h 1656184"/>
              <a:gd name="connsiteX3" fmla="*/ 1290594 w 2088232"/>
              <a:gd name="connsiteY3" fmla="*/ 632609 h 1656184"/>
              <a:gd name="connsiteX4" fmla="*/ 2088230 w 2088232"/>
              <a:gd name="connsiteY4" fmla="*/ 632604 h 1656184"/>
              <a:gd name="connsiteX5" fmla="*/ 1442926 w 2088232"/>
              <a:gd name="connsiteY5" fmla="*/ 1023574 h 1656184"/>
              <a:gd name="connsiteX6" fmla="*/ 1689414 w 2088232"/>
              <a:gd name="connsiteY6" fmla="*/ 1656180 h 1656184"/>
              <a:gd name="connsiteX7" fmla="*/ 1044116 w 2088232"/>
              <a:gd name="connsiteY7" fmla="*/ 1265203 h 1656184"/>
              <a:gd name="connsiteX8" fmla="*/ 398818 w 2088232"/>
              <a:gd name="connsiteY8" fmla="*/ 1656180 h 1656184"/>
              <a:gd name="connsiteX9" fmla="*/ 645306 w 2088232"/>
              <a:gd name="connsiteY9" fmla="*/ 1023574 h 1656184"/>
              <a:gd name="connsiteX10" fmla="*/ 2 w 2088232"/>
              <a:gd name="connsiteY10" fmla="*/ 632604 h 1656184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1044114 w 2088228"/>
              <a:gd name="connsiteY3" fmla="*/ 0 h 1656180"/>
              <a:gd name="connsiteX4" fmla="*/ 1290592 w 2088228"/>
              <a:gd name="connsiteY4" fmla="*/ 632609 h 1656180"/>
              <a:gd name="connsiteX5" fmla="*/ 2088228 w 2088228"/>
              <a:gd name="connsiteY5" fmla="*/ 632604 h 1656180"/>
              <a:gd name="connsiteX6" fmla="*/ 1442924 w 2088228"/>
              <a:gd name="connsiteY6" fmla="*/ 1023574 h 1656180"/>
              <a:gd name="connsiteX7" fmla="*/ 1689412 w 2088228"/>
              <a:gd name="connsiteY7" fmla="*/ 1656180 h 1656180"/>
              <a:gd name="connsiteX8" fmla="*/ 1044114 w 2088228"/>
              <a:gd name="connsiteY8" fmla="*/ 1265203 h 1656180"/>
              <a:gd name="connsiteX9" fmla="*/ 398816 w 2088228"/>
              <a:gd name="connsiteY9" fmla="*/ 1656180 h 1656180"/>
              <a:gd name="connsiteX10" fmla="*/ 645304 w 2088228"/>
              <a:gd name="connsiteY10" fmla="*/ 1023574 h 1656180"/>
              <a:gd name="connsiteX11" fmla="*/ 0 w 2088228"/>
              <a:gd name="connsiteY11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1044114 w 2088228"/>
              <a:gd name="connsiteY3" fmla="*/ 0 h 1656180"/>
              <a:gd name="connsiteX4" fmla="*/ 1290592 w 2088228"/>
              <a:gd name="connsiteY4" fmla="*/ 632609 h 1656180"/>
              <a:gd name="connsiteX5" fmla="*/ 2088228 w 2088228"/>
              <a:gd name="connsiteY5" fmla="*/ 632604 h 1656180"/>
              <a:gd name="connsiteX6" fmla="*/ 1442924 w 2088228"/>
              <a:gd name="connsiteY6" fmla="*/ 1023574 h 1656180"/>
              <a:gd name="connsiteX7" fmla="*/ 1689412 w 2088228"/>
              <a:gd name="connsiteY7" fmla="*/ 1656180 h 1656180"/>
              <a:gd name="connsiteX8" fmla="*/ 1044114 w 2088228"/>
              <a:gd name="connsiteY8" fmla="*/ 1265203 h 1656180"/>
              <a:gd name="connsiteX9" fmla="*/ 398816 w 2088228"/>
              <a:gd name="connsiteY9" fmla="*/ 1656180 h 1656180"/>
              <a:gd name="connsiteX10" fmla="*/ 645304 w 2088228"/>
              <a:gd name="connsiteY10" fmla="*/ 1023574 h 1656180"/>
              <a:gd name="connsiteX11" fmla="*/ 191129 w 2088228"/>
              <a:gd name="connsiteY11" fmla="*/ 847036 h 1656180"/>
              <a:gd name="connsiteX12" fmla="*/ 0 w 2088228"/>
              <a:gd name="connsiteY12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1044114 w 2088228"/>
              <a:gd name="connsiteY3" fmla="*/ 0 h 1656180"/>
              <a:gd name="connsiteX4" fmla="*/ 1290592 w 2088228"/>
              <a:gd name="connsiteY4" fmla="*/ 632609 h 1656180"/>
              <a:gd name="connsiteX5" fmla="*/ 2088228 w 2088228"/>
              <a:gd name="connsiteY5" fmla="*/ 632604 h 1656180"/>
              <a:gd name="connsiteX6" fmla="*/ 1442924 w 2088228"/>
              <a:gd name="connsiteY6" fmla="*/ 1023574 h 1656180"/>
              <a:gd name="connsiteX7" fmla="*/ 1689412 w 2088228"/>
              <a:gd name="connsiteY7" fmla="*/ 1656180 h 1656180"/>
              <a:gd name="connsiteX8" fmla="*/ 1044114 w 2088228"/>
              <a:gd name="connsiteY8" fmla="*/ 1265203 h 1656180"/>
              <a:gd name="connsiteX9" fmla="*/ 398816 w 2088228"/>
              <a:gd name="connsiteY9" fmla="*/ 1656180 h 1656180"/>
              <a:gd name="connsiteX10" fmla="*/ 645304 w 2088228"/>
              <a:gd name="connsiteY10" fmla="*/ 1023574 h 1656180"/>
              <a:gd name="connsiteX11" fmla="*/ 178772 w 2088228"/>
              <a:gd name="connsiteY11" fmla="*/ 884106 h 1656180"/>
              <a:gd name="connsiteX12" fmla="*/ 0 w 2088228"/>
              <a:gd name="connsiteY12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90592 w 2088228"/>
              <a:gd name="connsiteY5" fmla="*/ 632609 h 1656180"/>
              <a:gd name="connsiteX6" fmla="*/ 2088228 w 2088228"/>
              <a:gd name="connsiteY6" fmla="*/ 632604 h 1656180"/>
              <a:gd name="connsiteX7" fmla="*/ 1442924 w 2088228"/>
              <a:gd name="connsiteY7" fmla="*/ 1023574 h 1656180"/>
              <a:gd name="connsiteX8" fmla="*/ 1689412 w 2088228"/>
              <a:gd name="connsiteY8" fmla="*/ 1656180 h 1656180"/>
              <a:gd name="connsiteX9" fmla="*/ 1044114 w 2088228"/>
              <a:gd name="connsiteY9" fmla="*/ 1265203 h 1656180"/>
              <a:gd name="connsiteX10" fmla="*/ 398816 w 2088228"/>
              <a:gd name="connsiteY10" fmla="*/ 1656180 h 1656180"/>
              <a:gd name="connsiteX11" fmla="*/ 645304 w 2088228"/>
              <a:gd name="connsiteY11" fmla="*/ 1023574 h 1656180"/>
              <a:gd name="connsiteX12" fmla="*/ 178772 w 2088228"/>
              <a:gd name="connsiteY12" fmla="*/ 884106 h 1656180"/>
              <a:gd name="connsiteX13" fmla="*/ 0 w 2088228"/>
              <a:gd name="connsiteY13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2088228 w 2088228"/>
              <a:gd name="connsiteY7" fmla="*/ 632604 h 1656180"/>
              <a:gd name="connsiteX8" fmla="*/ 1442924 w 2088228"/>
              <a:gd name="connsiteY8" fmla="*/ 1023574 h 1656180"/>
              <a:gd name="connsiteX9" fmla="*/ 1689412 w 2088228"/>
              <a:gd name="connsiteY9" fmla="*/ 1656180 h 1656180"/>
              <a:gd name="connsiteX10" fmla="*/ 1044114 w 2088228"/>
              <a:gd name="connsiteY10" fmla="*/ 1265203 h 1656180"/>
              <a:gd name="connsiteX11" fmla="*/ 398816 w 2088228"/>
              <a:gd name="connsiteY11" fmla="*/ 1656180 h 1656180"/>
              <a:gd name="connsiteX12" fmla="*/ 645304 w 2088228"/>
              <a:gd name="connsiteY12" fmla="*/ 1023574 h 1656180"/>
              <a:gd name="connsiteX13" fmla="*/ 178772 w 2088228"/>
              <a:gd name="connsiteY13" fmla="*/ 884106 h 1656180"/>
              <a:gd name="connsiteX14" fmla="*/ 0 w 2088228"/>
              <a:gd name="connsiteY14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442924 w 2088228"/>
              <a:gd name="connsiteY9" fmla="*/ 1023574 h 1656180"/>
              <a:gd name="connsiteX10" fmla="*/ 1689412 w 2088228"/>
              <a:gd name="connsiteY10" fmla="*/ 1656180 h 1656180"/>
              <a:gd name="connsiteX11" fmla="*/ 1044114 w 2088228"/>
              <a:gd name="connsiteY11" fmla="*/ 1265203 h 1656180"/>
              <a:gd name="connsiteX12" fmla="*/ 398816 w 2088228"/>
              <a:gd name="connsiteY12" fmla="*/ 1656180 h 1656180"/>
              <a:gd name="connsiteX13" fmla="*/ 645304 w 2088228"/>
              <a:gd name="connsiteY13" fmla="*/ 1023574 h 1656180"/>
              <a:gd name="connsiteX14" fmla="*/ 178772 w 2088228"/>
              <a:gd name="connsiteY14" fmla="*/ 884106 h 1656180"/>
              <a:gd name="connsiteX15" fmla="*/ 0 w 2088228"/>
              <a:gd name="connsiteY15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89412 w 2088228"/>
              <a:gd name="connsiteY11" fmla="*/ 1656180 h 1656180"/>
              <a:gd name="connsiteX12" fmla="*/ 1044114 w 2088228"/>
              <a:gd name="connsiteY12" fmla="*/ 1265203 h 1656180"/>
              <a:gd name="connsiteX13" fmla="*/ 398816 w 2088228"/>
              <a:gd name="connsiteY13" fmla="*/ 1656180 h 1656180"/>
              <a:gd name="connsiteX14" fmla="*/ 645304 w 2088228"/>
              <a:gd name="connsiteY14" fmla="*/ 1023574 h 1656180"/>
              <a:gd name="connsiteX15" fmla="*/ 178772 w 2088228"/>
              <a:gd name="connsiteY15" fmla="*/ 884106 h 1656180"/>
              <a:gd name="connsiteX16" fmla="*/ 0 w 2088228"/>
              <a:gd name="connsiteY16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044114 w 2088228"/>
              <a:gd name="connsiteY13" fmla="*/ 1265203 h 1656180"/>
              <a:gd name="connsiteX14" fmla="*/ 398816 w 2088228"/>
              <a:gd name="connsiteY14" fmla="*/ 1656180 h 1656180"/>
              <a:gd name="connsiteX15" fmla="*/ 645304 w 2088228"/>
              <a:gd name="connsiteY15" fmla="*/ 1023574 h 1656180"/>
              <a:gd name="connsiteX16" fmla="*/ 178772 w 2088228"/>
              <a:gd name="connsiteY16" fmla="*/ 884106 h 1656180"/>
              <a:gd name="connsiteX17" fmla="*/ 0 w 2088228"/>
              <a:gd name="connsiteY17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398816 w 2088228"/>
              <a:gd name="connsiteY15" fmla="*/ 1656180 h 1656180"/>
              <a:gd name="connsiteX16" fmla="*/ 645304 w 2088228"/>
              <a:gd name="connsiteY16" fmla="*/ 1023574 h 1656180"/>
              <a:gd name="connsiteX17" fmla="*/ 178772 w 2088228"/>
              <a:gd name="connsiteY17" fmla="*/ 884106 h 1656180"/>
              <a:gd name="connsiteX18" fmla="*/ 0 w 2088228"/>
              <a:gd name="connsiteY18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645304 w 2088228"/>
              <a:gd name="connsiteY17" fmla="*/ 1023574 h 1656180"/>
              <a:gd name="connsiteX18" fmla="*/ 178772 w 2088228"/>
              <a:gd name="connsiteY18" fmla="*/ 884106 h 1656180"/>
              <a:gd name="connsiteX19" fmla="*/ 0 w 2088228"/>
              <a:gd name="connsiteY19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104565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104565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805942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192128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104565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805942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088228" h="1656180">
                <a:moveTo>
                  <a:pt x="0" y="632604"/>
                </a:moveTo>
                <a:cubicBezTo>
                  <a:pt x="109018" y="634060"/>
                  <a:pt x="218035" y="499591"/>
                  <a:pt x="327053" y="501047"/>
                </a:cubicBezTo>
                <a:lnTo>
                  <a:pt x="871776" y="817961"/>
                </a:lnTo>
                <a:cubicBezTo>
                  <a:pt x="916742" y="695847"/>
                  <a:pt x="764001" y="314242"/>
                  <a:pt x="808967" y="192128"/>
                </a:cubicBezTo>
                <a:lnTo>
                  <a:pt x="1044114" y="0"/>
                </a:lnTo>
                <a:cubicBezTo>
                  <a:pt x="1072823" y="80518"/>
                  <a:pt x="1249814" y="136323"/>
                  <a:pt x="1278523" y="216841"/>
                </a:cubicBezTo>
                <a:lnTo>
                  <a:pt x="1154668" y="805604"/>
                </a:lnTo>
                <a:cubicBezTo>
                  <a:pt x="1298926" y="802939"/>
                  <a:pt x="1616179" y="466641"/>
                  <a:pt x="1760437" y="463976"/>
                </a:cubicBezTo>
                <a:lnTo>
                  <a:pt x="2088228" y="632604"/>
                </a:lnTo>
                <a:cubicBezTo>
                  <a:pt x="1987202" y="691725"/>
                  <a:pt x="1997387" y="824985"/>
                  <a:pt x="1896361" y="884106"/>
                </a:cubicBezTo>
                <a:lnTo>
                  <a:pt x="1183432" y="986504"/>
                </a:lnTo>
                <a:cubicBezTo>
                  <a:pt x="1223367" y="1084177"/>
                  <a:pt x="1658718" y="1218920"/>
                  <a:pt x="1698653" y="1316593"/>
                </a:cubicBezTo>
                <a:lnTo>
                  <a:pt x="1689412" y="1656180"/>
                </a:lnTo>
                <a:cubicBezTo>
                  <a:pt x="1597757" y="1600649"/>
                  <a:pt x="1444319" y="1643972"/>
                  <a:pt x="1352664" y="1588441"/>
                </a:cubicBezTo>
                <a:lnTo>
                  <a:pt x="1044114" y="1104565"/>
                </a:lnTo>
                <a:cubicBezTo>
                  <a:pt x="928661" y="1179360"/>
                  <a:pt x="887349" y="1513646"/>
                  <a:pt x="771896" y="1588441"/>
                </a:cubicBezTo>
                <a:lnTo>
                  <a:pt x="398816" y="1656180"/>
                </a:lnTo>
                <a:cubicBezTo>
                  <a:pt x="432560" y="1559460"/>
                  <a:pt x="367450" y="1400956"/>
                  <a:pt x="401194" y="1304236"/>
                </a:cubicBezTo>
                <a:lnTo>
                  <a:pt x="805942" y="1023574"/>
                </a:lnTo>
                <a:cubicBezTo>
                  <a:pt x="666907" y="935896"/>
                  <a:pt x="317807" y="971784"/>
                  <a:pt x="178772" y="884106"/>
                </a:cubicBezTo>
                <a:lnTo>
                  <a:pt x="0" y="63260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2486778" y="2971205"/>
            <a:ext cx="144016" cy="158947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5436096" y="2902210"/>
            <a:ext cx="1080120" cy="45478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5436096" y="3581748"/>
            <a:ext cx="1080120" cy="454782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5443938" y="4293096"/>
            <a:ext cx="1080120" cy="454782"/>
          </a:xfrm>
          <a:prstGeom prst="rect">
            <a:avLst/>
          </a:prstGeom>
          <a:solidFill>
            <a:srgbClr val="FFFF66"/>
          </a:solidFill>
          <a:ln>
            <a:solidFill>
              <a:srgbClr val="FFC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Заголовок 1"/>
          <p:cNvSpPr>
            <a:spLocks noGrp="1"/>
          </p:cNvSpPr>
          <p:nvPr>
            <p:ph type="ctrTitle"/>
          </p:nvPr>
        </p:nvSpPr>
        <p:spPr>
          <a:xfrm>
            <a:off x="684213" y="476250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latin typeface="Arial" pitchFamily="34" charset="0"/>
                <a:cs typeface="Arial" pitchFamily="34" charset="0"/>
              </a:rPr>
              <a:t>3. Используя формулу площади прямоугольника, найдите а, если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S=136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см²,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b=17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см.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917551" y="2868542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8см²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894512" y="3547529"/>
            <a:ext cx="1853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Arial" pitchFamily="34" charset="0"/>
                <a:cs typeface="Arial" pitchFamily="34" charset="0"/>
              </a:rPr>
              <a:t>8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см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917551" y="4273579"/>
            <a:ext cx="1853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51см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Управляющая кнопка: далее 32">
            <a:hlinkClick r:id="" action="ppaction://hlinkshowjump?jump=nextslide" highlightClick="1"/>
          </p:cNvPr>
          <p:cNvSpPr/>
          <p:nvPr/>
        </p:nvSpPr>
        <p:spPr>
          <a:xfrm>
            <a:off x="7956376" y="6021288"/>
            <a:ext cx="1080120" cy="720080"/>
          </a:xfrm>
          <a:prstGeom prst="actionButtonForwardNext">
            <a:avLst/>
          </a:prstGeom>
          <a:solidFill>
            <a:srgbClr val="00B0F0"/>
          </a:solidFill>
          <a:ln>
            <a:solidFill>
              <a:srgbClr val="33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0217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5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  <p:bldLst>
      <p:bldP spid="5" grpId="0" animBg="1"/>
      <p:bldP spid="26" grpId="0" animBg="1"/>
      <p:bldP spid="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2109717"/>
            <a:ext cx="4032448" cy="4176464"/>
          </a:xfrm>
          <a:prstGeom prst="rect">
            <a:avLst/>
          </a:prstGeom>
          <a:solidFill>
            <a:srgbClr val="FF99FF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7"/>
          <p:cNvSpPr/>
          <p:nvPr/>
        </p:nvSpPr>
        <p:spPr>
          <a:xfrm rot="1311339" flipH="1">
            <a:off x="2753937" y="3149264"/>
            <a:ext cx="1038053" cy="2196344"/>
          </a:xfrm>
          <a:custGeom>
            <a:avLst/>
            <a:gdLst>
              <a:gd name="connsiteX0" fmla="*/ 0 w 432048"/>
              <a:gd name="connsiteY0" fmla="*/ 900100 h 1800200"/>
              <a:gd name="connsiteX1" fmla="*/ 216024 w 432048"/>
              <a:gd name="connsiteY1" fmla="*/ 0 h 1800200"/>
              <a:gd name="connsiteX2" fmla="*/ 432048 w 432048"/>
              <a:gd name="connsiteY2" fmla="*/ 900100 h 1800200"/>
              <a:gd name="connsiteX3" fmla="*/ 216024 w 432048"/>
              <a:gd name="connsiteY3" fmla="*/ 1800200 h 1800200"/>
              <a:gd name="connsiteX4" fmla="*/ 0 w 432048"/>
              <a:gd name="connsiteY4" fmla="*/ 900100 h 1800200"/>
              <a:gd name="connsiteX0" fmla="*/ 113024 w 545072"/>
              <a:gd name="connsiteY0" fmla="*/ 900100 h 1802419"/>
              <a:gd name="connsiteX1" fmla="*/ 329048 w 545072"/>
              <a:gd name="connsiteY1" fmla="*/ 0 h 1802419"/>
              <a:gd name="connsiteX2" fmla="*/ 545072 w 545072"/>
              <a:gd name="connsiteY2" fmla="*/ 900100 h 1802419"/>
              <a:gd name="connsiteX3" fmla="*/ 329048 w 545072"/>
              <a:gd name="connsiteY3" fmla="*/ 1800200 h 1802419"/>
              <a:gd name="connsiteX4" fmla="*/ 8470 w 545072"/>
              <a:gd name="connsiteY4" fmla="*/ 1147265 h 1802419"/>
              <a:gd name="connsiteX5" fmla="*/ 113024 w 545072"/>
              <a:gd name="connsiteY5" fmla="*/ 900100 h 1802419"/>
              <a:gd name="connsiteX0" fmla="*/ 15582 w 632982"/>
              <a:gd name="connsiteY0" fmla="*/ 655352 h 1804806"/>
              <a:gd name="connsiteX1" fmla="*/ 416958 w 632982"/>
              <a:gd name="connsiteY1" fmla="*/ 2387 h 1804806"/>
              <a:gd name="connsiteX2" fmla="*/ 632982 w 632982"/>
              <a:gd name="connsiteY2" fmla="*/ 902487 h 1804806"/>
              <a:gd name="connsiteX3" fmla="*/ 416958 w 632982"/>
              <a:gd name="connsiteY3" fmla="*/ 1802587 h 1804806"/>
              <a:gd name="connsiteX4" fmla="*/ 96380 w 632982"/>
              <a:gd name="connsiteY4" fmla="*/ 1149652 h 1804806"/>
              <a:gd name="connsiteX5" fmla="*/ 15582 w 632982"/>
              <a:gd name="connsiteY5" fmla="*/ 655352 h 1804806"/>
              <a:gd name="connsiteX0" fmla="*/ 15582 w 793619"/>
              <a:gd name="connsiteY0" fmla="*/ 654023 h 1805135"/>
              <a:gd name="connsiteX1" fmla="*/ 416958 w 793619"/>
              <a:gd name="connsiteY1" fmla="*/ 1058 h 1805135"/>
              <a:gd name="connsiteX2" fmla="*/ 793619 w 793619"/>
              <a:gd name="connsiteY2" fmla="*/ 814661 h 1805135"/>
              <a:gd name="connsiteX3" fmla="*/ 416958 w 793619"/>
              <a:gd name="connsiteY3" fmla="*/ 1801258 h 1805135"/>
              <a:gd name="connsiteX4" fmla="*/ 96380 w 793619"/>
              <a:gd name="connsiteY4" fmla="*/ 1148323 h 1805135"/>
              <a:gd name="connsiteX5" fmla="*/ 15582 w 793619"/>
              <a:gd name="connsiteY5" fmla="*/ 654023 h 1805135"/>
              <a:gd name="connsiteX0" fmla="*/ 27314 w 805351"/>
              <a:gd name="connsiteY0" fmla="*/ 654027 h 1805493"/>
              <a:gd name="connsiteX1" fmla="*/ 428690 w 805351"/>
              <a:gd name="connsiteY1" fmla="*/ 1062 h 1805493"/>
              <a:gd name="connsiteX2" fmla="*/ 805351 w 805351"/>
              <a:gd name="connsiteY2" fmla="*/ 814665 h 1805493"/>
              <a:gd name="connsiteX3" fmla="*/ 428690 w 805351"/>
              <a:gd name="connsiteY3" fmla="*/ 1801262 h 1805493"/>
              <a:gd name="connsiteX4" fmla="*/ 58685 w 805351"/>
              <a:gd name="connsiteY4" fmla="*/ 1160684 h 1805493"/>
              <a:gd name="connsiteX5" fmla="*/ 27314 w 805351"/>
              <a:gd name="connsiteY5" fmla="*/ 654027 h 1805493"/>
              <a:gd name="connsiteX0" fmla="*/ 27314 w 805351"/>
              <a:gd name="connsiteY0" fmla="*/ 1098422 h 2249888"/>
              <a:gd name="connsiteX1" fmla="*/ 428690 w 805351"/>
              <a:gd name="connsiteY1" fmla="*/ 613 h 2249888"/>
              <a:gd name="connsiteX2" fmla="*/ 805351 w 805351"/>
              <a:gd name="connsiteY2" fmla="*/ 1259060 h 2249888"/>
              <a:gd name="connsiteX3" fmla="*/ 428690 w 805351"/>
              <a:gd name="connsiteY3" fmla="*/ 2245657 h 2249888"/>
              <a:gd name="connsiteX4" fmla="*/ 58685 w 805351"/>
              <a:gd name="connsiteY4" fmla="*/ 1605079 h 2249888"/>
              <a:gd name="connsiteX5" fmla="*/ 27314 w 805351"/>
              <a:gd name="connsiteY5" fmla="*/ 1098422 h 2249888"/>
              <a:gd name="connsiteX0" fmla="*/ 27314 w 813847"/>
              <a:gd name="connsiteY0" fmla="*/ 1098755 h 2250221"/>
              <a:gd name="connsiteX1" fmla="*/ 428690 w 813847"/>
              <a:gd name="connsiteY1" fmla="*/ 946 h 2250221"/>
              <a:gd name="connsiteX2" fmla="*/ 639452 w 813847"/>
              <a:gd name="connsiteY2" fmla="*/ 913433 h 2250221"/>
              <a:gd name="connsiteX3" fmla="*/ 805351 w 813847"/>
              <a:gd name="connsiteY3" fmla="*/ 1259393 h 2250221"/>
              <a:gd name="connsiteX4" fmla="*/ 428690 w 813847"/>
              <a:gd name="connsiteY4" fmla="*/ 2245990 h 2250221"/>
              <a:gd name="connsiteX5" fmla="*/ 58685 w 813847"/>
              <a:gd name="connsiteY5" fmla="*/ 1605412 h 2250221"/>
              <a:gd name="connsiteX6" fmla="*/ 27314 w 813847"/>
              <a:gd name="connsiteY6" fmla="*/ 1098755 h 2250221"/>
              <a:gd name="connsiteX0" fmla="*/ 27314 w 745198"/>
              <a:gd name="connsiteY0" fmla="*/ 1098755 h 2250221"/>
              <a:gd name="connsiteX1" fmla="*/ 428690 w 745198"/>
              <a:gd name="connsiteY1" fmla="*/ 946 h 2250221"/>
              <a:gd name="connsiteX2" fmla="*/ 639452 w 745198"/>
              <a:gd name="connsiteY2" fmla="*/ 913433 h 2250221"/>
              <a:gd name="connsiteX3" fmla="*/ 731211 w 745198"/>
              <a:gd name="connsiteY3" fmla="*/ 1259393 h 2250221"/>
              <a:gd name="connsiteX4" fmla="*/ 428690 w 745198"/>
              <a:gd name="connsiteY4" fmla="*/ 2245990 h 2250221"/>
              <a:gd name="connsiteX5" fmla="*/ 58685 w 745198"/>
              <a:gd name="connsiteY5" fmla="*/ 1605412 h 2250221"/>
              <a:gd name="connsiteX6" fmla="*/ 27314 w 745198"/>
              <a:gd name="connsiteY6" fmla="*/ 1098755 h 2250221"/>
              <a:gd name="connsiteX0" fmla="*/ 27314 w 745525"/>
              <a:gd name="connsiteY0" fmla="*/ 1098717 h 2250183"/>
              <a:gd name="connsiteX1" fmla="*/ 428690 w 745525"/>
              <a:gd name="connsiteY1" fmla="*/ 908 h 2250183"/>
              <a:gd name="connsiteX2" fmla="*/ 639452 w 745525"/>
              <a:gd name="connsiteY2" fmla="*/ 913395 h 2250183"/>
              <a:gd name="connsiteX3" fmla="*/ 664166 w 745525"/>
              <a:gd name="connsiteY3" fmla="*/ 1086391 h 2250183"/>
              <a:gd name="connsiteX4" fmla="*/ 731211 w 745525"/>
              <a:gd name="connsiteY4" fmla="*/ 1259355 h 2250183"/>
              <a:gd name="connsiteX5" fmla="*/ 428690 w 745525"/>
              <a:gd name="connsiteY5" fmla="*/ 2245952 h 2250183"/>
              <a:gd name="connsiteX6" fmla="*/ 58685 w 745525"/>
              <a:gd name="connsiteY6" fmla="*/ 1605374 h 2250183"/>
              <a:gd name="connsiteX7" fmla="*/ 27314 w 745525"/>
              <a:gd name="connsiteY7" fmla="*/ 1098717 h 2250183"/>
              <a:gd name="connsiteX0" fmla="*/ 27314 w 686343"/>
              <a:gd name="connsiteY0" fmla="*/ 1098717 h 2250183"/>
              <a:gd name="connsiteX1" fmla="*/ 428690 w 686343"/>
              <a:gd name="connsiteY1" fmla="*/ 908 h 2250183"/>
              <a:gd name="connsiteX2" fmla="*/ 639452 w 686343"/>
              <a:gd name="connsiteY2" fmla="*/ 913395 h 2250183"/>
              <a:gd name="connsiteX3" fmla="*/ 664166 w 686343"/>
              <a:gd name="connsiteY3" fmla="*/ 1086391 h 2250183"/>
              <a:gd name="connsiteX4" fmla="*/ 657070 w 686343"/>
              <a:gd name="connsiteY4" fmla="*/ 1259355 h 2250183"/>
              <a:gd name="connsiteX5" fmla="*/ 428690 w 686343"/>
              <a:gd name="connsiteY5" fmla="*/ 2245952 h 2250183"/>
              <a:gd name="connsiteX6" fmla="*/ 58685 w 686343"/>
              <a:gd name="connsiteY6" fmla="*/ 1605374 h 2250183"/>
              <a:gd name="connsiteX7" fmla="*/ 27314 w 686343"/>
              <a:gd name="connsiteY7" fmla="*/ 1098717 h 2250183"/>
              <a:gd name="connsiteX0" fmla="*/ 27314 w 676411"/>
              <a:gd name="connsiteY0" fmla="*/ 1098717 h 2250183"/>
              <a:gd name="connsiteX1" fmla="*/ 428690 w 676411"/>
              <a:gd name="connsiteY1" fmla="*/ 908 h 2250183"/>
              <a:gd name="connsiteX2" fmla="*/ 639452 w 676411"/>
              <a:gd name="connsiteY2" fmla="*/ 913395 h 2250183"/>
              <a:gd name="connsiteX3" fmla="*/ 627095 w 676411"/>
              <a:gd name="connsiteY3" fmla="*/ 1086391 h 2250183"/>
              <a:gd name="connsiteX4" fmla="*/ 657070 w 676411"/>
              <a:gd name="connsiteY4" fmla="*/ 1259355 h 2250183"/>
              <a:gd name="connsiteX5" fmla="*/ 428690 w 676411"/>
              <a:gd name="connsiteY5" fmla="*/ 2245952 h 2250183"/>
              <a:gd name="connsiteX6" fmla="*/ 58685 w 676411"/>
              <a:gd name="connsiteY6" fmla="*/ 1605374 h 2250183"/>
              <a:gd name="connsiteX7" fmla="*/ 27314 w 676411"/>
              <a:gd name="connsiteY7" fmla="*/ 1098717 h 2250183"/>
              <a:gd name="connsiteX0" fmla="*/ 27314 w 686343"/>
              <a:gd name="connsiteY0" fmla="*/ 1098717 h 2250183"/>
              <a:gd name="connsiteX1" fmla="*/ 428690 w 686343"/>
              <a:gd name="connsiteY1" fmla="*/ 908 h 2250183"/>
              <a:gd name="connsiteX2" fmla="*/ 639452 w 686343"/>
              <a:gd name="connsiteY2" fmla="*/ 913395 h 2250183"/>
              <a:gd name="connsiteX3" fmla="*/ 664165 w 686343"/>
              <a:gd name="connsiteY3" fmla="*/ 1074034 h 2250183"/>
              <a:gd name="connsiteX4" fmla="*/ 657070 w 686343"/>
              <a:gd name="connsiteY4" fmla="*/ 1259355 h 2250183"/>
              <a:gd name="connsiteX5" fmla="*/ 428690 w 686343"/>
              <a:gd name="connsiteY5" fmla="*/ 2245952 h 2250183"/>
              <a:gd name="connsiteX6" fmla="*/ 58685 w 686343"/>
              <a:gd name="connsiteY6" fmla="*/ 1605374 h 2250183"/>
              <a:gd name="connsiteX7" fmla="*/ 27314 w 686343"/>
              <a:gd name="connsiteY7" fmla="*/ 1098717 h 2250183"/>
              <a:gd name="connsiteX0" fmla="*/ 855591 w 1514620"/>
              <a:gd name="connsiteY0" fmla="*/ 1814976 h 2966442"/>
              <a:gd name="connsiteX1" fmla="*/ 8934 w 1514620"/>
              <a:gd name="connsiteY1" fmla="*/ 475 h 2966442"/>
              <a:gd name="connsiteX2" fmla="*/ 1467729 w 1514620"/>
              <a:gd name="connsiteY2" fmla="*/ 1629654 h 2966442"/>
              <a:gd name="connsiteX3" fmla="*/ 1492442 w 1514620"/>
              <a:gd name="connsiteY3" fmla="*/ 1790293 h 2966442"/>
              <a:gd name="connsiteX4" fmla="*/ 1485347 w 1514620"/>
              <a:gd name="connsiteY4" fmla="*/ 1975614 h 2966442"/>
              <a:gd name="connsiteX5" fmla="*/ 1256967 w 1514620"/>
              <a:gd name="connsiteY5" fmla="*/ 2962211 h 2966442"/>
              <a:gd name="connsiteX6" fmla="*/ 886962 w 1514620"/>
              <a:gd name="connsiteY6" fmla="*/ 2321633 h 2966442"/>
              <a:gd name="connsiteX7" fmla="*/ 855591 w 1514620"/>
              <a:gd name="connsiteY7" fmla="*/ 1814976 h 2966442"/>
              <a:gd name="connsiteX0" fmla="*/ 475888 w 1542690"/>
              <a:gd name="connsiteY0" fmla="*/ 2089104 h 2968721"/>
              <a:gd name="connsiteX1" fmla="*/ 37004 w 1542690"/>
              <a:gd name="connsiteY1" fmla="*/ 2754 h 2968721"/>
              <a:gd name="connsiteX2" fmla="*/ 1495799 w 1542690"/>
              <a:gd name="connsiteY2" fmla="*/ 1631933 h 2968721"/>
              <a:gd name="connsiteX3" fmla="*/ 1520512 w 1542690"/>
              <a:gd name="connsiteY3" fmla="*/ 1792572 h 2968721"/>
              <a:gd name="connsiteX4" fmla="*/ 1513417 w 1542690"/>
              <a:gd name="connsiteY4" fmla="*/ 1977893 h 2968721"/>
              <a:gd name="connsiteX5" fmla="*/ 1285037 w 1542690"/>
              <a:gd name="connsiteY5" fmla="*/ 2964490 h 2968721"/>
              <a:gd name="connsiteX6" fmla="*/ 915032 w 1542690"/>
              <a:gd name="connsiteY6" fmla="*/ 2323912 h 2968721"/>
              <a:gd name="connsiteX7" fmla="*/ 475888 w 1542690"/>
              <a:gd name="connsiteY7" fmla="*/ 2089104 h 2968721"/>
              <a:gd name="connsiteX0" fmla="*/ 476624 w 1543426"/>
              <a:gd name="connsiteY0" fmla="*/ 2089104 h 3000874"/>
              <a:gd name="connsiteX1" fmla="*/ 37740 w 1543426"/>
              <a:gd name="connsiteY1" fmla="*/ 2754 h 3000874"/>
              <a:gd name="connsiteX2" fmla="*/ 1496535 w 1543426"/>
              <a:gd name="connsiteY2" fmla="*/ 1631933 h 3000874"/>
              <a:gd name="connsiteX3" fmla="*/ 1521248 w 1543426"/>
              <a:gd name="connsiteY3" fmla="*/ 1792572 h 3000874"/>
              <a:gd name="connsiteX4" fmla="*/ 1514153 w 1543426"/>
              <a:gd name="connsiteY4" fmla="*/ 1977893 h 3000874"/>
              <a:gd name="connsiteX5" fmla="*/ 1285773 w 1543426"/>
              <a:gd name="connsiteY5" fmla="*/ 2964490 h 3000874"/>
              <a:gd name="connsiteX6" fmla="*/ 989908 w 1543426"/>
              <a:gd name="connsiteY6" fmla="*/ 2719328 h 3000874"/>
              <a:gd name="connsiteX7" fmla="*/ 476624 w 1543426"/>
              <a:gd name="connsiteY7" fmla="*/ 2089104 h 3000874"/>
              <a:gd name="connsiteX0" fmla="*/ 439195 w 1533245"/>
              <a:gd name="connsiteY0" fmla="*/ 2146467 h 3058237"/>
              <a:gd name="connsiteX1" fmla="*/ 311 w 1533245"/>
              <a:gd name="connsiteY1" fmla="*/ 60117 h 3058237"/>
              <a:gd name="connsiteX2" fmla="*/ 389997 w 1533245"/>
              <a:gd name="connsiteY2" fmla="*/ 662585 h 3058237"/>
              <a:gd name="connsiteX3" fmla="*/ 1459106 w 1533245"/>
              <a:gd name="connsiteY3" fmla="*/ 1689296 h 3058237"/>
              <a:gd name="connsiteX4" fmla="*/ 1483819 w 1533245"/>
              <a:gd name="connsiteY4" fmla="*/ 1849935 h 3058237"/>
              <a:gd name="connsiteX5" fmla="*/ 1476724 w 1533245"/>
              <a:gd name="connsiteY5" fmla="*/ 2035256 h 3058237"/>
              <a:gd name="connsiteX6" fmla="*/ 1248344 w 1533245"/>
              <a:gd name="connsiteY6" fmla="*/ 3021853 h 3058237"/>
              <a:gd name="connsiteX7" fmla="*/ 952479 w 1533245"/>
              <a:gd name="connsiteY7" fmla="*/ 2776691 h 3058237"/>
              <a:gd name="connsiteX8" fmla="*/ 439195 w 1533245"/>
              <a:gd name="connsiteY8" fmla="*/ 2146467 h 3058237"/>
              <a:gd name="connsiteX0" fmla="*/ 439195 w 1505997"/>
              <a:gd name="connsiteY0" fmla="*/ 2146467 h 3058237"/>
              <a:gd name="connsiteX1" fmla="*/ 311 w 1505997"/>
              <a:gd name="connsiteY1" fmla="*/ 60117 h 3058237"/>
              <a:gd name="connsiteX2" fmla="*/ 389997 w 1505997"/>
              <a:gd name="connsiteY2" fmla="*/ 662585 h 3058237"/>
              <a:gd name="connsiteX3" fmla="*/ 1199614 w 1505997"/>
              <a:gd name="connsiteY3" fmla="*/ 1738723 h 3058237"/>
              <a:gd name="connsiteX4" fmla="*/ 1483819 w 1505997"/>
              <a:gd name="connsiteY4" fmla="*/ 1849935 h 3058237"/>
              <a:gd name="connsiteX5" fmla="*/ 1476724 w 1505997"/>
              <a:gd name="connsiteY5" fmla="*/ 2035256 h 3058237"/>
              <a:gd name="connsiteX6" fmla="*/ 1248344 w 1505997"/>
              <a:gd name="connsiteY6" fmla="*/ 3021853 h 3058237"/>
              <a:gd name="connsiteX7" fmla="*/ 952479 w 1505997"/>
              <a:gd name="connsiteY7" fmla="*/ 2776691 h 3058237"/>
              <a:gd name="connsiteX8" fmla="*/ 439195 w 1505997"/>
              <a:gd name="connsiteY8" fmla="*/ 2146467 h 3058237"/>
              <a:gd name="connsiteX0" fmla="*/ 439195 w 1486675"/>
              <a:gd name="connsiteY0" fmla="*/ 2146467 h 3058237"/>
              <a:gd name="connsiteX1" fmla="*/ 311 w 1486675"/>
              <a:gd name="connsiteY1" fmla="*/ 60117 h 3058237"/>
              <a:gd name="connsiteX2" fmla="*/ 389997 w 1486675"/>
              <a:gd name="connsiteY2" fmla="*/ 662585 h 3058237"/>
              <a:gd name="connsiteX3" fmla="*/ 1199614 w 1486675"/>
              <a:gd name="connsiteY3" fmla="*/ 1738723 h 3058237"/>
              <a:gd name="connsiteX4" fmla="*/ 1347895 w 1486675"/>
              <a:gd name="connsiteY4" fmla="*/ 1985859 h 3058237"/>
              <a:gd name="connsiteX5" fmla="*/ 1476724 w 1486675"/>
              <a:gd name="connsiteY5" fmla="*/ 2035256 h 3058237"/>
              <a:gd name="connsiteX6" fmla="*/ 1248344 w 1486675"/>
              <a:gd name="connsiteY6" fmla="*/ 3021853 h 3058237"/>
              <a:gd name="connsiteX7" fmla="*/ 952479 w 1486675"/>
              <a:gd name="connsiteY7" fmla="*/ 2776691 h 3058237"/>
              <a:gd name="connsiteX8" fmla="*/ 439195 w 1486675"/>
              <a:gd name="connsiteY8" fmla="*/ 2146467 h 3058237"/>
              <a:gd name="connsiteX0" fmla="*/ 439195 w 1480664"/>
              <a:gd name="connsiteY0" fmla="*/ 2146467 h 3058237"/>
              <a:gd name="connsiteX1" fmla="*/ 311 w 1480664"/>
              <a:gd name="connsiteY1" fmla="*/ 60117 h 3058237"/>
              <a:gd name="connsiteX2" fmla="*/ 389997 w 1480664"/>
              <a:gd name="connsiteY2" fmla="*/ 662585 h 3058237"/>
              <a:gd name="connsiteX3" fmla="*/ 1199614 w 1480664"/>
              <a:gd name="connsiteY3" fmla="*/ 1738723 h 3058237"/>
              <a:gd name="connsiteX4" fmla="*/ 1347895 w 1480664"/>
              <a:gd name="connsiteY4" fmla="*/ 1985859 h 3058237"/>
              <a:gd name="connsiteX5" fmla="*/ 1292041 w 1480664"/>
              <a:gd name="connsiteY5" fmla="*/ 2046543 h 3058237"/>
              <a:gd name="connsiteX6" fmla="*/ 1476724 w 1480664"/>
              <a:gd name="connsiteY6" fmla="*/ 2035256 h 3058237"/>
              <a:gd name="connsiteX7" fmla="*/ 1248344 w 1480664"/>
              <a:gd name="connsiteY7" fmla="*/ 3021853 h 3058237"/>
              <a:gd name="connsiteX8" fmla="*/ 952479 w 1480664"/>
              <a:gd name="connsiteY8" fmla="*/ 2776691 h 3058237"/>
              <a:gd name="connsiteX9" fmla="*/ 439195 w 1480664"/>
              <a:gd name="connsiteY9" fmla="*/ 2146467 h 3058237"/>
              <a:gd name="connsiteX0" fmla="*/ 439195 w 1356984"/>
              <a:gd name="connsiteY0" fmla="*/ 2146467 h 3051897"/>
              <a:gd name="connsiteX1" fmla="*/ 311 w 1356984"/>
              <a:gd name="connsiteY1" fmla="*/ 60117 h 3051897"/>
              <a:gd name="connsiteX2" fmla="*/ 389997 w 1356984"/>
              <a:gd name="connsiteY2" fmla="*/ 662585 h 3051897"/>
              <a:gd name="connsiteX3" fmla="*/ 1199614 w 1356984"/>
              <a:gd name="connsiteY3" fmla="*/ 1738723 h 3051897"/>
              <a:gd name="connsiteX4" fmla="*/ 1347895 w 1356984"/>
              <a:gd name="connsiteY4" fmla="*/ 1985859 h 3051897"/>
              <a:gd name="connsiteX5" fmla="*/ 1292041 w 1356984"/>
              <a:gd name="connsiteY5" fmla="*/ 2046543 h 3051897"/>
              <a:gd name="connsiteX6" fmla="*/ 1291373 w 1356984"/>
              <a:gd name="connsiteY6" fmla="*/ 2134110 h 3051897"/>
              <a:gd name="connsiteX7" fmla="*/ 1248344 w 1356984"/>
              <a:gd name="connsiteY7" fmla="*/ 3021853 h 3051897"/>
              <a:gd name="connsiteX8" fmla="*/ 952479 w 1356984"/>
              <a:gd name="connsiteY8" fmla="*/ 2776691 h 3051897"/>
              <a:gd name="connsiteX9" fmla="*/ 439195 w 1356984"/>
              <a:gd name="connsiteY9" fmla="*/ 2146467 h 3051897"/>
              <a:gd name="connsiteX0" fmla="*/ 439195 w 1312739"/>
              <a:gd name="connsiteY0" fmla="*/ 2146467 h 3051897"/>
              <a:gd name="connsiteX1" fmla="*/ 311 w 1312739"/>
              <a:gd name="connsiteY1" fmla="*/ 60117 h 3051897"/>
              <a:gd name="connsiteX2" fmla="*/ 389997 w 1312739"/>
              <a:gd name="connsiteY2" fmla="*/ 662585 h 3051897"/>
              <a:gd name="connsiteX3" fmla="*/ 1199614 w 1312739"/>
              <a:gd name="connsiteY3" fmla="*/ 1738723 h 3051897"/>
              <a:gd name="connsiteX4" fmla="*/ 1249041 w 1312739"/>
              <a:gd name="connsiteY4" fmla="*/ 1948788 h 3051897"/>
              <a:gd name="connsiteX5" fmla="*/ 1292041 w 1312739"/>
              <a:gd name="connsiteY5" fmla="*/ 2046543 h 3051897"/>
              <a:gd name="connsiteX6" fmla="*/ 1291373 w 1312739"/>
              <a:gd name="connsiteY6" fmla="*/ 2134110 h 3051897"/>
              <a:gd name="connsiteX7" fmla="*/ 1248344 w 1312739"/>
              <a:gd name="connsiteY7" fmla="*/ 3021853 h 3051897"/>
              <a:gd name="connsiteX8" fmla="*/ 952479 w 1312739"/>
              <a:gd name="connsiteY8" fmla="*/ 2776691 h 3051897"/>
              <a:gd name="connsiteX9" fmla="*/ 439195 w 1312739"/>
              <a:gd name="connsiteY9" fmla="*/ 2146467 h 3051897"/>
              <a:gd name="connsiteX0" fmla="*/ 934608 w 1808152"/>
              <a:gd name="connsiteY0" fmla="*/ 1651037 h 2556467"/>
              <a:gd name="connsiteX1" fmla="*/ 76 w 1808152"/>
              <a:gd name="connsiteY1" fmla="*/ 229945 h 2556467"/>
              <a:gd name="connsiteX2" fmla="*/ 885410 w 1808152"/>
              <a:gd name="connsiteY2" fmla="*/ 167155 h 2556467"/>
              <a:gd name="connsiteX3" fmla="*/ 1695027 w 1808152"/>
              <a:gd name="connsiteY3" fmla="*/ 1243293 h 2556467"/>
              <a:gd name="connsiteX4" fmla="*/ 1744454 w 1808152"/>
              <a:gd name="connsiteY4" fmla="*/ 1453358 h 2556467"/>
              <a:gd name="connsiteX5" fmla="*/ 1787454 w 1808152"/>
              <a:gd name="connsiteY5" fmla="*/ 1551113 h 2556467"/>
              <a:gd name="connsiteX6" fmla="*/ 1786786 w 1808152"/>
              <a:gd name="connsiteY6" fmla="*/ 1638680 h 2556467"/>
              <a:gd name="connsiteX7" fmla="*/ 1743757 w 1808152"/>
              <a:gd name="connsiteY7" fmla="*/ 2526423 h 2556467"/>
              <a:gd name="connsiteX8" fmla="*/ 1447892 w 1808152"/>
              <a:gd name="connsiteY8" fmla="*/ 2281261 h 2556467"/>
              <a:gd name="connsiteX9" fmla="*/ 934608 w 1808152"/>
              <a:gd name="connsiteY9" fmla="*/ 1651037 h 2556467"/>
              <a:gd name="connsiteX0" fmla="*/ 939053 w 1812597"/>
              <a:gd name="connsiteY0" fmla="*/ 1504893 h 2410323"/>
              <a:gd name="connsiteX1" fmla="*/ 4521 w 1812597"/>
              <a:gd name="connsiteY1" fmla="*/ 83801 h 2410323"/>
              <a:gd name="connsiteX2" fmla="*/ 620790 w 1812597"/>
              <a:gd name="connsiteY2" fmla="*/ 332409 h 2410323"/>
              <a:gd name="connsiteX3" fmla="*/ 1699472 w 1812597"/>
              <a:gd name="connsiteY3" fmla="*/ 1097149 h 2410323"/>
              <a:gd name="connsiteX4" fmla="*/ 1748899 w 1812597"/>
              <a:gd name="connsiteY4" fmla="*/ 1307214 h 2410323"/>
              <a:gd name="connsiteX5" fmla="*/ 1791899 w 1812597"/>
              <a:gd name="connsiteY5" fmla="*/ 1404969 h 2410323"/>
              <a:gd name="connsiteX6" fmla="*/ 1791231 w 1812597"/>
              <a:gd name="connsiteY6" fmla="*/ 1492536 h 2410323"/>
              <a:gd name="connsiteX7" fmla="*/ 1748202 w 1812597"/>
              <a:gd name="connsiteY7" fmla="*/ 2380279 h 2410323"/>
              <a:gd name="connsiteX8" fmla="*/ 1452337 w 1812597"/>
              <a:gd name="connsiteY8" fmla="*/ 2135117 h 2410323"/>
              <a:gd name="connsiteX9" fmla="*/ 939053 w 1812597"/>
              <a:gd name="connsiteY9" fmla="*/ 1504893 h 2410323"/>
              <a:gd name="connsiteX0" fmla="*/ 939054 w 1812598"/>
              <a:gd name="connsiteY0" fmla="*/ 1504893 h 2410323"/>
              <a:gd name="connsiteX1" fmla="*/ 4522 w 1812598"/>
              <a:gd name="connsiteY1" fmla="*/ 83801 h 2410323"/>
              <a:gd name="connsiteX2" fmla="*/ 620791 w 1812598"/>
              <a:gd name="connsiteY2" fmla="*/ 332409 h 2410323"/>
              <a:gd name="connsiteX3" fmla="*/ 1402085 w 1812598"/>
              <a:gd name="connsiteY3" fmla="*/ 1167921 h 2410323"/>
              <a:gd name="connsiteX4" fmla="*/ 1748900 w 1812598"/>
              <a:gd name="connsiteY4" fmla="*/ 1307214 h 2410323"/>
              <a:gd name="connsiteX5" fmla="*/ 1791900 w 1812598"/>
              <a:gd name="connsiteY5" fmla="*/ 1404969 h 2410323"/>
              <a:gd name="connsiteX6" fmla="*/ 1791232 w 1812598"/>
              <a:gd name="connsiteY6" fmla="*/ 1492536 h 2410323"/>
              <a:gd name="connsiteX7" fmla="*/ 1748203 w 1812598"/>
              <a:gd name="connsiteY7" fmla="*/ 2380279 h 2410323"/>
              <a:gd name="connsiteX8" fmla="*/ 1452338 w 1812598"/>
              <a:gd name="connsiteY8" fmla="*/ 2135117 h 2410323"/>
              <a:gd name="connsiteX9" fmla="*/ 939054 w 1812598"/>
              <a:gd name="connsiteY9" fmla="*/ 1504893 h 2410323"/>
              <a:gd name="connsiteX0" fmla="*/ 771638 w 1645182"/>
              <a:gd name="connsiteY0" fmla="*/ 1924710 h 2830140"/>
              <a:gd name="connsiteX1" fmla="*/ 7042 w 1645182"/>
              <a:gd name="connsiteY1" fmla="*/ 36522 h 2830140"/>
              <a:gd name="connsiteX2" fmla="*/ 453375 w 1645182"/>
              <a:gd name="connsiteY2" fmla="*/ 752226 h 2830140"/>
              <a:gd name="connsiteX3" fmla="*/ 1234669 w 1645182"/>
              <a:gd name="connsiteY3" fmla="*/ 1587738 h 2830140"/>
              <a:gd name="connsiteX4" fmla="*/ 1581484 w 1645182"/>
              <a:gd name="connsiteY4" fmla="*/ 1727031 h 2830140"/>
              <a:gd name="connsiteX5" fmla="*/ 1624484 w 1645182"/>
              <a:gd name="connsiteY5" fmla="*/ 1824786 h 2830140"/>
              <a:gd name="connsiteX6" fmla="*/ 1623816 w 1645182"/>
              <a:gd name="connsiteY6" fmla="*/ 1912353 h 2830140"/>
              <a:gd name="connsiteX7" fmla="*/ 1580787 w 1645182"/>
              <a:gd name="connsiteY7" fmla="*/ 2800096 h 2830140"/>
              <a:gd name="connsiteX8" fmla="*/ 1284922 w 1645182"/>
              <a:gd name="connsiteY8" fmla="*/ 2554934 h 2830140"/>
              <a:gd name="connsiteX9" fmla="*/ 771638 w 1645182"/>
              <a:gd name="connsiteY9" fmla="*/ 1924710 h 2830140"/>
              <a:gd name="connsiteX0" fmla="*/ 764865 w 1638409"/>
              <a:gd name="connsiteY0" fmla="*/ 1927476 h 2832906"/>
              <a:gd name="connsiteX1" fmla="*/ 269 w 1638409"/>
              <a:gd name="connsiteY1" fmla="*/ 39288 h 2832906"/>
              <a:gd name="connsiteX2" fmla="*/ 687345 w 1638409"/>
              <a:gd name="connsiteY2" fmla="*/ 726683 h 2832906"/>
              <a:gd name="connsiteX3" fmla="*/ 1227896 w 1638409"/>
              <a:gd name="connsiteY3" fmla="*/ 1590504 h 2832906"/>
              <a:gd name="connsiteX4" fmla="*/ 1574711 w 1638409"/>
              <a:gd name="connsiteY4" fmla="*/ 1729797 h 2832906"/>
              <a:gd name="connsiteX5" fmla="*/ 1617711 w 1638409"/>
              <a:gd name="connsiteY5" fmla="*/ 1827552 h 2832906"/>
              <a:gd name="connsiteX6" fmla="*/ 1617043 w 1638409"/>
              <a:gd name="connsiteY6" fmla="*/ 1915119 h 2832906"/>
              <a:gd name="connsiteX7" fmla="*/ 1574014 w 1638409"/>
              <a:gd name="connsiteY7" fmla="*/ 2802862 h 2832906"/>
              <a:gd name="connsiteX8" fmla="*/ 1278149 w 1638409"/>
              <a:gd name="connsiteY8" fmla="*/ 2557700 h 2832906"/>
              <a:gd name="connsiteX9" fmla="*/ 764865 w 1638409"/>
              <a:gd name="connsiteY9" fmla="*/ 1927476 h 2832906"/>
              <a:gd name="connsiteX0" fmla="*/ 764865 w 1638409"/>
              <a:gd name="connsiteY0" fmla="*/ 1927476 h 2832906"/>
              <a:gd name="connsiteX1" fmla="*/ 269 w 1638409"/>
              <a:gd name="connsiteY1" fmla="*/ 39288 h 2832906"/>
              <a:gd name="connsiteX2" fmla="*/ 687345 w 1638409"/>
              <a:gd name="connsiteY2" fmla="*/ 726683 h 2832906"/>
              <a:gd name="connsiteX3" fmla="*/ 1298702 w 1638409"/>
              <a:gd name="connsiteY3" fmla="*/ 1519732 h 2832906"/>
              <a:gd name="connsiteX4" fmla="*/ 1574711 w 1638409"/>
              <a:gd name="connsiteY4" fmla="*/ 1729797 h 2832906"/>
              <a:gd name="connsiteX5" fmla="*/ 1617711 w 1638409"/>
              <a:gd name="connsiteY5" fmla="*/ 1827552 h 2832906"/>
              <a:gd name="connsiteX6" fmla="*/ 1617043 w 1638409"/>
              <a:gd name="connsiteY6" fmla="*/ 1915119 h 2832906"/>
              <a:gd name="connsiteX7" fmla="*/ 1574014 w 1638409"/>
              <a:gd name="connsiteY7" fmla="*/ 2802862 h 2832906"/>
              <a:gd name="connsiteX8" fmla="*/ 1278149 w 1638409"/>
              <a:gd name="connsiteY8" fmla="*/ 2557700 h 2832906"/>
              <a:gd name="connsiteX9" fmla="*/ 764865 w 1638409"/>
              <a:gd name="connsiteY9" fmla="*/ 1927476 h 2832906"/>
              <a:gd name="connsiteX0" fmla="*/ 766039 w 1639583"/>
              <a:gd name="connsiteY0" fmla="*/ 1915274 h 2820704"/>
              <a:gd name="connsiteX1" fmla="*/ 1443 w 1639583"/>
              <a:gd name="connsiteY1" fmla="*/ 27086 h 2820704"/>
              <a:gd name="connsiteX2" fmla="*/ 971746 w 1639583"/>
              <a:gd name="connsiteY2" fmla="*/ 856026 h 2820704"/>
              <a:gd name="connsiteX3" fmla="*/ 1299876 w 1639583"/>
              <a:gd name="connsiteY3" fmla="*/ 1507530 h 2820704"/>
              <a:gd name="connsiteX4" fmla="*/ 1575885 w 1639583"/>
              <a:gd name="connsiteY4" fmla="*/ 1717595 h 2820704"/>
              <a:gd name="connsiteX5" fmla="*/ 1618885 w 1639583"/>
              <a:gd name="connsiteY5" fmla="*/ 1815350 h 2820704"/>
              <a:gd name="connsiteX6" fmla="*/ 1618217 w 1639583"/>
              <a:gd name="connsiteY6" fmla="*/ 1902917 h 2820704"/>
              <a:gd name="connsiteX7" fmla="*/ 1575188 w 1639583"/>
              <a:gd name="connsiteY7" fmla="*/ 2790660 h 2820704"/>
              <a:gd name="connsiteX8" fmla="*/ 1279323 w 1639583"/>
              <a:gd name="connsiteY8" fmla="*/ 2545498 h 2820704"/>
              <a:gd name="connsiteX9" fmla="*/ 766039 w 1639583"/>
              <a:gd name="connsiteY9" fmla="*/ 1915274 h 2820704"/>
              <a:gd name="connsiteX0" fmla="*/ 963990 w 1837534"/>
              <a:gd name="connsiteY0" fmla="*/ 1928997 h 2834427"/>
              <a:gd name="connsiteX1" fmla="*/ 1136 w 1837534"/>
              <a:gd name="connsiteY1" fmla="*/ 26654 h 2834427"/>
              <a:gd name="connsiteX2" fmla="*/ 1169697 w 1837534"/>
              <a:gd name="connsiteY2" fmla="*/ 869749 h 2834427"/>
              <a:gd name="connsiteX3" fmla="*/ 1497827 w 1837534"/>
              <a:gd name="connsiteY3" fmla="*/ 1521253 h 2834427"/>
              <a:gd name="connsiteX4" fmla="*/ 1773836 w 1837534"/>
              <a:gd name="connsiteY4" fmla="*/ 1731318 h 2834427"/>
              <a:gd name="connsiteX5" fmla="*/ 1816836 w 1837534"/>
              <a:gd name="connsiteY5" fmla="*/ 1829073 h 2834427"/>
              <a:gd name="connsiteX6" fmla="*/ 1816168 w 1837534"/>
              <a:gd name="connsiteY6" fmla="*/ 1916640 h 2834427"/>
              <a:gd name="connsiteX7" fmla="*/ 1773139 w 1837534"/>
              <a:gd name="connsiteY7" fmla="*/ 2804383 h 2834427"/>
              <a:gd name="connsiteX8" fmla="*/ 1477274 w 1837534"/>
              <a:gd name="connsiteY8" fmla="*/ 2559221 h 2834427"/>
              <a:gd name="connsiteX9" fmla="*/ 963990 w 1837534"/>
              <a:gd name="connsiteY9" fmla="*/ 1928997 h 2834427"/>
              <a:gd name="connsiteX0" fmla="*/ 977793 w 1851337"/>
              <a:gd name="connsiteY0" fmla="*/ 1903984 h 2809414"/>
              <a:gd name="connsiteX1" fmla="*/ 551184 w 1851337"/>
              <a:gd name="connsiteY1" fmla="*/ 666905 h 2809414"/>
              <a:gd name="connsiteX2" fmla="*/ 14939 w 1851337"/>
              <a:gd name="connsiteY2" fmla="*/ 1641 h 2809414"/>
              <a:gd name="connsiteX3" fmla="*/ 1183500 w 1851337"/>
              <a:gd name="connsiteY3" fmla="*/ 844736 h 2809414"/>
              <a:gd name="connsiteX4" fmla="*/ 1511630 w 1851337"/>
              <a:gd name="connsiteY4" fmla="*/ 1496240 h 2809414"/>
              <a:gd name="connsiteX5" fmla="*/ 1787639 w 1851337"/>
              <a:gd name="connsiteY5" fmla="*/ 1706305 h 2809414"/>
              <a:gd name="connsiteX6" fmla="*/ 1830639 w 1851337"/>
              <a:gd name="connsiteY6" fmla="*/ 1804060 h 2809414"/>
              <a:gd name="connsiteX7" fmla="*/ 1829971 w 1851337"/>
              <a:gd name="connsiteY7" fmla="*/ 1891627 h 2809414"/>
              <a:gd name="connsiteX8" fmla="*/ 1786942 w 1851337"/>
              <a:gd name="connsiteY8" fmla="*/ 2779370 h 2809414"/>
              <a:gd name="connsiteX9" fmla="*/ 1491077 w 1851337"/>
              <a:gd name="connsiteY9" fmla="*/ 2534208 h 2809414"/>
              <a:gd name="connsiteX10" fmla="*/ 977793 w 1851337"/>
              <a:gd name="connsiteY10" fmla="*/ 1903984 h 2809414"/>
              <a:gd name="connsiteX0" fmla="*/ 977793 w 1851337"/>
              <a:gd name="connsiteY0" fmla="*/ 1903984 h 2783925"/>
              <a:gd name="connsiteX1" fmla="*/ 551184 w 1851337"/>
              <a:gd name="connsiteY1" fmla="*/ 666905 h 2783925"/>
              <a:gd name="connsiteX2" fmla="*/ 14939 w 1851337"/>
              <a:gd name="connsiteY2" fmla="*/ 1641 h 2783925"/>
              <a:gd name="connsiteX3" fmla="*/ 1183500 w 1851337"/>
              <a:gd name="connsiteY3" fmla="*/ 844736 h 2783925"/>
              <a:gd name="connsiteX4" fmla="*/ 1511630 w 1851337"/>
              <a:gd name="connsiteY4" fmla="*/ 1496240 h 2783925"/>
              <a:gd name="connsiteX5" fmla="*/ 1787639 w 1851337"/>
              <a:gd name="connsiteY5" fmla="*/ 1706305 h 2783925"/>
              <a:gd name="connsiteX6" fmla="*/ 1830639 w 1851337"/>
              <a:gd name="connsiteY6" fmla="*/ 1804060 h 2783925"/>
              <a:gd name="connsiteX7" fmla="*/ 1829971 w 1851337"/>
              <a:gd name="connsiteY7" fmla="*/ 1891627 h 2783925"/>
              <a:gd name="connsiteX8" fmla="*/ 1786942 w 1851337"/>
              <a:gd name="connsiteY8" fmla="*/ 2779370 h 2783925"/>
              <a:gd name="connsiteX9" fmla="*/ 1675174 w 1851337"/>
              <a:gd name="connsiteY9" fmla="*/ 2222811 h 2783925"/>
              <a:gd name="connsiteX10" fmla="*/ 977793 w 1851337"/>
              <a:gd name="connsiteY10" fmla="*/ 1903984 h 2783925"/>
              <a:gd name="connsiteX0" fmla="*/ 3120635 w 3994179"/>
              <a:gd name="connsiteY0" fmla="*/ 1721313 h 2601254"/>
              <a:gd name="connsiteX1" fmla="*/ 2694026 w 3994179"/>
              <a:gd name="connsiteY1" fmla="*/ 484234 h 2601254"/>
              <a:gd name="connsiteX2" fmla="*/ 3074 w 3994179"/>
              <a:gd name="connsiteY2" fmla="*/ 2978 h 2601254"/>
              <a:gd name="connsiteX3" fmla="*/ 3326342 w 3994179"/>
              <a:gd name="connsiteY3" fmla="*/ 662065 h 2601254"/>
              <a:gd name="connsiteX4" fmla="*/ 3654472 w 3994179"/>
              <a:gd name="connsiteY4" fmla="*/ 1313569 h 2601254"/>
              <a:gd name="connsiteX5" fmla="*/ 3930481 w 3994179"/>
              <a:gd name="connsiteY5" fmla="*/ 1523634 h 2601254"/>
              <a:gd name="connsiteX6" fmla="*/ 3973481 w 3994179"/>
              <a:gd name="connsiteY6" fmla="*/ 1621389 h 2601254"/>
              <a:gd name="connsiteX7" fmla="*/ 3972813 w 3994179"/>
              <a:gd name="connsiteY7" fmla="*/ 1708956 h 2601254"/>
              <a:gd name="connsiteX8" fmla="*/ 3929784 w 3994179"/>
              <a:gd name="connsiteY8" fmla="*/ 2596699 h 2601254"/>
              <a:gd name="connsiteX9" fmla="*/ 3818016 w 3994179"/>
              <a:gd name="connsiteY9" fmla="*/ 2040140 h 2601254"/>
              <a:gd name="connsiteX10" fmla="*/ 3120635 w 3994179"/>
              <a:gd name="connsiteY10" fmla="*/ 1721313 h 2601254"/>
              <a:gd name="connsiteX0" fmla="*/ 3127386 w 4000930"/>
              <a:gd name="connsiteY0" fmla="*/ 1720277 h 2600218"/>
              <a:gd name="connsiteX1" fmla="*/ 2269837 w 4000930"/>
              <a:gd name="connsiteY1" fmla="*/ 511508 h 2600218"/>
              <a:gd name="connsiteX2" fmla="*/ 9825 w 4000930"/>
              <a:gd name="connsiteY2" fmla="*/ 1942 h 2600218"/>
              <a:gd name="connsiteX3" fmla="*/ 3333093 w 4000930"/>
              <a:gd name="connsiteY3" fmla="*/ 661029 h 2600218"/>
              <a:gd name="connsiteX4" fmla="*/ 3661223 w 4000930"/>
              <a:gd name="connsiteY4" fmla="*/ 1312533 h 2600218"/>
              <a:gd name="connsiteX5" fmla="*/ 3937232 w 4000930"/>
              <a:gd name="connsiteY5" fmla="*/ 1522598 h 2600218"/>
              <a:gd name="connsiteX6" fmla="*/ 3980232 w 4000930"/>
              <a:gd name="connsiteY6" fmla="*/ 1620353 h 2600218"/>
              <a:gd name="connsiteX7" fmla="*/ 3979564 w 4000930"/>
              <a:gd name="connsiteY7" fmla="*/ 1707920 h 2600218"/>
              <a:gd name="connsiteX8" fmla="*/ 3936535 w 4000930"/>
              <a:gd name="connsiteY8" fmla="*/ 2595663 h 2600218"/>
              <a:gd name="connsiteX9" fmla="*/ 3824767 w 4000930"/>
              <a:gd name="connsiteY9" fmla="*/ 2039104 h 2600218"/>
              <a:gd name="connsiteX10" fmla="*/ 3127386 w 4000930"/>
              <a:gd name="connsiteY10" fmla="*/ 1720277 h 2600218"/>
              <a:gd name="connsiteX0" fmla="*/ 3147589 w 4021133"/>
              <a:gd name="connsiteY0" fmla="*/ 1720756 h 2600697"/>
              <a:gd name="connsiteX1" fmla="*/ 1674407 w 4021133"/>
              <a:gd name="connsiteY1" fmla="*/ 497832 h 2600697"/>
              <a:gd name="connsiteX2" fmla="*/ 30028 w 4021133"/>
              <a:gd name="connsiteY2" fmla="*/ 2421 h 2600697"/>
              <a:gd name="connsiteX3" fmla="*/ 3353296 w 4021133"/>
              <a:gd name="connsiteY3" fmla="*/ 661508 h 2600697"/>
              <a:gd name="connsiteX4" fmla="*/ 3681426 w 4021133"/>
              <a:gd name="connsiteY4" fmla="*/ 1313012 h 2600697"/>
              <a:gd name="connsiteX5" fmla="*/ 3957435 w 4021133"/>
              <a:gd name="connsiteY5" fmla="*/ 1523077 h 2600697"/>
              <a:gd name="connsiteX6" fmla="*/ 4000435 w 4021133"/>
              <a:gd name="connsiteY6" fmla="*/ 1620832 h 2600697"/>
              <a:gd name="connsiteX7" fmla="*/ 3999767 w 4021133"/>
              <a:gd name="connsiteY7" fmla="*/ 1708399 h 2600697"/>
              <a:gd name="connsiteX8" fmla="*/ 3956738 w 4021133"/>
              <a:gd name="connsiteY8" fmla="*/ 2596142 h 2600697"/>
              <a:gd name="connsiteX9" fmla="*/ 3844970 w 4021133"/>
              <a:gd name="connsiteY9" fmla="*/ 2039583 h 2600697"/>
              <a:gd name="connsiteX10" fmla="*/ 3147589 w 4021133"/>
              <a:gd name="connsiteY10" fmla="*/ 1720756 h 2600697"/>
              <a:gd name="connsiteX0" fmla="*/ 3132209 w 4005753"/>
              <a:gd name="connsiteY0" fmla="*/ 1720396 h 2600337"/>
              <a:gd name="connsiteX1" fmla="*/ 1659027 w 4005753"/>
              <a:gd name="connsiteY1" fmla="*/ 497472 h 2600337"/>
              <a:gd name="connsiteX2" fmla="*/ 14648 w 4005753"/>
              <a:gd name="connsiteY2" fmla="*/ 2061 h 2600337"/>
              <a:gd name="connsiteX3" fmla="*/ 2783854 w 4005753"/>
              <a:gd name="connsiteY3" fmla="*/ 646995 h 2600337"/>
              <a:gd name="connsiteX4" fmla="*/ 3666046 w 4005753"/>
              <a:gd name="connsiteY4" fmla="*/ 1312652 h 2600337"/>
              <a:gd name="connsiteX5" fmla="*/ 3942055 w 4005753"/>
              <a:gd name="connsiteY5" fmla="*/ 1522717 h 2600337"/>
              <a:gd name="connsiteX6" fmla="*/ 3985055 w 4005753"/>
              <a:gd name="connsiteY6" fmla="*/ 1620472 h 2600337"/>
              <a:gd name="connsiteX7" fmla="*/ 3984387 w 4005753"/>
              <a:gd name="connsiteY7" fmla="*/ 1708039 h 2600337"/>
              <a:gd name="connsiteX8" fmla="*/ 3941358 w 4005753"/>
              <a:gd name="connsiteY8" fmla="*/ 2595782 h 2600337"/>
              <a:gd name="connsiteX9" fmla="*/ 3829590 w 4005753"/>
              <a:gd name="connsiteY9" fmla="*/ 2039223 h 2600337"/>
              <a:gd name="connsiteX10" fmla="*/ 3132209 w 4005753"/>
              <a:gd name="connsiteY10" fmla="*/ 1720396 h 2600337"/>
              <a:gd name="connsiteX0" fmla="*/ 4296141 w 5169685"/>
              <a:gd name="connsiteY0" fmla="*/ 1636625 h 2516566"/>
              <a:gd name="connsiteX1" fmla="*/ 2822959 w 5169685"/>
              <a:gd name="connsiteY1" fmla="*/ 413701 h 2516566"/>
              <a:gd name="connsiteX2" fmla="*/ 8878 w 5169685"/>
              <a:gd name="connsiteY2" fmla="*/ 3216 h 2516566"/>
              <a:gd name="connsiteX3" fmla="*/ 3947786 w 5169685"/>
              <a:gd name="connsiteY3" fmla="*/ 563224 h 2516566"/>
              <a:gd name="connsiteX4" fmla="*/ 4829978 w 5169685"/>
              <a:gd name="connsiteY4" fmla="*/ 1228881 h 2516566"/>
              <a:gd name="connsiteX5" fmla="*/ 5105987 w 5169685"/>
              <a:gd name="connsiteY5" fmla="*/ 1438946 h 2516566"/>
              <a:gd name="connsiteX6" fmla="*/ 5148987 w 5169685"/>
              <a:gd name="connsiteY6" fmla="*/ 1536701 h 2516566"/>
              <a:gd name="connsiteX7" fmla="*/ 5148319 w 5169685"/>
              <a:gd name="connsiteY7" fmla="*/ 1624268 h 2516566"/>
              <a:gd name="connsiteX8" fmla="*/ 5105290 w 5169685"/>
              <a:gd name="connsiteY8" fmla="*/ 2512011 h 2516566"/>
              <a:gd name="connsiteX9" fmla="*/ 4993522 w 5169685"/>
              <a:gd name="connsiteY9" fmla="*/ 1955452 h 2516566"/>
              <a:gd name="connsiteX10" fmla="*/ 4296141 w 5169685"/>
              <a:gd name="connsiteY10" fmla="*/ 1636625 h 2516566"/>
              <a:gd name="connsiteX0" fmla="*/ 4310111 w 5183655"/>
              <a:gd name="connsiteY0" fmla="*/ 1634803 h 2514744"/>
              <a:gd name="connsiteX1" fmla="*/ 2282865 w 5183655"/>
              <a:gd name="connsiteY1" fmla="*/ 454342 h 2514744"/>
              <a:gd name="connsiteX2" fmla="*/ 22848 w 5183655"/>
              <a:gd name="connsiteY2" fmla="*/ 1394 h 2514744"/>
              <a:gd name="connsiteX3" fmla="*/ 3961756 w 5183655"/>
              <a:gd name="connsiteY3" fmla="*/ 561402 h 2514744"/>
              <a:gd name="connsiteX4" fmla="*/ 4843948 w 5183655"/>
              <a:gd name="connsiteY4" fmla="*/ 1227059 h 2514744"/>
              <a:gd name="connsiteX5" fmla="*/ 5119957 w 5183655"/>
              <a:gd name="connsiteY5" fmla="*/ 1437124 h 2514744"/>
              <a:gd name="connsiteX6" fmla="*/ 5162957 w 5183655"/>
              <a:gd name="connsiteY6" fmla="*/ 1534879 h 2514744"/>
              <a:gd name="connsiteX7" fmla="*/ 5162289 w 5183655"/>
              <a:gd name="connsiteY7" fmla="*/ 1622446 h 2514744"/>
              <a:gd name="connsiteX8" fmla="*/ 5119260 w 5183655"/>
              <a:gd name="connsiteY8" fmla="*/ 2510189 h 2514744"/>
              <a:gd name="connsiteX9" fmla="*/ 5007492 w 5183655"/>
              <a:gd name="connsiteY9" fmla="*/ 1953630 h 2514744"/>
              <a:gd name="connsiteX10" fmla="*/ 4310111 w 5183655"/>
              <a:gd name="connsiteY10" fmla="*/ 1634803 h 2514744"/>
              <a:gd name="connsiteX0" fmla="*/ 4298179 w 5171723"/>
              <a:gd name="connsiteY0" fmla="*/ 1635926 h 2515867"/>
              <a:gd name="connsiteX1" fmla="*/ 2270933 w 5171723"/>
              <a:gd name="connsiteY1" fmla="*/ 455465 h 2515867"/>
              <a:gd name="connsiteX2" fmla="*/ 10916 w 5171723"/>
              <a:gd name="connsiteY2" fmla="*/ 2517 h 2515867"/>
              <a:gd name="connsiteX3" fmla="*/ 3395760 w 5171723"/>
              <a:gd name="connsiteY3" fmla="*/ 604988 h 2515867"/>
              <a:gd name="connsiteX4" fmla="*/ 4832016 w 5171723"/>
              <a:gd name="connsiteY4" fmla="*/ 1228182 h 2515867"/>
              <a:gd name="connsiteX5" fmla="*/ 5108025 w 5171723"/>
              <a:gd name="connsiteY5" fmla="*/ 1438247 h 2515867"/>
              <a:gd name="connsiteX6" fmla="*/ 5151025 w 5171723"/>
              <a:gd name="connsiteY6" fmla="*/ 1536002 h 2515867"/>
              <a:gd name="connsiteX7" fmla="*/ 5150357 w 5171723"/>
              <a:gd name="connsiteY7" fmla="*/ 1623569 h 2515867"/>
              <a:gd name="connsiteX8" fmla="*/ 5107328 w 5171723"/>
              <a:gd name="connsiteY8" fmla="*/ 2511312 h 2515867"/>
              <a:gd name="connsiteX9" fmla="*/ 4995560 w 5171723"/>
              <a:gd name="connsiteY9" fmla="*/ 1954753 h 2515867"/>
              <a:gd name="connsiteX10" fmla="*/ 4298179 w 5171723"/>
              <a:gd name="connsiteY10" fmla="*/ 1635926 h 2515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171723" h="2515867">
                <a:moveTo>
                  <a:pt x="4298179" y="1635926"/>
                </a:moveTo>
                <a:cubicBezTo>
                  <a:pt x="3844075" y="1386045"/>
                  <a:pt x="2431409" y="772522"/>
                  <a:pt x="2270933" y="455465"/>
                </a:cubicBezTo>
                <a:cubicBezTo>
                  <a:pt x="2110457" y="138408"/>
                  <a:pt x="-176555" y="-22403"/>
                  <a:pt x="10916" y="2517"/>
                </a:cubicBezTo>
                <a:cubicBezTo>
                  <a:pt x="198387" y="27437"/>
                  <a:pt x="3152628" y="333458"/>
                  <a:pt x="3395760" y="604988"/>
                </a:cubicBezTo>
                <a:cubicBezTo>
                  <a:pt x="3638893" y="876518"/>
                  <a:pt x="4672367" y="1001458"/>
                  <a:pt x="4832016" y="1228182"/>
                </a:cubicBezTo>
                <a:cubicBezTo>
                  <a:pt x="4991666" y="1454906"/>
                  <a:pt x="5065848" y="1401360"/>
                  <a:pt x="5108025" y="1438247"/>
                </a:cubicBezTo>
                <a:cubicBezTo>
                  <a:pt x="5150202" y="1475134"/>
                  <a:pt x="5129553" y="1527769"/>
                  <a:pt x="5151025" y="1536002"/>
                </a:cubicBezTo>
                <a:cubicBezTo>
                  <a:pt x="5172497" y="1544235"/>
                  <a:pt x="5184413" y="1446601"/>
                  <a:pt x="5150357" y="1623569"/>
                </a:cubicBezTo>
                <a:cubicBezTo>
                  <a:pt x="5116301" y="1800537"/>
                  <a:pt x="5133128" y="2456115"/>
                  <a:pt x="5107328" y="2511312"/>
                </a:cubicBezTo>
                <a:cubicBezTo>
                  <a:pt x="5081529" y="2566509"/>
                  <a:pt x="5031564" y="2104770"/>
                  <a:pt x="4995560" y="1954753"/>
                </a:cubicBezTo>
                <a:cubicBezTo>
                  <a:pt x="4959556" y="1804736"/>
                  <a:pt x="4752283" y="1885807"/>
                  <a:pt x="4298179" y="1635926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7"/>
          <p:cNvSpPr/>
          <p:nvPr/>
        </p:nvSpPr>
        <p:spPr>
          <a:xfrm rot="20040063">
            <a:off x="1484040" y="2884974"/>
            <a:ext cx="482429" cy="2430358"/>
          </a:xfrm>
          <a:custGeom>
            <a:avLst/>
            <a:gdLst>
              <a:gd name="connsiteX0" fmla="*/ 0 w 432048"/>
              <a:gd name="connsiteY0" fmla="*/ 900100 h 1800200"/>
              <a:gd name="connsiteX1" fmla="*/ 216024 w 432048"/>
              <a:gd name="connsiteY1" fmla="*/ 0 h 1800200"/>
              <a:gd name="connsiteX2" fmla="*/ 432048 w 432048"/>
              <a:gd name="connsiteY2" fmla="*/ 900100 h 1800200"/>
              <a:gd name="connsiteX3" fmla="*/ 216024 w 432048"/>
              <a:gd name="connsiteY3" fmla="*/ 1800200 h 1800200"/>
              <a:gd name="connsiteX4" fmla="*/ 0 w 432048"/>
              <a:gd name="connsiteY4" fmla="*/ 900100 h 1800200"/>
              <a:gd name="connsiteX0" fmla="*/ 113024 w 545072"/>
              <a:gd name="connsiteY0" fmla="*/ 900100 h 1802419"/>
              <a:gd name="connsiteX1" fmla="*/ 329048 w 545072"/>
              <a:gd name="connsiteY1" fmla="*/ 0 h 1802419"/>
              <a:gd name="connsiteX2" fmla="*/ 545072 w 545072"/>
              <a:gd name="connsiteY2" fmla="*/ 900100 h 1802419"/>
              <a:gd name="connsiteX3" fmla="*/ 329048 w 545072"/>
              <a:gd name="connsiteY3" fmla="*/ 1800200 h 1802419"/>
              <a:gd name="connsiteX4" fmla="*/ 8470 w 545072"/>
              <a:gd name="connsiteY4" fmla="*/ 1147265 h 1802419"/>
              <a:gd name="connsiteX5" fmla="*/ 113024 w 545072"/>
              <a:gd name="connsiteY5" fmla="*/ 900100 h 1802419"/>
              <a:gd name="connsiteX0" fmla="*/ 15582 w 632982"/>
              <a:gd name="connsiteY0" fmla="*/ 655352 h 1804806"/>
              <a:gd name="connsiteX1" fmla="*/ 416958 w 632982"/>
              <a:gd name="connsiteY1" fmla="*/ 2387 h 1804806"/>
              <a:gd name="connsiteX2" fmla="*/ 632982 w 632982"/>
              <a:gd name="connsiteY2" fmla="*/ 902487 h 1804806"/>
              <a:gd name="connsiteX3" fmla="*/ 416958 w 632982"/>
              <a:gd name="connsiteY3" fmla="*/ 1802587 h 1804806"/>
              <a:gd name="connsiteX4" fmla="*/ 96380 w 632982"/>
              <a:gd name="connsiteY4" fmla="*/ 1149652 h 1804806"/>
              <a:gd name="connsiteX5" fmla="*/ 15582 w 632982"/>
              <a:gd name="connsiteY5" fmla="*/ 655352 h 1804806"/>
              <a:gd name="connsiteX0" fmla="*/ 15582 w 793619"/>
              <a:gd name="connsiteY0" fmla="*/ 654023 h 1805135"/>
              <a:gd name="connsiteX1" fmla="*/ 416958 w 793619"/>
              <a:gd name="connsiteY1" fmla="*/ 1058 h 1805135"/>
              <a:gd name="connsiteX2" fmla="*/ 793619 w 793619"/>
              <a:gd name="connsiteY2" fmla="*/ 814661 h 1805135"/>
              <a:gd name="connsiteX3" fmla="*/ 416958 w 793619"/>
              <a:gd name="connsiteY3" fmla="*/ 1801258 h 1805135"/>
              <a:gd name="connsiteX4" fmla="*/ 96380 w 793619"/>
              <a:gd name="connsiteY4" fmla="*/ 1148323 h 1805135"/>
              <a:gd name="connsiteX5" fmla="*/ 15582 w 793619"/>
              <a:gd name="connsiteY5" fmla="*/ 654023 h 1805135"/>
              <a:gd name="connsiteX0" fmla="*/ 27314 w 805351"/>
              <a:gd name="connsiteY0" fmla="*/ 654027 h 1805493"/>
              <a:gd name="connsiteX1" fmla="*/ 428690 w 805351"/>
              <a:gd name="connsiteY1" fmla="*/ 1062 h 1805493"/>
              <a:gd name="connsiteX2" fmla="*/ 805351 w 805351"/>
              <a:gd name="connsiteY2" fmla="*/ 814665 h 1805493"/>
              <a:gd name="connsiteX3" fmla="*/ 428690 w 805351"/>
              <a:gd name="connsiteY3" fmla="*/ 1801262 h 1805493"/>
              <a:gd name="connsiteX4" fmla="*/ 58685 w 805351"/>
              <a:gd name="connsiteY4" fmla="*/ 1160684 h 1805493"/>
              <a:gd name="connsiteX5" fmla="*/ 27314 w 805351"/>
              <a:gd name="connsiteY5" fmla="*/ 654027 h 1805493"/>
              <a:gd name="connsiteX0" fmla="*/ 27314 w 805351"/>
              <a:gd name="connsiteY0" fmla="*/ 1098422 h 2249888"/>
              <a:gd name="connsiteX1" fmla="*/ 428690 w 805351"/>
              <a:gd name="connsiteY1" fmla="*/ 613 h 2249888"/>
              <a:gd name="connsiteX2" fmla="*/ 805351 w 805351"/>
              <a:gd name="connsiteY2" fmla="*/ 1259060 h 2249888"/>
              <a:gd name="connsiteX3" fmla="*/ 428690 w 805351"/>
              <a:gd name="connsiteY3" fmla="*/ 2245657 h 2249888"/>
              <a:gd name="connsiteX4" fmla="*/ 58685 w 805351"/>
              <a:gd name="connsiteY4" fmla="*/ 1605079 h 2249888"/>
              <a:gd name="connsiteX5" fmla="*/ 27314 w 805351"/>
              <a:gd name="connsiteY5" fmla="*/ 1098422 h 2249888"/>
              <a:gd name="connsiteX0" fmla="*/ 27314 w 813847"/>
              <a:gd name="connsiteY0" fmla="*/ 1098755 h 2250221"/>
              <a:gd name="connsiteX1" fmla="*/ 428690 w 813847"/>
              <a:gd name="connsiteY1" fmla="*/ 946 h 2250221"/>
              <a:gd name="connsiteX2" fmla="*/ 639452 w 813847"/>
              <a:gd name="connsiteY2" fmla="*/ 913433 h 2250221"/>
              <a:gd name="connsiteX3" fmla="*/ 805351 w 813847"/>
              <a:gd name="connsiteY3" fmla="*/ 1259393 h 2250221"/>
              <a:gd name="connsiteX4" fmla="*/ 428690 w 813847"/>
              <a:gd name="connsiteY4" fmla="*/ 2245990 h 2250221"/>
              <a:gd name="connsiteX5" fmla="*/ 58685 w 813847"/>
              <a:gd name="connsiteY5" fmla="*/ 1605412 h 2250221"/>
              <a:gd name="connsiteX6" fmla="*/ 27314 w 813847"/>
              <a:gd name="connsiteY6" fmla="*/ 1098755 h 2250221"/>
              <a:gd name="connsiteX0" fmla="*/ 27314 w 745198"/>
              <a:gd name="connsiteY0" fmla="*/ 1098755 h 2250221"/>
              <a:gd name="connsiteX1" fmla="*/ 428690 w 745198"/>
              <a:gd name="connsiteY1" fmla="*/ 946 h 2250221"/>
              <a:gd name="connsiteX2" fmla="*/ 639452 w 745198"/>
              <a:gd name="connsiteY2" fmla="*/ 913433 h 2250221"/>
              <a:gd name="connsiteX3" fmla="*/ 731211 w 745198"/>
              <a:gd name="connsiteY3" fmla="*/ 1259393 h 2250221"/>
              <a:gd name="connsiteX4" fmla="*/ 428690 w 745198"/>
              <a:gd name="connsiteY4" fmla="*/ 2245990 h 2250221"/>
              <a:gd name="connsiteX5" fmla="*/ 58685 w 745198"/>
              <a:gd name="connsiteY5" fmla="*/ 1605412 h 2250221"/>
              <a:gd name="connsiteX6" fmla="*/ 27314 w 745198"/>
              <a:gd name="connsiteY6" fmla="*/ 1098755 h 2250221"/>
              <a:gd name="connsiteX0" fmla="*/ 27314 w 745525"/>
              <a:gd name="connsiteY0" fmla="*/ 1098717 h 2250183"/>
              <a:gd name="connsiteX1" fmla="*/ 428690 w 745525"/>
              <a:gd name="connsiteY1" fmla="*/ 908 h 2250183"/>
              <a:gd name="connsiteX2" fmla="*/ 639452 w 745525"/>
              <a:gd name="connsiteY2" fmla="*/ 913395 h 2250183"/>
              <a:gd name="connsiteX3" fmla="*/ 664166 w 745525"/>
              <a:gd name="connsiteY3" fmla="*/ 1086391 h 2250183"/>
              <a:gd name="connsiteX4" fmla="*/ 731211 w 745525"/>
              <a:gd name="connsiteY4" fmla="*/ 1259355 h 2250183"/>
              <a:gd name="connsiteX5" fmla="*/ 428690 w 745525"/>
              <a:gd name="connsiteY5" fmla="*/ 2245952 h 2250183"/>
              <a:gd name="connsiteX6" fmla="*/ 58685 w 745525"/>
              <a:gd name="connsiteY6" fmla="*/ 1605374 h 2250183"/>
              <a:gd name="connsiteX7" fmla="*/ 27314 w 745525"/>
              <a:gd name="connsiteY7" fmla="*/ 1098717 h 2250183"/>
              <a:gd name="connsiteX0" fmla="*/ 27314 w 686343"/>
              <a:gd name="connsiteY0" fmla="*/ 1098717 h 2250183"/>
              <a:gd name="connsiteX1" fmla="*/ 428690 w 686343"/>
              <a:gd name="connsiteY1" fmla="*/ 908 h 2250183"/>
              <a:gd name="connsiteX2" fmla="*/ 639452 w 686343"/>
              <a:gd name="connsiteY2" fmla="*/ 913395 h 2250183"/>
              <a:gd name="connsiteX3" fmla="*/ 664166 w 686343"/>
              <a:gd name="connsiteY3" fmla="*/ 1086391 h 2250183"/>
              <a:gd name="connsiteX4" fmla="*/ 657070 w 686343"/>
              <a:gd name="connsiteY4" fmla="*/ 1259355 h 2250183"/>
              <a:gd name="connsiteX5" fmla="*/ 428690 w 686343"/>
              <a:gd name="connsiteY5" fmla="*/ 2245952 h 2250183"/>
              <a:gd name="connsiteX6" fmla="*/ 58685 w 686343"/>
              <a:gd name="connsiteY6" fmla="*/ 1605374 h 2250183"/>
              <a:gd name="connsiteX7" fmla="*/ 27314 w 686343"/>
              <a:gd name="connsiteY7" fmla="*/ 1098717 h 2250183"/>
              <a:gd name="connsiteX0" fmla="*/ 27314 w 676411"/>
              <a:gd name="connsiteY0" fmla="*/ 1098717 h 2250183"/>
              <a:gd name="connsiteX1" fmla="*/ 428690 w 676411"/>
              <a:gd name="connsiteY1" fmla="*/ 908 h 2250183"/>
              <a:gd name="connsiteX2" fmla="*/ 639452 w 676411"/>
              <a:gd name="connsiteY2" fmla="*/ 913395 h 2250183"/>
              <a:gd name="connsiteX3" fmla="*/ 627095 w 676411"/>
              <a:gd name="connsiteY3" fmla="*/ 1086391 h 2250183"/>
              <a:gd name="connsiteX4" fmla="*/ 657070 w 676411"/>
              <a:gd name="connsiteY4" fmla="*/ 1259355 h 2250183"/>
              <a:gd name="connsiteX5" fmla="*/ 428690 w 676411"/>
              <a:gd name="connsiteY5" fmla="*/ 2245952 h 2250183"/>
              <a:gd name="connsiteX6" fmla="*/ 58685 w 676411"/>
              <a:gd name="connsiteY6" fmla="*/ 1605374 h 2250183"/>
              <a:gd name="connsiteX7" fmla="*/ 27314 w 676411"/>
              <a:gd name="connsiteY7" fmla="*/ 1098717 h 2250183"/>
              <a:gd name="connsiteX0" fmla="*/ 27314 w 686343"/>
              <a:gd name="connsiteY0" fmla="*/ 1098717 h 2250183"/>
              <a:gd name="connsiteX1" fmla="*/ 428690 w 686343"/>
              <a:gd name="connsiteY1" fmla="*/ 908 h 2250183"/>
              <a:gd name="connsiteX2" fmla="*/ 639452 w 686343"/>
              <a:gd name="connsiteY2" fmla="*/ 913395 h 2250183"/>
              <a:gd name="connsiteX3" fmla="*/ 664165 w 686343"/>
              <a:gd name="connsiteY3" fmla="*/ 1074034 h 2250183"/>
              <a:gd name="connsiteX4" fmla="*/ 657070 w 686343"/>
              <a:gd name="connsiteY4" fmla="*/ 1259355 h 2250183"/>
              <a:gd name="connsiteX5" fmla="*/ 428690 w 686343"/>
              <a:gd name="connsiteY5" fmla="*/ 2245952 h 2250183"/>
              <a:gd name="connsiteX6" fmla="*/ 58685 w 686343"/>
              <a:gd name="connsiteY6" fmla="*/ 1605374 h 2250183"/>
              <a:gd name="connsiteX7" fmla="*/ 27314 w 686343"/>
              <a:gd name="connsiteY7" fmla="*/ 1098717 h 2250183"/>
              <a:gd name="connsiteX0" fmla="*/ 855591 w 1514620"/>
              <a:gd name="connsiteY0" fmla="*/ 1814976 h 2966442"/>
              <a:gd name="connsiteX1" fmla="*/ 8934 w 1514620"/>
              <a:gd name="connsiteY1" fmla="*/ 475 h 2966442"/>
              <a:gd name="connsiteX2" fmla="*/ 1467729 w 1514620"/>
              <a:gd name="connsiteY2" fmla="*/ 1629654 h 2966442"/>
              <a:gd name="connsiteX3" fmla="*/ 1492442 w 1514620"/>
              <a:gd name="connsiteY3" fmla="*/ 1790293 h 2966442"/>
              <a:gd name="connsiteX4" fmla="*/ 1485347 w 1514620"/>
              <a:gd name="connsiteY4" fmla="*/ 1975614 h 2966442"/>
              <a:gd name="connsiteX5" fmla="*/ 1256967 w 1514620"/>
              <a:gd name="connsiteY5" fmla="*/ 2962211 h 2966442"/>
              <a:gd name="connsiteX6" fmla="*/ 886962 w 1514620"/>
              <a:gd name="connsiteY6" fmla="*/ 2321633 h 2966442"/>
              <a:gd name="connsiteX7" fmla="*/ 855591 w 1514620"/>
              <a:gd name="connsiteY7" fmla="*/ 1814976 h 2966442"/>
              <a:gd name="connsiteX0" fmla="*/ 475888 w 1542690"/>
              <a:gd name="connsiteY0" fmla="*/ 2089104 h 2968721"/>
              <a:gd name="connsiteX1" fmla="*/ 37004 w 1542690"/>
              <a:gd name="connsiteY1" fmla="*/ 2754 h 2968721"/>
              <a:gd name="connsiteX2" fmla="*/ 1495799 w 1542690"/>
              <a:gd name="connsiteY2" fmla="*/ 1631933 h 2968721"/>
              <a:gd name="connsiteX3" fmla="*/ 1520512 w 1542690"/>
              <a:gd name="connsiteY3" fmla="*/ 1792572 h 2968721"/>
              <a:gd name="connsiteX4" fmla="*/ 1513417 w 1542690"/>
              <a:gd name="connsiteY4" fmla="*/ 1977893 h 2968721"/>
              <a:gd name="connsiteX5" fmla="*/ 1285037 w 1542690"/>
              <a:gd name="connsiteY5" fmla="*/ 2964490 h 2968721"/>
              <a:gd name="connsiteX6" fmla="*/ 915032 w 1542690"/>
              <a:gd name="connsiteY6" fmla="*/ 2323912 h 2968721"/>
              <a:gd name="connsiteX7" fmla="*/ 475888 w 1542690"/>
              <a:gd name="connsiteY7" fmla="*/ 2089104 h 2968721"/>
              <a:gd name="connsiteX0" fmla="*/ 476624 w 1543426"/>
              <a:gd name="connsiteY0" fmla="*/ 2089104 h 3000874"/>
              <a:gd name="connsiteX1" fmla="*/ 37740 w 1543426"/>
              <a:gd name="connsiteY1" fmla="*/ 2754 h 3000874"/>
              <a:gd name="connsiteX2" fmla="*/ 1496535 w 1543426"/>
              <a:gd name="connsiteY2" fmla="*/ 1631933 h 3000874"/>
              <a:gd name="connsiteX3" fmla="*/ 1521248 w 1543426"/>
              <a:gd name="connsiteY3" fmla="*/ 1792572 h 3000874"/>
              <a:gd name="connsiteX4" fmla="*/ 1514153 w 1543426"/>
              <a:gd name="connsiteY4" fmla="*/ 1977893 h 3000874"/>
              <a:gd name="connsiteX5" fmla="*/ 1285773 w 1543426"/>
              <a:gd name="connsiteY5" fmla="*/ 2964490 h 3000874"/>
              <a:gd name="connsiteX6" fmla="*/ 989908 w 1543426"/>
              <a:gd name="connsiteY6" fmla="*/ 2719328 h 3000874"/>
              <a:gd name="connsiteX7" fmla="*/ 476624 w 1543426"/>
              <a:gd name="connsiteY7" fmla="*/ 2089104 h 3000874"/>
              <a:gd name="connsiteX0" fmla="*/ 439195 w 1533245"/>
              <a:gd name="connsiteY0" fmla="*/ 2146467 h 3058237"/>
              <a:gd name="connsiteX1" fmla="*/ 311 w 1533245"/>
              <a:gd name="connsiteY1" fmla="*/ 60117 h 3058237"/>
              <a:gd name="connsiteX2" fmla="*/ 389997 w 1533245"/>
              <a:gd name="connsiteY2" fmla="*/ 662585 h 3058237"/>
              <a:gd name="connsiteX3" fmla="*/ 1459106 w 1533245"/>
              <a:gd name="connsiteY3" fmla="*/ 1689296 h 3058237"/>
              <a:gd name="connsiteX4" fmla="*/ 1483819 w 1533245"/>
              <a:gd name="connsiteY4" fmla="*/ 1849935 h 3058237"/>
              <a:gd name="connsiteX5" fmla="*/ 1476724 w 1533245"/>
              <a:gd name="connsiteY5" fmla="*/ 2035256 h 3058237"/>
              <a:gd name="connsiteX6" fmla="*/ 1248344 w 1533245"/>
              <a:gd name="connsiteY6" fmla="*/ 3021853 h 3058237"/>
              <a:gd name="connsiteX7" fmla="*/ 952479 w 1533245"/>
              <a:gd name="connsiteY7" fmla="*/ 2776691 h 3058237"/>
              <a:gd name="connsiteX8" fmla="*/ 439195 w 1533245"/>
              <a:gd name="connsiteY8" fmla="*/ 2146467 h 3058237"/>
              <a:gd name="connsiteX0" fmla="*/ 439195 w 1505997"/>
              <a:gd name="connsiteY0" fmla="*/ 2146467 h 3058237"/>
              <a:gd name="connsiteX1" fmla="*/ 311 w 1505997"/>
              <a:gd name="connsiteY1" fmla="*/ 60117 h 3058237"/>
              <a:gd name="connsiteX2" fmla="*/ 389997 w 1505997"/>
              <a:gd name="connsiteY2" fmla="*/ 662585 h 3058237"/>
              <a:gd name="connsiteX3" fmla="*/ 1199614 w 1505997"/>
              <a:gd name="connsiteY3" fmla="*/ 1738723 h 3058237"/>
              <a:gd name="connsiteX4" fmla="*/ 1483819 w 1505997"/>
              <a:gd name="connsiteY4" fmla="*/ 1849935 h 3058237"/>
              <a:gd name="connsiteX5" fmla="*/ 1476724 w 1505997"/>
              <a:gd name="connsiteY5" fmla="*/ 2035256 h 3058237"/>
              <a:gd name="connsiteX6" fmla="*/ 1248344 w 1505997"/>
              <a:gd name="connsiteY6" fmla="*/ 3021853 h 3058237"/>
              <a:gd name="connsiteX7" fmla="*/ 952479 w 1505997"/>
              <a:gd name="connsiteY7" fmla="*/ 2776691 h 3058237"/>
              <a:gd name="connsiteX8" fmla="*/ 439195 w 1505997"/>
              <a:gd name="connsiteY8" fmla="*/ 2146467 h 3058237"/>
              <a:gd name="connsiteX0" fmla="*/ 439195 w 1486675"/>
              <a:gd name="connsiteY0" fmla="*/ 2146467 h 3058237"/>
              <a:gd name="connsiteX1" fmla="*/ 311 w 1486675"/>
              <a:gd name="connsiteY1" fmla="*/ 60117 h 3058237"/>
              <a:gd name="connsiteX2" fmla="*/ 389997 w 1486675"/>
              <a:gd name="connsiteY2" fmla="*/ 662585 h 3058237"/>
              <a:gd name="connsiteX3" fmla="*/ 1199614 w 1486675"/>
              <a:gd name="connsiteY3" fmla="*/ 1738723 h 3058237"/>
              <a:gd name="connsiteX4" fmla="*/ 1347895 w 1486675"/>
              <a:gd name="connsiteY4" fmla="*/ 1985859 h 3058237"/>
              <a:gd name="connsiteX5" fmla="*/ 1476724 w 1486675"/>
              <a:gd name="connsiteY5" fmla="*/ 2035256 h 3058237"/>
              <a:gd name="connsiteX6" fmla="*/ 1248344 w 1486675"/>
              <a:gd name="connsiteY6" fmla="*/ 3021853 h 3058237"/>
              <a:gd name="connsiteX7" fmla="*/ 952479 w 1486675"/>
              <a:gd name="connsiteY7" fmla="*/ 2776691 h 3058237"/>
              <a:gd name="connsiteX8" fmla="*/ 439195 w 1486675"/>
              <a:gd name="connsiteY8" fmla="*/ 2146467 h 3058237"/>
              <a:gd name="connsiteX0" fmla="*/ 439195 w 1480664"/>
              <a:gd name="connsiteY0" fmla="*/ 2146467 h 3058237"/>
              <a:gd name="connsiteX1" fmla="*/ 311 w 1480664"/>
              <a:gd name="connsiteY1" fmla="*/ 60117 h 3058237"/>
              <a:gd name="connsiteX2" fmla="*/ 389997 w 1480664"/>
              <a:gd name="connsiteY2" fmla="*/ 662585 h 3058237"/>
              <a:gd name="connsiteX3" fmla="*/ 1199614 w 1480664"/>
              <a:gd name="connsiteY3" fmla="*/ 1738723 h 3058237"/>
              <a:gd name="connsiteX4" fmla="*/ 1347895 w 1480664"/>
              <a:gd name="connsiteY4" fmla="*/ 1985859 h 3058237"/>
              <a:gd name="connsiteX5" fmla="*/ 1292041 w 1480664"/>
              <a:gd name="connsiteY5" fmla="*/ 2046543 h 3058237"/>
              <a:gd name="connsiteX6" fmla="*/ 1476724 w 1480664"/>
              <a:gd name="connsiteY6" fmla="*/ 2035256 h 3058237"/>
              <a:gd name="connsiteX7" fmla="*/ 1248344 w 1480664"/>
              <a:gd name="connsiteY7" fmla="*/ 3021853 h 3058237"/>
              <a:gd name="connsiteX8" fmla="*/ 952479 w 1480664"/>
              <a:gd name="connsiteY8" fmla="*/ 2776691 h 3058237"/>
              <a:gd name="connsiteX9" fmla="*/ 439195 w 1480664"/>
              <a:gd name="connsiteY9" fmla="*/ 2146467 h 3058237"/>
              <a:gd name="connsiteX0" fmla="*/ 439195 w 1356984"/>
              <a:gd name="connsiteY0" fmla="*/ 2146467 h 3051897"/>
              <a:gd name="connsiteX1" fmla="*/ 311 w 1356984"/>
              <a:gd name="connsiteY1" fmla="*/ 60117 h 3051897"/>
              <a:gd name="connsiteX2" fmla="*/ 389997 w 1356984"/>
              <a:gd name="connsiteY2" fmla="*/ 662585 h 3051897"/>
              <a:gd name="connsiteX3" fmla="*/ 1199614 w 1356984"/>
              <a:gd name="connsiteY3" fmla="*/ 1738723 h 3051897"/>
              <a:gd name="connsiteX4" fmla="*/ 1347895 w 1356984"/>
              <a:gd name="connsiteY4" fmla="*/ 1985859 h 3051897"/>
              <a:gd name="connsiteX5" fmla="*/ 1292041 w 1356984"/>
              <a:gd name="connsiteY5" fmla="*/ 2046543 h 3051897"/>
              <a:gd name="connsiteX6" fmla="*/ 1291373 w 1356984"/>
              <a:gd name="connsiteY6" fmla="*/ 2134110 h 3051897"/>
              <a:gd name="connsiteX7" fmla="*/ 1248344 w 1356984"/>
              <a:gd name="connsiteY7" fmla="*/ 3021853 h 3051897"/>
              <a:gd name="connsiteX8" fmla="*/ 952479 w 1356984"/>
              <a:gd name="connsiteY8" fmla="*/ 2776691 h 3051897"/>
              <a:gd name="connsiteX9" fmla="*/ 439195 w 1356984"/>
              <a:gd name="connsiteY9" fmla="*/ 2146467 h 3051897"/>
              <a:gd name="connsiteX0" fmla="*/ 439195 w 1312739"/>
              <a:gd name="connsiteY0" fmla="*/ 2146467 h 3051897"/>
              <a:gd name="connsiteX1" fmla="*/ 311 w 1312739"/>
              <a:gd name="connsiteY1" fmla="*/ 60117 h 3051897"/>
              <a:gd name="connsiteX2" fmla="*/ 389997 w 1312739"/>
              <a:gd name="connsiteY2" fmla="*/ 662585 h 3051897"/>
              <a:gd name="connsiteX3" fmla="*/ 1199614 w 1312739"/>
              <a:gd name="connsiteY3" fmla="*/ 1738723 h 3051897"/>
              <a:gd name="connsiteX4" fmla="*/ 1249041 w 1312739"/>
              <a:gd name="connsiteY4" fmla="*/ 1948788 h 3051897"/>
              <a:gd name="connsiteX5" fmla="*/ 1292041 w 1312739"/>
              <a:gd name="connsiteY5" fmla="*/ 2046543 h 3051897"/>
              <a:gd name="connsiteX6" fmla="*/ 1291373 w 1312739"/>
              <a:gd name="connsiteY6" fmla="*/ 2134110 h 3051897"/>
              <a:gd name="connsiteX7" fmla="*/ 1248344 w 1312739"/>
              <a:gd name="connsiteY7" fmla="*/ 3021853 h 3051897"/>
              <a:gd name="connsiteX8" fmla="*/ 952479 w 1312739"/>
              <a:gd name="connsiteY8" fmla="*/ 2776691 h 3051897"/>
              <a:gd name="connsiteX9" fmla="*/ 439195 w 1312739"/>
              <a:gd name="connsiteY9" fmla="*/ 2146467 h 3051897"/>
              <a:gd name="connsiteX0" fmla="*/ 934608 w 1808152"/>
              <a:gd name="connsiteY0" fmla="*/ 1651037 h 2556467"/>
              <a:gd name="connsiteX1" fmla="*/ 76 w 1808152"/>
              <a:gd name="connsiteY1" fmla="*/ 229945 h 2556467"/>
              <a:gd name="connsiteX2" fmla="*/ 885410 w 1808152"/>
              <a:gd name="connsiteY2" fmla="*/ 167155 h 2556467"/>
              <a:gd name="connsiteX3" fmla="*/ 1695027 w 1808152"/>
              <a:gd name="connsiteY3" fmla="*/ 1243293 h 2556467"/>
              <a:gd name="connsiteX4" fmla="*/ 1744454 w 1808152"/>
              <a:gd name="connsiteY4" fmla="*/ 1453358 h 2556467"/>
              <a:gd name="connsiteX5" fmla="*/ 1787454 w 1808152"/>
              <a:gd name="connsiteY5" fmla="*/ 1551113 h 2556467"/>
              <a:gd name="connsiteX6" fmla="*/ 1786786 w 1808152"/>
              <a:gd name="connsiteY6" fmla="*/ 1638680 h 2556467"/>
              <a:gd name="connsiteX7" fmla="*/ 1743757 w 1808152"/>
              <a:gd name="connsiteY7" fmla="*/ 2526423 h 2556467"/>
              <a:gd name="connsiteX8" fmla="*/ 1447892 w 1808152"/>
              <a:gd name="connsiteY8" fmla="*/ 2281261 h 2556467"/>
              <a:gd name="connsiteX9" fmla="*/ 934608 w 1808152"/>
              <a:gd name="connsiteY9" fmla="*/ 1651037 h 2556467"/>
              <a:gd name="connsiteX0" fmla="*/ 939053 w 1812597"/>
              <a:gd name="connsiteY0" fmla="*/ 1504893 h 2410323"/>
              <a:gd name="connsiteX1" fmla="*/ 4521 w 1812597"/>
              <a:gd name="connsiteY1" fmla="*/ 83801 h 2410323"/>
              <a:gd name="connsiteX2" fmla="*/ 620790 w 1812597"/>
              <a:gd name="connsiteY2" fmla="*/ 332409 h 2410323"/>
              <a:gd name="connsiteX3" fmla="*/ 1699472 w 1812597"/>
              <a:gd name="connsiteY3" fmla="*/ 1097149 h 2410323"/>
              <a:gd name="connsiteX4" fmla="*/ 1748899 w 1812597"/>
              <a:gd name="connsiteY4" fmla="*/ 1307214 h 2410323"/>
              <a:gd name="connsiteX5" fmla="*/ 1791899 w 1812597"/>
              <a:gd name="connsiteY5" fmla="*/ 1404969 h 2410323"/>
              <a:gd name="connsiteX6" fmla="*/ 1791231 w 1812597"/>
              <a:gd name="connsiteY6" fmla="*/ 1492536 h 2410323"/>
              <a:gd name="connsiteX7" fmla="*/ 1748202 w 1812597"/>
              <a:gd name="connsiteY7" fmla="*/ 2380279 h 2410323"/>
              <a:gd name="connsiteX8" fmla="*/ 1452337 w 1812597"/>
              <a:gd name="connsiteY8" fmla="*/ 2135117 h 2410323"/>
              <a:gd name="connsiteX9" fmla="*/ 939053 w 1812597"/>
              <a:gd name="connsiteY9" fmla="*/ 1504893 h 2410323"/>
              <a:gd name="connsiteX0" fmla="*/ 939054 w 1812598"/>
              <a:gd name="connsiteY0" fmla="*/ 1504893 h 2410323"/>
              <a:gd name="connsiteX1" fmla="*/ 4522 w 1812598"/>
              <a:gd name="connsiteY1" fmla="*/ 83801 h 2410323"/>
              <a:gd name="connsiteX2" fmla="*/ 620791 w 1812598"/>
              <a:gd name="connsiteY2" fmla="*/ 332409 h 2410323"/>
              <a:gd name="connsiteX3" fmla="*/ 1402085 w 1812598"/>
              <a:gd name="connsiteY3" fmla="*/ 1167921 h 2410323"/>
              <a:gd name="connsiteX4" fmla="*/ 1748900 w 1812598"/>
              <a:gd name="connsiteY4" fmla="*/ 1307214 h 2410323"/>
              <a:gd name="connsiteX5" fmla="*/ 1791900 w 1812598"/>
              <a:gd name="connsiteY5" fmla="*/ 1404969 h 2410323"/>
              <a:gd name="connsiteX6" fmla="*/ 1791232 w 1812598"/>
              <a:gd name="connsiteY6" fmla="*/ 1492536 h 2410323"/>
              <a:gd name="connsiteX7" fmla="*/ 1748203 w 1812598"/>
              <a:gd name="connsiteY7" fmla="*/ 2380279 h 2410323"/>
              <a:gd name="connsiteX8" fmla="*/ 1452338 w 1812598"/>
              <a:gd name="connsiteY8" fmla="*/ 2135117 h 2410323"/>
              <a:gd name="connsiteX9" fmla="*/ 939054 w 1812598"/>
              <a:gd name="connsiteY9" fmla="*/ 1504893 h 2410323"/>
              <a:gd name="connsiteX0" fmla="*/ 771638 w 1645182"/>
              <a:gd name="connsiteY0" fmla="*/ 1924710 h 2830140"/>
              <a:gd name="connsiteX1" fmla="*/ 7042 w 1645182"/>
              <a:gd name="connsiteY1" fmla="*/ 36522 h 2830140"/>
              <a:gd name="connsiteX2" fmla="*/ 453375 w 1645182"/>
              <a:gd name="connsiteY2" fmla="*/ 752226 h 2830140"/>
              <a:gd name="connsiteX3" fmla="*/ 1234669 w 1645182"/>
              <a:gd name="connsiteY3" fmla="*/ 1587738 h 2830140"/>
              <a:gd name="connsiteX4" fmla="*/ 1581484 w 1645182"/>
              <a:gd name="connsiteY4" fmla="*/ 1727031 h 2830140"/>
              <a:gd name="connsiteX5" fmla="*/ 1624484 w 1645182"/>
              <a:gd name="connsiteY5" fmla="*/ 1824786 h 2830140"/>
              <a:gd name="connsiteX6" fmla="*/ 1623816 w 1645182"/>
              <a:gd name="connsiteY6" fmla="*/ 1912353 h 2830140"/>
              <a:gd name="connsiteX7" fmla="*/ 1580787 w 1645182"/>
              <a:gd name="connsiteY7" fmla="*/ 2800096 h 2830140"/>
              <a:gd name="connsiteX8" fmla="*/ 1284922 w 1645182"/>
              <a:gd name="connsiteY8" fmla="*/ 2554934 h 2830140"/>
              <a:gd name="connsiteX9" fmla="*/ 771638 w 1645182"/>
              <a:gd name="connsiteY9" fmla="*/ 1924710 h 2830140"/>
              <a:gd name="connsiteX0" fmla="*/ 764865 w 1638409"/>
              <a:gd name="connsiteY0" fmla="*/ 1927476 h 2832906"/>
              <a:gd name="connsiteX1" fmla="*/ 269 w 1638409"/>
              <a:gd name="connsiteY1" fmla="*/ 39288 h 2832906"/>
              <a:gd name="connsiteX2" fmla="*/ 687345 w 1638409"/>
              <a:gd name="connsiteY2" fmla="*/ 726683 h 2832906"/>
              <a:gd name="connsiteX3" fmla="*/ 1227896 w 1638409"/>
              <a:gd name="connsiteY3" fmla="*/ 1590504 h 2832906"/>
              <a:gd name="connsiteX4" fmla="*/ 1574711 w 1638409"/>
              <a:gd name="connsiteY4" fmla="*/ 1729797 h 2832906"/>
              <a:gd name="connsiteX5" fmla="*/ 1617711 w 1638409"/>
              <a:gd name="connsiteY5" fmla="*/ 1827552 h 2832906"/>
              <a:gd name="connsiteX6" fmla="*/ 1617043 w 1638409"/>
              <a:gd name="connsiteY6" fmla="*/ 1915119 h 2832906"/>
              <a:gd name="connsiteX7" fmla="*/ 1574014 w 1638409"/>
              <a:gd name="connsiteY7" fmla="*/ 2802862 h 2832906"/>
              <a:gd name="connsiteX8" fmla="*/ 1278149 w 1638409"/>
              <a:gd name="connsiteY8" fmla="*/ 2557700 h 2832906"/>
              <a:gd name="connsiteX9" fmla="*/ 764865 w 1638409"/>
              <a:gd name="connsiteY9" fmla="*/ 1927476 h 2832906"/>
              <a:gd name="connsiteX0" fmla="*/ 764865 w 1638409"/>
              <a:gd name="connsiteY0" fmla="*/ 1927476 h 2832906"/>
              <a:gd name="connsiteX1" fmla="*/ 269 w 1638409"/>
              <a:gd name="connsiteY1" fmla="*/ 39288 h 2832906"/>
              <a:gd name="connsiteX2" fmla="*/ 687345 w 1638409"/>
              <a:gd name="connsiteY2" fmla="*/ 726683 h 2832906"/>
              <a:gd name="connsiteX3" fmla="*/ 1298702 w 1638409"/>
              <a:gd name="connsiteY3" fmla="*/ 1519732 h 2832906"/>
              <a:gd name="connsiteX4" fmla="*/ 1574711 w 1638409"/>
              <a:gd name="connsiteY4" fmla="*/ 1729797 h 2832906"/>
              <a:gd name="connsiteX5" fmla="*/ 1617711 w 1638409"/>
              <a:gd name="connsiteY5" fmla="*/ 1827552 h 2832906"/>
              <a:gd name="connsiteX6" fmla="*/ 1617043 w 1638409"/>
              <a:gd name="connsiteY6" fmla="*/ 1915119 h 2832906"/>
              <a:gd name="connsiteX7" fmla="*/ 1574014 w 1638409"/>
              <a:gd name="connsiteY7" fmla="*/ 2802862 h 2832906"/>
              <a:gd name="connsiteX8" fmla="*/ 1278149 w 1638409"/>
              <a:gd name="connsiteY8" fmla="*/ 2557700 h 2832906"/>
              <a:gd name="connsiteX9" fmla="*/ 764865 w 1638409"/>
              <a:gd name="connsiteY9" fmla="*/ 1927476 h 2832906"/>
              <a:gd name="connsiteX0" fmla="*/ 766039 w 1639583"/>
              <a:gd name="connsiteY0" fmla="*/ 1915274 h 2820704"/>
              <a:gd name="connsiteX1" fmla="*/ 1443 w 1639583"/>
              <a:gd name="connsiteY1" fmla="*/ 27086 h 2820704"/>
              <a:gd name="connsiteX2" fmla="*/ 971746 w 1639583"/>
              <a:gd name="connsiteY2" fmla="*/ 856026 h 2820704"/>
              <a:gd name="connsiteX3" fmla="*/ 1299876 w 1639583"/>
              <a:gd name="connsiteY3" fmla="*/ 1507530 h 2820704"/>
              <a:gd name="connsiteX4" fmla="*/ 1575885 w 1639583"/>
              <a:gd name="connsiteY4" fmla="*/ 1717595 h 2820704"/>
              <a:gd name="connsiteX5" fmla="*/ 1618885 w 1639583"/>
              <a:gd name="connsiteY5" fmla="*/ 1815350 h 2820704"/>
              <a:gd name="connsiteX6" fmla="*/ 1618217 w 1639583"/>
              <a:gd name="connsiteY6" fmla="*/ 1902917 h 2820704"/>
              <a:gd name="connsiteX7" fmla="*/ 1575188 w 1639583"/>
              <a:gd name="connsiteY7" fmla="*/ 2790660 h 2820704"/>
              <a:gd name="connsiteX8" fmla="*/ 1279323 w 1639583"/>
              <a:gd name="connsiteY8" fmla="*/ 2545498 h 2820704"/>
              <a:gd name="connsiteX9" fmla="*/ 766039 w 1639583"/>
              <a:gd name="connsiteY9" fmla="*/ 1915274 h 2820704"/>
              <a:gd name="connsiteX0" fmla="*/ 963990 w 1837534"/>
              <a:gd name="connsiteY0" fmla="*/ 1928997 h 2834427"/>
              <a:gd name="connsiteX1" fmla="*/ 1136 w 1837534"/>
              <a:gd name="connsiteY1" fmla="*/ 26654 h 2834427"/>
              <a:gd name="connsiteX2" fmla="*/ 1169697 w 1837534"/>
              <a:gd name="connsiteY2" fmla="*/ 869749 h 2834427"/>
              <a:gd name="connsiteX3" fmla="*/ 1497827 w 1837534"/>
              <a:gd name="connsiteY3" fmla="*/ 1521253 h 2834427"/>
              <a:gd name="connsiteX4" fmla="*/ 1773836 w 1837534"/>
              <a:gd name="connsiteY4" fmla="*/ 1731318 h 2834427"/>
              <a:gd name="connsiteX5" fmla="*/ 1816836 w 1837534"/>
              <a:gd name="connsiteY5" fmla="*/ 1829073 h 2834427"/>
              <a:gd name="connsiteX6" fmla="*/ 1816168 w 1837534"/>
              <a:gd name="connsiteY6" fmla="*/ 1916640 h 2834427"/>
              <a:gd name="connsiteX7" fmla="*/ 1773139 w 1837534"/>
              <a:gd name="connsiteY7" fmla="*/ 2804383 h 2834427"/>
              <a:gd name="connsiteX8" fmla="*/ 1477274 w 1837534"/>
              <a:gd name="connsiteY8" fmla="*/ 2559221 h 2834427"/>
              <a:gd name="connsiteX9" fmla="*/ 963990 w 1837534"/>
              <a:gd name="connsiteY9" fmla="*/ 1928997 h 2834427"/>
              <a:gd name="connsiteX0" fmla="*/ 977793 w 1851337"/>
              <a:gd name="connsiteY0" fmla="*/ 1903984 h 2809414"/>
              <a:gd name="connsiteX1" fmla="*/ 551184 w 1851337"/>
              <a:gd name="connsiteY1" fmla="*/ 666905 h 2809414"/>
              <a:gd name="connsiteX2" fmla="*/ 14939 w 1851337"/>
              <a:gd name="connsiteY2" fmla="*/ 1641 h 2809414"/>
              <a:gd name="connsiteX3" fmla="*/ 1183500 w 1851337"/>
              <a:gd name="connsiteY3" fmla="*/ 844736 h 2809414"/>
              <a:gd name="connsiteX4" fmla="*/ 1511630 w 1851337"/>
              <a:gd name="connsiteY4" fmla="*/ 1496240 h 2809414"/>
              <a:gd name="connsiteX5" fmla="*/ 1787639 w 1851337"/>
              <a:gd name="connsiteY5" fmla="*/ 1706305 h 2809414"/>
              <a:gd name="connsiteX6" fmla="*/ 1830639 w 1851337"/>
              <a:gd name="connsiteY6" fmla="*/ 1804060 h 2809414"/>
              <a:gd name="connsiteX7" fmla="*/ 1829971 w 1851337"/>
              <a:gd name="connsiteY7" fmla="*/ 1891627 h 2809414"/>
              <a:gd name="connsiteX8" fmla="*/ 1786942 w 1851337"/>
              <a:gd name="connsiteY8" fmla="*/ 2779370 h 2809414"/>
              <a:gd name="connsiteX9" fmla="*/ 1491077 w 1851337"/>
              <a:gd name="connsiteY9" fmla="*/ 2534208 h 2809414"/>
              <a:gd name="connsiteX10" fmla="*/ 977793 w 1851337"/>
              <a:gd name="connsiteY10" fmla="*/ 1903984 h 2809414"/>
              <a:gd name="connsiteX0" fmla="*/ 977793 w 1851337"/>
              <a:gd name="connsiteY0" fmla="*/ 1903984 h 2783925"/>
              <a:gd name="connsiteX1" fmla="*/ 551184 w 1851337"/>
              <a:gd name="connsiteY1" fmla="*/ 666905 h 2783925"/>
              <a:gd name="connsiteX2" fmla="*/ 14939 w 1851337"/>
              <a:gd name="connsiteY2" fmla="*/ 1641 h 2783925"/>
              <a:gd name="connsiteX3" fmla="*/ 1183500 w 1851337"/>
              <a:gd name="connsiteY3" fmla="*/ 844736 h 2783925"/>
              <a:gd name="connsiteX4" fmla="*/ 1511630 w 1851337"/>
              <a:gd name="connsiteY4" fmla="*/ 1496240 h 2783925"/>
              <a:gd name="connsiteX5" fmla="*/ 1787639 w 1851337"/>
              <a:gd name="connsiteY5" fmla="*/ 1706305 h 2783925"/>
              <a:gd name="connsiteX6" fmla="*/ 1830639 w 1851337"/>
              <a:gd name="connsiteY6" fmla="*/ 1804060 h 2783925"/>
              <a:gd name="connsiteX7" fmla="*/ 1829971 w 1851337"/>
              <a:gd name="connsiteY7" fmla="*/ 1891627 h 2783925"/>
              <a:gd name="connsiteX8" fmla="*/ 1786942 w 1851337"/>
              <a:gd name="connsiteY8" fmla="*/ 2779370 h 2783925"/>
              <a:gd name="connsiteX9" fmla="*/ 1675174 w 1851337"/>
              <a:gd name="connsiteY9" fmla="*/ 2222811 h 2783925"/>
              <a:gd name="connsiteX10" fmla="*/ 977793 w 1851337"/>
              <a:gd name="connsiteY10" fmla="*/ 1903984 h 2783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51337" h="2783925">
                <a:moveTo>
                  <a:pt x="977793" y="1903984"/>
                </a:moveTo>
                <a:cubicBezTo>
                  <a:pt x="790461" y="1644666"/>
                  <a:pt x="711660" y="983962"/>
                  <a:pt x="551184" y="666905"/>
                </a:cubicBezTo>
                <a:cubicBezTo>
                  <a:pt x="390708" y="349848"/>
                  <a:pt x="-90447" y="-27997"/>
                  <a:pt x="14939" y="1641"/>
                </a:cubicBezTo>
                <a:cubicBezTo>
                  <a:pt x="120325" y="31279"/>
                  <a:pt x="940368" y="573206"/>
                  <a:pt x="1183500" y="844736"/>
                </a:cubicBezTo>
                <a:cubicBezTo>
                  <a:pt x="1426633" y="1116266"/>
                  <a:pt x="1351981" y="1269516"/>
                  <a:pt x="1511630" y="1496240"/>
                </a:cubicBezTo>
                <a:cubicBezTo>
                  <a:pt x="1671280" y="1722964"/>
                  <a:pt x="1745462" y="1669418"/>
                  <a:pt x="1787639" y="1706305"/>
                </a:cubicBezTo>
                <a:cubicBezTo>
                  <a:pt x="1829816" y="1743192"/>
                  <a:pt x="1809167" y="1795827"/>
                  <a:pt x="1830639" y="1804060"/>
                </a:cubicBezTo>
                <a:cubicBezTo>
                  <a:pt x="1852111" y="1812293"/>
                  <a:pt x="1864027" y="1714659"/>
                  <a:pt x="1829971" y="1891627"/>
                </a:cubicBezTo>
                <a:cubicBezTo>
                  <a:pt x="1795915" y="2068595"/>
                  <a:pt x="1812742" y="2724173"/>
                  <a:pt x="1786942" y="2779370"/>
                </a:cubicBezTo>
                <a:cubicBezTo>
                  <a:pt x="1761143" y="2834567"/>
                  <a:pt x="1711178" y="2372828"/>
                  <a:pt x="1675174" y="2222811"/>
                </a:cubicBezTo>
                <a:cubicBezTo>
                  <a:pt x="1639170" y="2072794"/>
                  <a:pt x="1165125" y="2163302"/>
                  <a:pt x="977793" y="1903984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7"/>
          <p:cNvSpPr/>
          <p:nvPr/>
        </p:nvSpPr>
        <p:spPr>
          <a:xfrm rot="490635" flipH="1">
            <a:off x="2510961" y="2078873"/>
            <a:ext cx="701535" cy="3622127"/>
          </a:xfrm>
          <a:custGeom>
            <a:avLst/>
            <a:gdLst>
              <a:gd name="connsiteX0" fmla="*/ 0 w 432048"/>
              <a:gd name="connsiteY0" fmla="*/ 900100 h 1800200"/>
              <a:gd name="connsiteX1" fmla="*/ 216024 w 432048"/>
              <a:gd name="connsiteY1" fmla="*/ 0 h 1800200"/>
              <a:gd name="connsiteX2" fmla="*/ 432048 w 432048"/>
              <a:gd name="connsiteY2" fmla="*/ 900100 h 1800200"/>
              <a:gd name="connsiteX3" fmla="*/ 216024 w 432048"/>
              <a:gd name="connsiteY3" fmla="*/ 1800200 h 1800200"/>
              <a:gd name="connsiteX4" fmla="*/ 0 w 432048"/>
              <a:gd name="connsiteY4" fmla="*/ 900100 h 1800200"/>
              <a:gd name="connsiteX0" fmla="*/ 113024 w 545072"/>
              <a:gd name="connsiteY0" fmla="*/ 900100 h 1802419"/>
              <a:gd name="connsiteX1" fmla="*/ 329048 w 545072"/>
              <a:gd name="connsiteY1" fmla="*/ 0 h 1802419"/>
              <a:gd name="connsiteX2" fmla="*/ 545072 w 545072"/>
              <a:gd name="connsiteY2" fmla="*/ 900100 h 1802419"/>
              <a:gd name="connsiteX3" fmla="*/ 329048 w 545072"/>
              <a:gd name="connsiteY3" fmla="*/ 1800200 h 1802419"/>
              <a:gd name="connsiteX4" fmla="*/ 8470 w 545072"/>
              <a:gd name="connsiteY4" fmla="*/ 1147265 h 1802419"/>
              <a:gd name="connsiteX5" fmla="*/ 113024 w 545072"/>
              <a:gd name="connsiteY5" fmla="*/ 900100 h 1802419"/>
              <a:gd name="connsiteX0" fmla="*/ 15582 w 632982"/>
              <a:gd name="connsiteY0" fmla="*/ 655352 h 1804806"/>
              <a:gd name="connsiteX1" fmla="*/ 416958 w 632982"/>
              <a:gd name="connsiteY1" fmla="*/ 2387 h 1804806"/>
              <a:gd name="connsiteX2" fmla="*/ 632982 w 632982"/>
              <a:gd name="connsiteY2" fmla="*/ 902487 h 1804806"/>
              <a:gd name="connsiteX3" fmla="*/ 416958 w 632982"/>
              <a:gd name="connsiteY3" fmla="*/ 1802587 h 1804806"/>
              <a:gd name="connsiteX4" fmla="*/ 96380 w 632982"/>
              <a:gd name="connsiteY4" fmla="*/ 1149652 h 1804806"/>
              <a:gd name="connsiteX5" fmla="*/ 15582 w 632982"/>
              <a:gd name="connsiteY5" fmla="*/ 655352 h 1804806"/>
              <a:gd name="connsiteX0" fmla="*/ 15582 w 793619"/>
              <a:gd name="connsiteY0" fmla="*/ 654023 h 1805135"/>
              <a:gd name="connsiteX1" fmla="*/ 416958 w 793619"/>
              <a:gd name="connsiteY1" fmla="*/ 1058 h 1805135"/>
              <a:gd name="connsiteX2" fmla="*/ 793619 w 793619"/>
              <a:gd name="connsiteY2" fmla="*/ 814661 h 1805135"/>
              <a:gd name="connsiteX3" fmla="*/ 416958 w 793619"/>
              <a:gd name="connsiteY3" fmla="*/ 1801258 h 1805135"/>
              <a:gd name="connsiteX4" fmla="*/ 96380 w 793619"/>
              <a:gd name="connsiteY4" fmla="*/ 1148323 h 1805135"/>
              <a:gd name="connsiteX5" fmla="*/ 15582 w 793619"/>
              <a:gd name="connsiteY5" fmla="*/ 654023 h 1805135"/>
              <a:gd name="connsiteX0" fmla="*/ 27314 w 805351"/>
              <a:gd name="connsiteY0" fmla="*/ 654027 h 1805493"/>
              <a:gd name="connsiteX1" fmla="*/ 428690 w 805351"/>
              <a:gd name="connsiteY1" fmla="*/ 1062 h 1805493"/>
              <a:gd name="connsiteX2" fmla="*/ 805351 w 805351"/>
              <a:gd name="connsiteY2" fmla="*/ 814665 h 1805493"/>
              <a:gd name="connsiteX3" fmla="*/ 428690 w 805351"/>
              <a:gd name="connsiteY3" fmla="*/ 1801262 h 1805493"/>
              <a:gd name="connsiteX4" fmla="*/ 58685 w 805351"/>
              <a:gd name="connsiteY4" fmla="*/ 1160684 h 1805493"/>
              <a:gd name="connsiteX5" fmla="*/ 27314 w 805351"/>
              <a:gd name="connsiteY5" fmla="*/ 654027 h 1805493"/>
              <a:gd name="connsiteX0" fmla="*/ 27314 w 805351"/>
              <a:gd name="connsiteY0" fmla="*/ 1098422 h 2249888"/>
              <a:gd name="connsiteX1" fmla="*/ 428690 w 805351"/>
              <a:gd name="connsiteY1" fmla="*/ 613 h 2249888"/>
              <a:gd name="connsiteX2" fmla="*/ 805351 w 805351"/>
              <a:gd name="connsiteY2" fmla="*/ 1259060 h 2249888"/>
              <a:gd name="connsiteX3" fmla="*/ 428690 w 805351"/>
              <a:gd name="connsiteY3" fmla="*/ 2245657 h 2249888"/>
              <a:gd name="connsiteX4" fmla="*/ 58685 w 805351"/>
              <a:gd name="connsiteY4" fmla="*/ 1605079 h 2249888"/>
              <a:gd name="connsiteX5" fmla="*/ 27314 w 805351"/>
              <a:gd name="connsiteY5" fmla="*/ 1098422 h 2249888"/>
              <a:gd name="connsiteX0" fmla="*/ 27314 w 813847"/>
              <a:gd name="connsiteY0" fmla="*/ 1098755 h 2250221"/>
              <a:gd name="connsiteX1" fmla="*/ 428690 w 813847"/>
              <a:gd name="connsiteY1" fmla="*/ 946 h 2250221"/>
              <a:gd name="connsiteX2" fmla="*/ 639452 w 813847"/>
              <a:gd name="connsiteY2" fmla="*/ 913433 h 2250221"/>
              <a:gd name="connsiteX3" fmla="*/ 805351 w 813847"/>
              <a:gd name="connsiteY3" fmla="*/ 1259393 h 2250221"/>
              <a:gd name="connsiteX4" fmla="*/ 428690 w 813847"/>
              <a:gd name="connsiteY4" fmla="*/ 2245990 h 2250221"/>
              <a:gd name="connsiteX5" fmla="*/ 58685 w 813847"/>
              <a:gd name="connsiteY5" fmla="*/ 1605412 h 2250221"/>
              <a:gd name="connsiteX6" fmla="*/ 27314 w 813847"/>
              <a:gd name="connsiteY6" fmla="*/ 1098755 h 2250221"/>
              <a:gd name="connsiteX0" fmla="*/ 27314 w 745198"/>
              <a:gd name="connsiteY0" fmla="*/ 1098755 h 2250221"/>
              <a:gd name="connsiteX1" fmla="*/ 428690 w 745198"/>
              <a:gd name="connsiteY1" fmla="*/ 946 h 2250221"/>
              <a:gd name="connsiteX2" fmla="*/ 639452 w 745198"/>
              <a:gd name="connsiteY2" fmla="*/ 913433 h 2250221"/>
              <a:gd name="connsiteX3" fmla="*/ 731211 w 745198"/>
              <a:gd name="connsiteY3" fmla="*/ 1259393 h 2250221"/>
              <a:gd name="connsiteX4" fmla="*/ 428690 w 745198"/>
              <a:gd name="connsiteY4" fmla="*/ 2245990 h 2250221"/>
              <a:gd name="connsiteX5" fmla="*/ 58685 w 745198"/>
              <a:gd name="connsiteY5" fmla="*/ 1605412 h 2250221"/>
              <a:gd name="connsiteX6" fmla="*/ 27314 w 745198"/>
              <a:gd name="connsiteY6" fmla="*/ 1098755 h 2250221"/>
              <a:gd name="connsiteX0" fmla="*/ 27314 w 745525"/>
              <a:gd name="connsiteY0" fmla="*/ 1098717 h 2250183"/>
              <a:gd name="connsiteX1" fmla="*/ 428690 w 745525"/>
              <a:gd name="connsiteY1" fmla="*/ 908 h 2250183"/>
              <a:gd name="connsiteX2" fmla="*/ 639452 w 745525"/>
              <a:gd name="connsiteY2" fmla="*/ 913395 h 2250183"/>
              <a:gd name="connsiteX3" fmla="*/ 664166 w 745525"/>
              <a:gd name="connsiteY3" fmla="*/ 1086391 h 2250183"/>
              <a:gd name="connsiteX4" fmla="*/ 731211 w 745525"/>
              <a:gd name="connsiteY4" fmla="*/ 1259355 h 2250183"/>
              <a:gd name="connsiteX5" fmla="*/ 428690 w 745525"/>
              <a:gd name="connsiteY5" fmla="*/ 2245952 h 2250183"/>
              <a:gd name="connsiteX6" fmla="*/ 58685 w 745525"/>
              <a:gd name="connsiteY6" fmla="*/ 1605374 h 2250183"/>
              <a:gd name="connsiteX7" fmla="*/ 27314 w 745525"/>
              <a:gd name="connsiteY7" fmla="*/ 1098717 h 2250183"/>
              <a:gd name="connsiteX0" fmla="*/ 27314 w 686343"/>
              <a:gd name="connsiteY0" fmla="*/ 1098717 h 2250183"/>
              <a:gd name="connsiteX1" fmla="*/ 428690 w 686343"/>
              <a:gd name="connsiteY1" fmla="*/ 908 h 2250183"/>
              <a:gd name="connsiteX2" fmla="*/ 639452 w 686343"/>
              <a:gd name="connsiteY2" fmla="*/ 913395 h 2250183"/>
              <a:gd name="connsiteX3" fmla="*/ 664166 w 686343"/>
              <a:gd name="connsiteY3" fmla="*/ 1086391 h 2250183"/>
              <a:gd name="connsiteX4" fmla="*/ 657070 w 686343"/>
              <a:gd name="connsiteY4" fmla="*/ 1259355 h 2250183"/>
              <a:gd name="connsiteX5" fmla="*/ 428690 w 686343"/>
              <a:gd name="connsiteY5" fmla="*/ 2245952 h 2250183"/>
              <a:gd name="connsiteX6" fmla="*/ 58685 w 686343"/>
              <a:gd name="connsiteY6" fmla="*/ 1605374 h 2250183"/>
              <a:gd name="connsiteX7" fmla="*/ 27314 w 686343"/>
              <a:gd name="connsiteY7" fmla="*/ 1098717 h 2250183"/>
              <a:gd name="connsiteX0" fmla="*/ 27314 w 676411"/>
              <a:gd name="connsiteY0" fmla="*/ 1098717 h 2250183"/>
              <a:gd name="connsiteX1" fmla="*/ 428690 w 676411"/>
              <a:gd name="connsiteY1" fmla="*/ 908 h 2250183"/>
              <a:gd name="connsiteX2" fmla="*/ 639452 w 676411"/>
              <a:gd name="connsiteY2" fmla="*/ 913395 h 2250183"/>
              <a:gd name="connsiteX3" fmla="*/ 627095 w 676411"/>
              <a:gd name="connsiteY3" fmla="*/ 1086391 h 2250183"/>
              <a:gd name="connsiteX4" fmla="*/ 657070 w 676411"/>
              <a:gd name="connsiteY4" fmla="*/ 1259355 h 2250183"/>
              <a:gd name="connsiteX5" fmla="*/ 428690 w 676411"/>
              <a:gd name="connsiteY5" fmla="*/ 2245952 h 2250183"/>
              <a:gd name="connsiteX6" fmla="*/ 58685 w 676411"/>
              <a:gd name="connsiteY6" fmla="*/ 1605374 h 2250183"/>
              <a:gd name="connsiteX7" fmla="*/ 27314 w 676411"/>
              <a:gd name="connsiteY7" fmla="*/ 1098717 h 2250183"/>
              <a:gd name="connsiteX0" fmla="*/ 27314 w 686343"/>
              <a:gd name="connsiteY0" fmla="*/ 1098717 h 2250183"/>
              <a:gd name="connsiteX1" fmla="*/ 428690 w 686343"/>
              <a:gd name="connsiteY1" fmla="*/ 908 h 2250183"/>
              <a:gd name="connsiteX2" fmla="*/ 639452 w 686343"/>
              <a:gd name="connsiteY2" fmla="*/ 913395 h 2250183"/>
              <a:gd name="connsiteX3" fmla="*/ 664165 w 686343"/>
              <a:gd name="connsiteY3" fmla="*/ 1074034 h 2250183"/>
              <a:gd name="connsiteX4" fmla="*/ 657070 w 686343"/>
              <a:gd name="connsiteY4" fmla="*/ 1259355 h 2250183"/>
              <a:gd name="connsiteX5" fmla="*/ 428690 w 686343"/>
              <a:gd name="connsiteY5" fmla="*/ 2245952 h 2250183"/>
              <a:gd name="connsiteX6" fmla="*/ 58685 w 686343"/>
              <a:gd name="connsiteY6" fmla="*/ 1605374 h 2250183"/>
              <a:gd name="connsiteX7" fmla="*/ 27314 w 686343"/>
              <a:gd name="connsiteY7" fmla="*/ 1098717 h 2250183"/>
              <a:gd name="connsiteX0" fmla="*/ 855591 w 1514620"/>
              <a:gd name="connsiteY0" fmla="*/ 1814976 h 2966442"/>
              <a:gd name="connsiteX1" fmla="*/ 8934 w 1514620"/>
              <a:gd name="connsiteY1" fmla="*/ 475 h 2966442"/>
              <a:gd name="connsiteX2" fmla="*/ 1467729 w 1514620"/>
              <a:gd name="connsiteY2" fmla="*/ 1629654 h 2966442"/>
              <a:gd name="connsiteX3" fmla="*/ 1492442 w 1514620"/>
              <a:gd name="connsiteY3" fmla="*/ 1790293 h 2966442"/>
              <a:gd name="connsiteX4" fmla="*/ 1485347 w 1514620"/>
              <a:gd name="connsiteY4" fmla="*/ 1975614 h 2966442"/>
              <a:gd name="connsiteX5" fmla="*/ 1256967 w 1514620"/>
              <a:gd name="connsiteY5" fmla="*/ 2962211 h 2966442"/>
              <a:gd name="connsiteX6" fmla="*/ 886962 w 1514620"/>
              <a:gd name="connsiteY6" fmla="*/ 2321633 h 2966442"/>
              <a:gd name="connsiteX7" fmla="*/ 855591 w 1514620"/>
              <a:gd name="connsiteY7" fmla="*/ 1814976 h 2966442"/>
              <a:gd name="connsiteX0" fmla="*/ 475888 w 1542690"/>
              <a:gd name="connsiteY0" fmla="*/ 2089104 h 2968721"/>
              <a:gd name="connsiteX1" fmla="*/ 37004 w 1542690"/>
              <a:gd name="connsiteY1" fmla="*/ 2754 h 2968721"/>
              <a:gd name="connsiteX2" fmla="*/ 1495799 w 1542690"/>
              <a:gd name="connsiteY2" fmla="*/ 1631933 h 2968721"/>
              <a:gd name="connsiteX3" fmla="*/ 1520512 w 1542690"/>
              <a:gd name="connsiteY3" fmla="*/ 1792572 h 2968721"/>
              <a:gd name="connsiteX4" fmla="*/ 1513417 w 1542690"/>
              <a:gd name="connsiteY4" fmla="*/ 1977893 h 2968721"/>
              <a:gd name="connsiteX5" fmla="*/ 1285037 w 1542690"/>
              <a:gd name="connsiteY5" fmla="*/ 2964490 h 2968721"/>
              <a:gd name="connsiteX6" fmla="*/ 915032 w 1542690"/>
              <a:gd name="connsiteY6" fmla="*/ 2323912 h 2968721"/>
              <a:gd name="connsiteX7" fmla="*/ 475888 w 1542690"/>
              <a:gd name="connsiteY7" fmla="*/ 2089104 h 2968721"/>
              <a:gd name="connsiteX0" fmla="*/ 476624 w 1543426"/>
              <a:gd name="connsiteY0" fmla="*/ 2089104 h 3000874"/>
              <a:gd name="connsiteX1" fmla="*/ 37740 w 1543426"/>
              <a:gd name="connsiteY1" fmla="*/ 2754 h 3000874"/>
              <a:gd name="connsiteX2" fmla="*/ 1496535 w 1543426"/>
              <a:gd name="connsiteY2" fmla="*/ 1631933 h 3000874"/>
              <a:gd name="connsiteX3" fmla="*/ 1521248 w 1543426"/>
              <a:gd name="connsiteY3" fmla="*/ 1792572 h 3000874"/>
              <a:gd name="connsiteX4" fmla="*/ 1514153 w 1543426"/>
              <a:gd name="connsiteY4" fmla="*/ 1977893 h 3000874"/>
              <a:gd name="connsiteX5" fmla="*/ 1285773 w 1543426"/>
              <a:gd name="connsiteY5" fmla="*/ 2964490 h 3000874"/>
              <a:gd name="connsiteX6" fmla="*/ 989908 w 1543426"/>
              <a:gd name="connsiteY6" fmla="*/ 2719328 h 3000874"/>
              <a:gd name="connsiteX7" fmla="*/ 476624 w 1543426"/>
              <a:gd name="connsiteY7" fmla="*/ 2089104 h 3000874"/>
              <a:gd name="connsiteX0" fmla="*/ 439195 w 1533245"/>
              <a:gd name="connsiteY0" fmla="*/ 2146467 h 3058237"/>
              <a:gd name="connsiteX1" fmla="*/ 311 w 1533245"/>
              <a:gd name="connsiteY1" fmla="*/ 60117 h 3058237"/>
              <a:gd name="connsiteX2" fmla="*/ 389997 w 1533245"/>
              <a:gd name="connsiteY2" fmla="*/ 662585 h 3058237"/>
              <a:gd name="connsiteX3" fmla="*/ 1459106 w 1533245"/>
              <a:gd name="connsiteY3" fmla="*/ 1689296 h 3058237"/>
              <a:gd name="connsiteX4" fmla="*/ 1483819 w 1533245"/>
              <a:gd name="connsiteY4" fmla="*/ 1849935 h 3058237"/>
              <a:gd name="connsiteX5" fmla="*/ 1476724 w 1533245"/>
              <a:gd name="connsiteY5" fmla="*/ 2035256 h 3058237"/>
              <a:gd name="connsiteX6" fmla="*/ 1248344 w 1533245"/>
              <a:gd name="connsiteY6" fmla="*/ 3021853 h 3058237"/>
              <a:gd name="connsiteX7" fmla="*/ 952479 w 1533245"/>
              <a:gd name="connsiteY7" fmla="*/ 2776691 h 3058237"/>
              <a:gd name="connsiteX8" fmla="*/ 439195 w 1533245"/>
              <a:gd name="connsiteY8" fmla="*/ 2146467 h 3058237"/>
              <a:gd name="connsiteX0" fmla="*/ 439195 w 1505997"/>
              <a:gd name="connsiteY0" fmla="*/ 2146467 h 3058237"/>
              <a:gd name="connsiteX1" fmla="*/ 311 w 1505997"/>
              <a:gd name="connsiteY1" fmla="*/ 60117 h 3058237"/>
              <a:gd name="connsiteX2" fmla="*/ 389997 w 1505997"/>
              <a:gd name="connsiteY2" fmla="*/ 662585 h 3058237"/>
              <a:gd name="connsiteX3" fmla="*/ 1199614 w 1505997"/>
              <a:gd name="connsiteY3" fmla="*/ 1738723 h 3058237"/>
              <a:gd name="connsiteX4" fmla="*/ 1483819 w 1505997"/>
              <a:gd name="connsiteY4" fmla="*/ 1849935 h 3058237"/>
              <a:gd name="connsiteX5" fmla="*/ 1476724 w 1505997"/>
              <a:gd name="connsiteY5" fmla="*/ 2035256 h 3058237"/>
              <a:gd name="connsiteX6" fmla="*/ 1248344 w 1505997"/>
              <a:gd name="connsiteY6" fmla="*/ 3021853 h 3058237"/>
              <a:gd name="connsiteX7" fmla="*/ 952479 w 1505997"/>
              <a:gd name="connsiteY7" fmla="*/ 2776691 h 3058237"/>
              <a:gd name="connsiteX8" fmla="*/ 439195 w 1505997"/>
              <a:gd name="connsiteY8" fmla="*/ 2146467 h 3058237"/>
              <a:gd name="connsiteX0" fmla="*/ 439195 w 1486675"/>
              <a:gd name="connsiteY0" fmla="*/ 2146467 h 3058237"/>
              <a:gd name="connsiteX1" fmla="*/ 311 w 1486675"/>
              <a:gd name="connsiteY1" fmla="*/ 60117 h 3058237"/>
              <a:gd name="connsiteX2" fmla="*/ 389997 w 1486675"/>
              <a:gd name="connsiteY2" fmla="*/ 662585 h 3058237"/>
              <a:gd name="connsiteX3" fmla="*/ 1199614 w 1486675"/>
              <a:gd name="connsiteY3" fmla="*/ 1738723 h 3058237"/>
              <a:gd name="connsiteX4" fmla="*/ 1347895 w 1486675"/>
              <a:gd name="connsiteY4" fmla="*/ 1985859 h 3058237"/>
              <a:gd name="connsiteX5" fmla="*/ 1476724 w 1486675"/>
              <a:gd name="connsiteY5" fmla="*/ 2035256 h 3058237"/>
              <a:gd name="connsiteX6" fmla="*/ 1248344 w 1486675"/>
              <a:gd name="connsiteY6" fmla="*/ 3021853 h 3058237"/>
              <a:gd name="connsiteX7" fmla="*/ 952479 w 1486675"/>
              <a:gd name="connsiteY7" fmla="*/ 2776691 h 3058237"/>
              <a:gd name="connsiteX8" fmla="*/ 439195 w 1486675"/>
              <a:gd name="connsiteY8" fmla="*/ 2146467 h 3058237"/>
              <a:gd name="connsiteX0" fmla="*/ 439195 w 1480664"/>
              <a:gd name="connsiteY0" fmla="*/ 2146467 h 3058237"/>
              <a:gd name="connsiteX1" fmla="*/ 311 w 1480664"/>
              <a:gd name="connsiteY1" fmla="*/ 60117 h 3058237"/>
              <a:gd name="connsiteX2" fmla="*/ 389997 w 1480664"/>
              <a:gd name="connsiteY2" fmla="*/ 662585 h 3058237"/>
              <a:gd name="connsiteX3" fmla="*/ 1199614 w 1480664"/>
              <a:gd name="connsiteY3" fmla="*/ 1738723 h 3058237"/>
              <a:gd name="connsiteX4" fmla="*/ 1347895 w 1480664"/>
              <a:gd name="connsiteY4" fmla="*/ 1985859 h 3058237"/>
              <a:gd name="connsiteX5" fmla="*/ 1292041 w 1480664"/>
              <a:gd name="connsiteY5" fmla="*/ 2046543 h 3058237"/>
              <a:gd name="connsiteX6" fmla="*/ 1476724 w 1480664"/>
              <a:gd name="connsiteY6" fmla="*/ 2035256 h 3058237"/>
              <a:gd name="connsiteX7" fmla="*/ 1248344 w 1480664"/>
              <a:gd name="connsiteY7" fmla="*/ 3021853 h 3058237"/>
              <a:gd name="connsiteX8" fmla="*/ 952479 w 1480664"/>
              <a:gd name="connsiteY8" fmla="*/ 2776691 h 3058237"/>
              <a:gd name="connsiteX9" fmla="*/ 439195 w 1480664"/>
              <a:gd name="connsiteY9" fmla="*/ 2146467 h 3058237"/>
              <a:gd name="connsiteX0" fmla="*/ 439195 w 1356984"/>
              <a:gd name="connsiteY0" fmla="*/ 2146467 h 3051897"/>
              <a:gd name="connsiteX1" fmla="*/ 311 w 1356984"/>
              <a:gd name="connsiteY1" fmla="*/ 60117 h 3051897"/>
              <a:gd name="connsiteX2" fmla="*/ 389997 w 1356984"/>
              <a:gd name="connsiteY2" fmla="*/ 662585 h 3051897"/>
              <a:gd name="connsiteX3" fmla="*/ 1199614 w 1356984"/>
              <a:gd name="connsiteY3" fmla="*/ 1738723 h 3051897"/>
              <a:gd name="connsiteX4" fmla="*/ 1347895 w 1356984"/>
              <a:gd name="connsiteY4" fmla="*/ 1985859 h 3051897"/>
              <a:gd name="connsiteX5" fmla="*/ 1292041 w 1356984"/>
              <a:gd name="connsiteY5" fmla="*/ 2046543 h 3051897"/>
              <a:gd name="connsiteX6" fmla="*/ 1291373 w 1356984"/>
              <a:gd name="connsiteY6" fmla="*/ 2134110 h 3051897"/>
              <a:gd name="connsiteX7" fmla="*/ 1248344 w 1356984"/>
              <a:gd name="connsiteY7" fmla="*/ 3021853 h 3051897"/>
              <a:gd name="connsiteX8" fmla="*/ 952479 w 1356984"/>
              <a:gd name="connsiteY8" fmla="*/ 2776691 h 3051897"/>
              <a:gd name="connsiteX9" fmla="*/ 439195 w 1356984"/>
              <a:gd name="connsiteY9" fmla="*/ 2146467 h 3051897"/>
              <a:gd name="connsiteX0" fmla="*/ 439195 w 1312739"/>
              <a:gd name="connsiteY0" fmla="*/ 2146467 h 3051897"/>
              <a:gd name="connsiteX1" fmla="*/ 311 w 1312739"/>
              <a:gd name="connsiteY1" fmla="*/ 60117 h 3051897"/>
              <a:gd name="connsiteX2" fmla="*/ 389997 w 1312739"/>
              <a:gd name="connsiteY2" fmla="*/ 662585 h 3051897"/>
              <a:gd name="connsiteX3" fmla="*/ 1199614 w 1312739"/>
              <a:gd name="connsiteY3" fmla="*/ 1738723 h 3051897"/>
              <a:gd name="connsiteX4" fmla="*/ 1249041 w 1312739"/>
              <a:gd name="connsiteY4" fmla="*/ 1948788 h 3051897"/>
              <a:gd name="connsiteX5" fmla="*/ 1292041 w 1312739"/>
              <a:gd name="connsiteY5" fmla="*/ 2046543 h 3051897"/>
              <a:gd name="connsiteX6" fmla="*/ 1291373 w 1312739"/>
              <a:gd name="connsiteY6" fmla="*/ 2134110 h 3051897"/>
              <a:gd name="connsiteX7" fmla="*/ 1248344 w 1312739"/>
              <a:gd name="connsiteY7" fmla="*/ 3021853 h 3051897"/>
              <a:gd name="connsiteX8" fmla="*/ 952479 w 1312739"/>
              <a:gd name="connsiteY8" fmla="*/ 2776691 h 3051897"/>
              <a:gd name="connsiteX9" fmla="*/ 439195 w 1312739"/>
              <a:gd name="connsiteY9" fmla="*/ 2146467 h 3051897"/>
              <a:gd name="connsiteX0" fmla="*/ 934608 w 1808152"/>
              <a:gd name="connsiteY0" fmla="*/ 1651037 h 2556467"/>
              <a:gd name="connsiteX1" fmla="*/ 76 w 1808152"/>
              <a:gd name="connsiteY1" fmla="*/ 229945 h 2556467"/>
              <a:gd name="connsiteX2" fmla="*/ 885410 w 1808152"/>
              <a:gd name="connsiteY2" fmla="*/ 167155 h 2556467"/>
              <a:gd name="connsiteX3" fmla="*/ 1695027 w 1808152"/>
              <a:gd name="connsiteY3" fmla="*/ 1243293 h 2556467"/>
              <a:gd name="connsiteX4" fmla="*/ 1744454 w 1808152"/>
              <a:gd name="connsiteY4" fmla="*/ 1453358 h 2556467"/>
              <a:gd name="connsiteX5" fmla="*/ 1787454 w 1808152"/>
              <a:gd name="connsiteY5" fmla="*/ 1551113 h 2556467"/>
              <a:gd name="connsiteX6" fmla="*/ 1786786 w 1808152"/>
              <a:gd name="connsiteY6" fmla="*/ 1638680 h 2556467"/>
              <a:gd name="connsiteX7" fmla="*/ 1743757 w 1808152"/>
              <a:gd name="connsiteY7" fmla="*/ 2526423 h 2556467"/>
              <a:gd name="connsiteX8" fmla="*/ 1447892 w 1808152"/>
              <a:gd name="connsiteY8" fmla="*/ 2281261 h 2556467"/>
              <a:gd name="connsiteX9" fmla="*/ 934608 w 1808152"/>
              <a:gd name="connsiteY9" fmla="*/ 1651037 h 2556467"/>
              <a:gd name="connsiteX0" fmla="*/ 939053 w 1812597"/>
              <a:gd name="connsiteY0" fmla="*/ 1504893 h 2410323"/>
              <a:gd name="connsiteX1" fmla="*/ 4521 w 1812597"/>
              <a:gd name="connsiteY1" fmla="*/ 83801 h 2410323"/>
              <a:gd name="connsiteX2" fmla="*/ 620790 w 1812597"/>
              <a:gd name="connsiteY2" fmla="*/ 332409 h 2410323"/>
              <a:gd name="connsiteX3" fmla="*/ 1699472 w 1812597"/>
              <a:gd name="connsiteY3" fmla="*/ 1097149 h 2410323"/>
              <a:gd name="connsiteX4" fmla="*/ 1748899 w 1812597"/>
              <a:gd name="connsiteY4" fmla="*/ 1307214 h 2410323"/>
              <a:gd name="connsiteX5" fmla="*/ 1791899 w 1812597"/>
              <a:gd name="connsiteY5" fmla="*/ 1404969 h 2410323"/>
              <a:gd name="connsiteX6" fmla="*/ 1791231 w 1812597"/>
              <a:gd name="connsiteY6" fmla="*/ 1492536 h 2410323"/>
              <a:gd name="connsiteX7" fmla="*/ 1748202 w 1812597"/>
              <a:gd name="connsiteY7" fmla="*/ 2380279 h 2410323"/>
              <a:gd name="connsiteX8" fmla="*/ 1452337 w 1812597"/>
              <a:gd name="connsiteY8" fmla="*/ 2135117 h 2410323"/>
              <a:gd name="connsiteX9" fmla="*/ 939053 w 1812597"/>
              <a:gd name="connsiteY9" fmla="*/ 1504893 h 2410323"/>
              <a:gd name="connsiteX0" fmla="*/ 939054 w 1812598"/>
              <a:gd name="connsiteY0" fmla="*/ 1504893 h 2410323"/>
              <a:gd name="connsiteX1" fmla="*/ 4522 w 1812598"/>
              <a:gd name="connsiteY1" fmla="*/ 83801 h 2410323"/>
              <a:gd name="connsiteX2" fmla="*/ 620791 w 1812598"/>
              <a:gd name="connsiteY2" fmla="*/ 332409 h 2410323"/>
              <a:gd name="connsiteX3" fmla="*/ 1402085 w 1812598"/>
              <a:gd name="connsiteY3" fmla="*/ 1167921 h 2410323"/>
              <a:gd name="connsiteX4" fmla="*/ 1748900 w 1812598"/>
              <a:gd name="connsiteY4" fmla="*/ 1307214 h 2410323"/>
              <a:gd name="connsiteX5" fmla="*/ 1791900 w 1812598"/>
              <a:gd name="connsiteY5" fmla="*/ 1404969 h 2410323"/>
              <a:gd name="connsiteX6" fmla="*/ 1791232 w 1812598"/>
              <a:gd name="connsiteY6" fmla="*/ 1492536 h 2410323"/>
              <a:gd name="connsiteX7" fmla="*/ 1748203 w 1812598"/>
              <a:gd name="connsiteY7" fmla="*/ 2380279 h 2410323"/>
              <a:gd name="connsiteX8" fmla="*/ 1452338 w 1812598"/>
              <a:gd name="connsiteY8" fmla="*/ 2135117 h 2410323"/>
              <a:gd name="connsiteX9" fmla="*/ 939054 w 1812598"/>
              <a:gd name="connsiteY9" fmla="*/ 1504893 h 2410323"/>
              <a:gd name="connsiteX0" fmla="*/ 771638 w 1645182"/>
              <a:gd name="connsiteY0" fmla="*/ 1924710 h 2830140"/>
              <a:gd name="connsiteX1" fmla="*/ 7042 w 1645182"/>
              <a:gd name="connsiteY1" fmla="*/ 36522 h 2830140"/>
              <a:gd name="connsiteX2" fmla="*/ 453375 w 1645182"/>
              <a:gd name="connsiteY2" fmla="*/ 752226 h 2830140"/>
              <a:gd name="connsiteX3" fmla="*/ 1234669 w 1645182"/>
              <a:gd name="connsiteY3" fmla="*/ 1587738 h 2830140"/>
              <a:gd name="connsiteX4" fmla="*/ 1581484 w 1645182"/>
              <a:gd name="connsiteY4" fmla="*/ 1727031 h 2830140"/>
              <a:gd name="connsiteX5" fmla="*/ 1624484 w 1645182"/>
              <a:gd name="connsiteY5" fmla="*/ 1824786 h 2830140"/>
              <a:gd name="connsiteX6" fmla="*/ 1623816 w 1645182"/>
              <a:gd name="connsiteY6" fmla="*/ 1912353 h 2830140"/>
              <a:gd name="connsiteX7" fmla="*/ 1580787 w 1645182"/>
              <a:gd name="connsiteY7" fmla="*/ 2800096 h 2830140"/>
              <a:gd name="connsiteX8" fmla="*/ 1284922 w 1645182"/>
              <a:gd name="connsiteY8" fmla="*/ 2554934 h 2830140"/>
              <a:gd name="connsiteX9" fmla="*/ 771638 w 1645182"/>
              <a:gd name="connsiteY9" fmla="*/ 1924710 h 2830140"/>
              <a:gd name="connsiteX0" fmla="*/ 764865 w 1638409"/>
              <a:gd name="connsiteY0" fmla="*/ 1927476 h 2832906"/>
              <a:gd name="connsiteX1" fmla="*/ 269 w 1638409"/>
              <a:gd name="connsiteY1" fmla="*/ 39288 h 2832906"/>
              <a:gd name="connsiteX2" fmla="*/ 687345 w 1638409"/>
              <a:gd name="connsiteY2" fmla="*/ 726683 h 2832906"/>
              <a:gd name="connsiteX3" fmla="*/ 1227896 w 1638409"/>
              <a:gd name="connsiteY3" fmla="*/ 1590504 h 2832906"/>
              <a:gd name="connsiteX4" fmla="*/ 1574711 w 1638409"/>
              <a:gd name="connsiteY4" fmla="*/ 1729797 h 2832906"/>
              <a:gd name="connsiteX5" fmla="*/ 1617711 w 1638409"/>
              <a:gd name="connsiteY5" fmla="*/ 1827552 h 2832906"/>
              <a:gd name="connsiteX6" fmla="*/ 1617043 w 1638409"/>
              <a:gd name="connsiteY6" fmla="*/ 1915119 h 2832906"/>
              <a:gd name="connsiteX7" fmla="*/ 1574014 w 1638409"/>
              <a:gd name="connsiteY7" fmla="*/ 2802862 h 2832906"/>
              <a:gd name="connsiteX8" fmla="*/ 1278149 w 1638409"/>
              <a:gd name="connsiteY8" fmla="*/ 2557700 h 2832906"/>
              <a:gd name="connsiteX9" fmla="*/ 764865 w 1638409"/>
              <a:gd name="connsiteY9" fmla="*/ 1927476 h 2832906"/>
              <a:gd name="connsiteX0" fmla="*/ 764865 w 1638409"/>
              <a:gd name="connsiteY0" fmla="*/ 1927476 h 2832906"/>
              <a:gd name="connsiteX1" fmla="*/ 269 w 1638409"/>
              <a:gd name="connsiteY1" fmla="*/ 39288 h 2832906"/>
              <a:gd name="connsiteX2" fmla="*/ 687345 w 1638409"/>
              <a:gd name="connsiteY2" fmla="*/ 726683 h 2832906"/>
              <a:gd name="connsiteX3" fmla="*/ 1298702 w 1638409"/>
              <a:gd name="connsiteY3" fmla="*/ 1519732 h 2832906"/>
              <a:gd name="connsiteX4" fmla="*/ 1574711 w 1638409"/>
              <a:gd name="connsiteY4" fmla="*/ 1729797 h 2832906"/>
              <a:gd name="connsiteX5" fmla="*/ 1617711 w 1638409"/>
              <a:gd name="connsiteY5" fmla="*/ 1827552 h 2832906"/>
              <a:gd name="connsiteX6" fmla="*/ 1617043 w 1638409"/>
              <a:gd name="connsiteY6" fmla="*/ 1915119 h 2832906"/>
              <a:gd name="connsiteX7" fmla="*/ 1574014 w 1638409"/>
              <a:gd name="connsiteY7" fmla="*/ 2802862 h 2832906"/>
              <a:gd name="connsiteX8" fmla="*/ 1278149 w 1638409"/>
              <a:gd name="connsiteY8" fmla="*/ 2557700 h 2832906"/>
              <a:gd name="connsiteX9" fmla="*/ 764865 w 1638409"/>
              <a:gd name="connsiteY9" fmla="*/ 1927476 h 2832906"/>
              <a:gd name="connsiteX0" fmla="*/ 766039 w 1639583"/>
              <a:gd name="connsiteY0" fmla="*/ 1915274 h 2820704"/>
              <a:gd name="connsiteX1" fmla="*/ 1443 w 1639583"/>
              <a:gd name="connsiteY1" fmla="*/ 27086 h 2820704"/>
              <a:gd name="connsiteX2" fmla="*/ 971746 w 1639583"/>
              <a:gd name="connsiteY2" fmla="*/ 856026 h 2820704"/>
              <a:gd name="connsiteX3" fmla="*/ 1299876 w 1639583"/>
              <a:gd name="connsiteY3" fmla="*/ 1507530 h 2820704"/>
              <a:gd name="connsiteX4" fmla="*/ 1575885 w 1639583"/>
              <a:gd name="connsiteY4" fmla="*/ 1717595 h 2820704"/>
              <a:gd name="connsiteX5" fmla="*/ 1618885 w 1639583"/>
              <a:gd name="connsiteY5" fmla="*/ 1815350 h 2820704"/>
              <a:gd name="connsiteX6" fmla="*/ 1618217 w 1639583"/>
              <a:gd name="connsiteY6" fmla="*/ 1902917 h 2820704"/>
              <a:gd name="connsiteX7" fmla="*/ 1575188 w 1639583"/>
              <a:gd name="connsiteY7" fmla="*/ 2790660 h 2820704"/>
              <a:gd name="connsiteX8" fmla="*/ 1279323 w 1639583"/>
              <a:gd name="connsiteY8" fmla="*/ 2545498 h 2820704"/>
              <a:gd name="connsiteX9" fmla="*/ 766039 w 1639583"/>
              <a:gd name="connsiteY9" fmla="*/ 1915274 h 2820704"/>
              <a:gd name="connsiteX0" fmla="*/ 963990 w 1837534"/>
              <a:gd name="connsiteY0" fmla="*/ 1928997 h 2834427"/>
              <a:gd name="connsiteX1" fmla="*/ 1136 w 1837534"/>
              <a:gd name="connsiteY1" fmla="*/ 26654 h 2834427"/>
              <a:gd name="connsiteX2" fmla="*/ 1169697 w 1837534"/>
              <a:gd name="connsiteY2" fmla="*/ 869749 h 2834427"/>
              <a:gd name="connsiteX3" fmla="*/ 1497827 w 1837534"/>
              <a:gd name="connsiteY3" fmla="*/ 1521253 h 2834427"/>
              <a:gd name="connsiteX4" fmla="*/ 1773836 w 1837534"/>
              <a:gd name="connsiteY4" fmla="*/ 1731318 h 2834427"/>
              <a:gd name="connsiteX5" fmla="*/ 1816836 w 1837534"/>
              <a:gd name="connsiteY5" fmla="*/ 1829073 h 2834427"/>
              <a:gd name="connsiteX6" fmla="*/ 1816168 w 1837534"/>
              <a:gd name="connsiteY6" fmla="*/ 1916640 h 2834427"/>
              <a:gd name="connsiteX7" fmla="*/ 1773139 w 1837534"/>
              <a:gd name="connsiteY7" fmla="*/ 2804383 h 2834427"/>
              <a:gd name="connsiteX8" fmla="*/ 1477274 w 1837534"/>
              <a:gd name="connsiteY8" fmla="*/ 2559221 h 2834427"/>
              <a:gd name="connsiteX9" fmla="*/ 963990 w 1837534"/>
              <a:gd name="connsiteY9" fmla="*/ 1928997 h 2834427"/>
              <a:gd name="connsiteX0" fmla="*/ 977793 w 1851337"/>
              <a:gd name="connsiteY0" fmla="*/ 1903984 h 2809414"/>
              <a:gd name="connsiteX1" fmla="*/ 551184 w 1851337"/>
              <a:gd name="connsiteY1" fmla="*/ 666905 h 2809414"/>
              <a:gd name="connsiteX2" fmla="*/ 14939 w 1851337"/>
              <a:gd name="connsiteY2" fmla="*/ 1641 h 2809414"/>
              <a:gd name="connsiteX3" fmla="*/ 1183500 w 1851337"/>
              <a:gd name="connsiteY3" fmla="*/ 844736 h 2809414"/>
              <a:gd name="connsiteX4" fmla="*/ 1511630 w 1851337"/>
              <a:gd name="connsiteY4" fmla="*/ 1496240 h 2809414"/>
              <a:gd name="connsiteX5" fmla="*/ 1787639 w 1851337"/>
              <a:gd name="connsiteY5" fmla="*/ 1706305 h 2809414"/>
              <a:gd name="connsiteX6" fmla="*/ 1830639 w 1851337"/>
              <a:gd name="connsiteY6" fmla="*/ 1804060 h 2809414"/>
              <a:gd name="connsiteX7" fmla="*/ 1829971 w 1851337"/>
              <a:gd name="connsiteY7" fmla="*/ 1891627 h 2809414"/>
              <a:gd name="connsiteX8" fmla="*/ 1786942 w 1851337"/>
              <a:gd name="connsiteY8" fmla="*/ 2779370 h 2809414"/>
              <a:gd name="connsiteX9" fmla="*/ 1491077 w 1851337"/>
              <a:gd name="connsiteY9" fmla="*/ 2534208 h 2809414"/>
              <a:gd name="connsiteX10" fmla="*/ 977793 w 1851337"/>
              <a:gd name="connsiteY10" fmla="*/ 1903984 h 2809414"/>
              <a:gd name="connsiteX0" fmla="*/ 977793 w 1851337"/>
              <a:gd name="connsiteY0" fmla="*/ 1903984 h 2783925"/>
              <a:gd name="connsiteX1" fmla="*/ 551184 w 1851337"/>
              <a:gd name="connsiteY1" fmla="*/ 666905 h 2783925"/>
              <a:gd name="connsiteX2" fmla="*/ 14939 w 1851337"/>
              <a:gd name="connsiteY2" fmla="*/ 1641 h 2783925"/>
              <a:gd name="connsiteX3" fmla="*/ 1183500 w 1851337"/>
              <a:gd name="connsiteY3" fmla="*/ 844736 h 2783925"/>
              <a:gd name="connsiteX4" fmla="*/ 1511630 w 1851337"/>
              <a:gd name="connsiteY4" fmla="*/ 1496240 h 2783925"/>
              <a:gd name="connsiteX5" fmla="*/ 1787639 w 1851337"/>
              <a:gd name="connsiteY5" fmla="*/ 1706305 h 2783925"/>
              <a:gd name="connsiteX6" fmla="*/ 1830639 w 1851337"/>
              <a:gd name="connsiteY6" fmla="*/ 1804060 h 2783925"/>
              <a:gd name="connsiteX7" fmla="*/ 1829971 w 1851337"/>
              <a:gd name="connsiteY7" fmla="*/ 1891627 h 2783925"/>
              <a:gd name="connsiteX8" fmla="*/ 1786942 w 1851337"/>
              <a:gd name="connsiteY8" fmla="*/ 2779370 h 2783925"/>
              <a:gd name="connsiteX9" fmla="*/ 1675174 w 1851337"/>
              <a:gd name="connsiteY9" fmla="*/ 2222811 h 2783925"/>
              <a:gd name="connsiteX10" fmla="*/ 977793 w 1851337"/>
              <a:gd name="connsiteY10" fmla="*/ 1903984 h 2783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51337" h="2783925">
                <a:moveTo>
                  <a:pt x="977793" y="1903984"/>
                </a:moveTo>
                <a:cubicBezTo>
                  <a:pt x="790461" y="1644666"/>
                  <a:pt x="711660" y="983962"/>
                  <a:pt x="551184" y="666905"/>
                </a:cubicBezTo>
                <a:cubicBezTo>
                  <a:pt x="390708" y="349848"/>
                  <a:pt x="-90447" y="-27997"/>
                  <a:pt x="14939" y="1641"/>
                </a:cubicBezTo>
                <a:cubicBezTo>
                  <a:pt x="120325" y="31279"/>
                  <a:pt x="940368" y="573206"/>
                  <a:pt x="1183500" y="844736"/>
                </a:cubicBezTo>
                <a:cubicBezTo>
                  <a:pt x="1426633" y="1116266"/>
                  <a:pt x="1351981" y="1269516"/>
                  <a:pt x="1511630" y="1496240"/>
                </a:cubicBezTo>
                <a:cubicBezTo>
                  <a:pt x="1671280" y="1722964"/>
                  <a:pt x="1745462" y="1669418"/>
                  <a:pt x="1787639" y="1706305"/>
                </a:cubicBezTo>
                <a:cubicBezTo>
                  <a:pt x="1829816" y="1743192"/>
                  <a:pt x="1809167" y="1795827"/>
                  <a:pt x="1830639" y="1804060"/>
                </a:cubicBezTo>
                <a:cubicBezTo>
                  <a:pt x="1852111" y="1812293"/>
                  <a:pt x="1864027" y="1714659"/>
                  <a:pt x="1829971" y="1891627"/>
                </a:cubicBezTo>
                <a:cubicBezTo>
                  <a:pt x="1795915" y="2068595"/>
                  <a:pt x="1812742" y="2724173"/>
                  <a:pt x="1786942" y="2779370"/>
                </a:cubicBezTo>
                <a:cubicBezTo>
                  <a:pt x="1761143" y="2834567"/>
                  <a:pt x="1711178" y="2372828"/>
                  <a:pt x="1675174" y="2222811"/>
                </a:cubicBezTo>
                <a:cubicBezTo>
                  <a:pt x="1639170" y="2072794"/>
                  <a:pt x="1165125" y="2163302"/>
                  <a:pt x="977793" y="1903984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412962" y="2762838"/>
            <a:ext cx="734637" cy="2430358"/>
          </a:xfrm>
          <a:custGeom>
            <a:avLst/>
            <a:gdLst>
              <a:gd name="connsiteX0" fmla="*/ 0 w 432048"/>
              <a:gd name="connsiteY0" fmla="*/ 900100 h 1800200"/>
              <a:gd name="connsiteX1" fmla="*/ 216024 w 432048"/>
              <a:gd name="connsiteY1" fmla="*/ 0 h 1800200"/>
              <a:gd name="connsiteX2" fmla="*/ 432048 w 432048"/>
              <a:gd name="connsiteY2" fmla="*/ 900100 h 1800200"/>
              <a:gd name="connsiteX3" fmla="*/ 216024 w 432048"/>
              <a:gd name="connsiteY3" fmla="*/ 1800200 h 1800200"/>
              <a:gd name="connsiteX4" fmla="*/ 0 w 432048"/>
              <a:gd name="connsiteY4" fmla="*/ 900100 h 1800200"/>
              <a:gd name="connsiteX0" fmla="*/ 113024 w 545072"/>
              <a:gd name="connsiteY0" fmla="*/ 900100 h 1802419"/>
              <a:gd name="connsiteX1" fmla="*/ 329048 w 545072"/>
              <a:gd name="connsiteY1" fmla="*/ 0 h 1802419"/>
              <a:gd name="connsiteX2" fmla="*/ 545072 w 545072"/>
              <a:gd name="connsiteY2" fmla="*/ 900100 h 1802419"/>
              <a:gd name="connsiteX3" fmla="*/ 329048 w 545072"/>
              <a:gd name="connsiteY3" fmla="*/ 1800200 h 1802419"/>
              <a:gd name="connsiteX4" fmla="*/ 8470 w 545072"/>
              <a:gd name="connsiteY4" fmla="*/ 1147265 h 1802419"/>
              <a:gd name="connsiteX5" fmla="*/ 113024 w 545072"/>
              <a:gd name="connsiteY5" fmla="*/ 900100 h 1802419"/>
              <a:gd name="connsiteX0" fmla="*/ 15582 w 632982"/>
              <a:gd name="connsiteY0" fmla="*/ 655352 h 1804806"/>
              <a:gd name="connsiteX1" fmla="*/ 416958 w 632982"/>
              <a:gd name="connsiteY1" fmla="*/ 2387 h 1804806"/>
              <a:gd name="connsiteX2" fmla="*/ 632982 w 632982"/>
              <a:gd name="connsiteY2" fmla="*/ 902487 h 1804806"/>
              <a:gd name="connsiteX3" fmla="*/ 416958 w 632982"/>
              <a:gd name="connsiteY3" fmla="*/ 1802587 h 1804806"/>
              <a:gd name="connsiteX4" fmla="*/ 96380 w 632982"/>
              <a:gd name="connsiteY4" fmla="*/ 1149652 h 1804806"/>
              <a:gd name="connsiteX5" fmla="*/ 15582 w 632982"/>
              <a:gd name="connsiteY5" fmla="*/ 655352 h 1804806"/>
              <a:gd name="connsiteX0" fmla="*/ 15582 w 793619"/>
              <a:gd name="connsiteY0" fmla="*/ 654023 h 1805135"/>
              <a:gd name="connsiteX1" fmla="*/ 416958 w 793619"/>
              <a:gd name="connsiteY1" fmla="*/ 1058 h 1805135"/>
              <a:gd name="connsiteX2" fmla="*/ 793619 w 793619"/>
              <a:gd name="connsiteY2" fmla="*/ 814661 h 1805135"/>
              <a:gd name="connsiteX3" fmla="*/ 416958 w 793619"/>
              <a:gd name="connsiteY3" fmla="*/ 1801258 h 1805135"/>
              <a:gd name="connsiteX4" fmla="*/ 96380 w 793619"/>
              <a:gd name="connsiteY4" fmla="*/ 1148323 h 1805135"/>
              <a:gd name="connsiteX5" fmla="*/ 15582 w 793619"/>
              <a:gd name="connsiteY5" fmla="*/ 654023 h 1805135"/>
              <a:gd name="connsiteX0" fmla="*/ 27314 w 805351"/>
              <a:gd name="connsiteY0" fmla="*/ 654027 h 1805493"/>
              <a:gd name="connsiteX1" fmla="*/ 428690 w 805351"/>
              <a:gd name="connsiteY1" fmla="*/ 1062 h 1805493"/>
              <a:gd name="connsiteX2" fmla="*/ 805351 w 805351"/>
              <a:gd name="connsiteY2" fmla="*/ 814665 h 1805493"/>
              <a:gd name="connsiteX3" fmla="*/ 428690 w 805351"/>
              <a:gd name="connsiteY3" fmla="*/ 1801262 h 1805493"/>
              <a:gd name="connsiteX4" fmla="*/ 58685 w 805351"/>
              <a:gd name="connsiteY4" fmla="*/ 1160684 h 1805493"/>
              <a:gd name="connsiteX5" fmla="*/ 27314 w 805351"/>
              <a:gd name="connsiteY5" fmla="*/ 654027 h 1805493"/>
              <a:gd name="connsiteX0" fmla="*/ 27314 w 805351"/>
              <a:gd name="connsiteY0" fmla="*/ 1098422 h 2249888"/>
              <a:gd name="connsiteX1" fmla="*/ 428690 w 805351"/>
              <a:gd name="connsiteY1" fmla="*/ 613 h 2249888"/>
              <a:gd name="connsiteX2" fmla="*/ 805351 w 805351"/>
              <a:gd name="connsiteY2" fmla="*/ 1259060 h 2249888"/>
              <a:gd name="connsiteX3" fmla="*/ 428690 w 805351"/>
              <a:gd name="connsiteY3" fmla="*/ 2245657 h 2249888"/>
              <a:gd name="connsiteX4" fmla="*/ 58685 w 805351"/>
              <a:gd name="connsiteY4" fmla="*/ 1605079 h 2249888"/>
              <a:gd name="connsiteX5" fmla="*/ 27314 w 805351"/>
              <a:gd name="connsiteY5" fmla="*/ 1098422 h 2249888"/>
              <a:gd name="connsiteX0" fmla="*/ 27314 w 813847"/>
              <a:gd name="connsiteY0" fmla="*/ 1098755 h 2250221"/>
              <a:gd name="connsiteX1" fmla="*/ 428690 w 813847"/>
              <a:gd name="connsiteY1" fmla="*/ 946 h 2250221"/>
              <a:gd name="connsiteX2" fmla="*/ 639452 w 813847"/>
              <a:gd name="connsiteY2" fmla="*/ 913433 h 2250221"/>
              <a:gd name="connsiteX3" fmla="*/ 805351 w 813847"/>
              <a:gd name="connsiteY3" fmla="*/ 1259393 h 2250221"/>
              <a:gd name="connsiteX4" fmla="*/ 428690 w 813847"/>
              <a:gd name="connsiteY4" fmla="*/ 2245990 h 2250221"/>
              <a:gd name="connsiteX5" fmla="*/ 58685 w 813847"/>
              <a:gd name="connsiteY5" fmla="*/ 1605412 h 2250221"/>
              <a:gd name="connsiteX6" fmla="*/ 27314 w 813847"/>
              <a:gd name="connsiteY6" fmla="*/ 1098755 h 2250221"/>
              <a:gd name="connsiteX0" fmla="*/ 27314 w 745198"/>
              <a:gd name="connsiteY0" fmla="*/ 1098755 h 2250221"/>
              <a:gd name="connsiteX1" fmla="*/ 428690 w 745198"/>
              <a:gd name="connsiteY1" fmla="*/ 946 h 2250221"/>
              <a:gd name="connsiteX2" fmla="*/ 639452 w 745198"/>
              <a:gd name="connsiteY2" fmla="*/ 913433 h 2250221"/>
              <a:gd name="connsiteX3" fmla="*/ 731211 w 745198"/>
              <a:gd name="connsiteY3" fmla="*/ 1259393 h 2250221"/>
              <a:gd name="connsiteX4" fmla="*/ 428690 w 745198"/>
              <a:gd name="connsiteY4" fmla="*/ 2245990 h 2250221"/>
              <a:gd name="connsiteX5" fmla="*/ 58685 w 745198"/>
              <a:gd name="connsiteY5" fmla="*/ 1605412 h 2250221"/>
              <a:gd name="connsiteX6" fmla="*/ 27314 w 745198"/>
              <a:gd name="connsiteY6" fmla="*/ 1098755 h 2250221"/>
              <a:gd name="connsiteX0" fmla="*/ 27314 w 745525"/>
              <a:gd name="connsiteY0" fmla="*/ 1098717 h 2250183"/>
              <a:gd name="connsiteX1" fmla="*/ 428690 w 745525"/>
              <a:gd name="connsiteY1" fmla="*/ 908 h 2250183"/>
              <a:gd name="connsiteX2" fmla="*/ 639452 w 745525"/>
              <a:gd name="connsiteY2" fmla="*/ 913395 h 2250183"/>
              <a:gd name="connsiteX3" fmla="*/ 664166 w 745525"/>
              <a:gd name="connsiteY3" fmla="*/ 1086391 h 2250183"/>
              <a:gd name="connsiteX4" fmla="*/ 731211 w 745525"/>
              <a:gd name="connsiteY4" fmla="*/ 1259355 h 2250183"/>
              <a:gd name="connsiteX5" fmla="*/ 428690 w 745525"/>
              <a:gd name="connsiteY5" fmla="*/ 2245952 h 2250183"/>
              <a:gd name="connsiteX6" fmla="*/ 58685 w 745525"/>
              <a:gd name="connsiteY6" fmla="*/ 1605374 h 2250183"/>
              <a:gd name="connsiteX7" fmla="*/ 27314 w 745525"/>
              <a:gd name="connsiteY7" fmla="*/ 1098717 h 2250183"/>
              <a:gd name="connsiteX0" fmla="*/ 27314 w 686343"/>
              <a:gd name="connsiteY0" fmla="*/ 1098717 h 2250183"/>
              <a:gd name="connsiteX1" fmla="*/ 428690 w 686343"/>
              <a:gd name="connsiteY1" fmla="*/ 908 h 2250183"/>
              <a:gd name="connsiteX2" fmla="*/ 639452 w 686343"/>
              <a:gd name="connsiteY2" fmla="*/ 913395 h 2250183"/>
              <a:gd name="connsiteX3" fmla="*/ 664166 w 686343"/>
              <a:gd name="connsiteY3" fmla="*/ 1086391 h 2250183"/>
              <a:gd name="connsiteX4" fmla="*/ 657070 w 686343"/>
              <a:gd name="connsiteY4" fmla="*/ 1259355 h 2250183"/>
              <a:gd name="connsiteX5" fmla="*/ 428690 w 686343"/>
              <a:gd name="connsiteY5" fmla="*/ 2245952 h 2250183"/>
              <a:gd name="connsiteX6" fmla="*/ 58685 w 686343"/>
              <a:gd name="connsiteY6" fmla="*/ 1605374 h 2250183"/>
              <a:gd name="connsiteX7" fmla="*/ 27314 w 686343"/>
              <a:gd name="connsiteY7" fmla="*/ 1098717 h 2250183"/>
              <a:gd name="connsiteX0" fmla="*/ 27314 w 676411"/>
              <a:gd name="connsiteY0" fmla="*/ 1098717 h 2250183"/>
              <a:gd name="connsiteX1" fmla="*/ 428690 w 676411"/>
              <a:gd name="connsiteY1" fmla="*/ 908 h 2250183"/>
              <a:gd name="connsiteX2" fmla="*/ 639452 w 676411"/>
              <a:gd name="connsiteY2" fmla="*/ 913395 h 2250183"/>
              <a:gd name="connsiteX3" fmla="*/ 627095 w 676411"/>
              <a:gd name="connsiteY3" fmla="*/ 1086391 h 2250183"/>
              <a:gd name="connsiteX4" fmla="*/ 657070 w 676411"/>
              <a:gd name="connsiteY4" fmla="*/ 1259355 h 2250183"/>
              <a:gd name="connsiteX5" fmla="*/ 428690 w 676411"/>
              <a:gd name="connsiteY5" fmla="*/ 2245952 h 2250183"/>
              <a:gd name="connsiteX6" fmla="*/ 58685 w 676411"/>
              <a:gd name="connsiteY6" fmla="*/ 1605374 h 2250183"/>
              <a:gd name="connsiteX7" fmla="*/ 27314 w 676411"/>
              <a:gd name="connsiteY7" fmla="*/ 1098717 h 2250183"/>
              <a:gd name="connsiteX0" fmla="*/ 27314 w 686343"/>
              <a:gd name="connsiteY0" fmla="*/ 1098717 h 2250183"/>
              <a:gd name="connsiteX1" fmla="*/ 428690 w 686343"/>
              <a:gd name="connsiteY1" fmla="*/ 908 h 2250183"/>
              <a:gd name="connsiteX2" fmla="*/ 639452 w 686343"/>
              <a:gd name="connsiteY2" fmla="*/ 913395 h 2250183"/>
              <a:gd name="connsiteX3" fmla="*/ 664165 w 686343"/>
              <a:gd name="connsiteY3" fmla="*/ 1074034 h 2250183"/>
              <a:gd name="connsiteX4" fmla="*/ 657070 w 686343"/>
              <a:gd name="connsiteY4" fmla="*/ 1259355 h 2250183"/>
              <a:gd name="connsiteX5" fmla="*/ 428690 w 686343"/>
              <a:gd name="connsiteY5" fmla="*/ 2245952 h 2250183"/>
              <a:gd name="connsiteX6" fmla="*/ 58685 w 686343"/>
              <a:gd name="connsiteY6" fmla="*/ 1605374 h 2250183"/>
              <a:gd name="connsiteX7" fmla="*/ 27314 w 686343"/>
              <a:gd name="connsiteY7" fmla="*/ 1098717 h 2250183"/>
              <a:gd name="connsiteX0" fmla="*/ 855591 w 1514620"/>
              <a:gd name="connsiteY0" fmla="*/ 1814976 h 2966442"/>
              <a:gd name="connsiteX1" fmla="*/ 8934 w 1514620"/>
              <a:gd name="connsiteY1" fmla="*/ 475 h 2966442"/>
              <a:gd name="connsiteX2" fmla="*/ 1467729 w 1514620"/>
              <a:gd name="connsiteY2" fmla="*/ 1629654 h 2966442"/>
              <a:gd name="connsiteX3" fmla="*/ 1492442 w 1514620"/>
              <a:gd name="connsiteY3" fmla="*/ 1790293 h 2966442"/>
              <a:gd name="connsiteX4" fmla="*/ 1485347 w 1514620"/>
              <a:gd name="connsiteY4" fmla="*/ 1975614 h 2966442"/>
              <a:gd name="connsiteX5" fmla="*/ 1256967 w 1514620"/>
              <a:gd name="connsiteY5" fmla="*/ 2962211 h 2966442"/>
              <a:gd name="connsiteX6" fmla="*/ 886962 w 1514620"/>
              <a:gd name="connsiteY6" fmla="*/ 2321633 h 2966442"/>
              <a:gd name="connsiteX7" fmla="*/ 855591 w 1514620"/>
              <a:gd name="connsiteY7" fmla="*/ 1814976 h 2966442"/>
              <a:gd name="connsiteX0" fmla="*/ 475888 w 1542690"/>
              <a:gd name="connsiteY0" fmla="*/ 2089104 h 2968721"/>
              <a:gd name="connsiteX1" fmla="*/ 37004 w 1542690"/>
              <a:gd name="connsiteY1" fmla="*/ 2754 h 2968721"/>
              <a:gd name="connsiteX2" fmla="*/ 1495799 w 1542690"/>
              <a:gd name="connsiteY2" fmla="*/ 1631933 h 2968721"/>
              <a:gd name="connsiteX3" fmla="*/ 1520512 w 1542690"/>
              <a:gd name="connsiteY3" fmla="*/ 1792572 h 2968721"/>
              <a:gd name="connsiteX4" fmla="*/ 1513417 w 1542690"/>
              <a:gd name="connsiteY4" fmla="*/ 1977893 h 2968721"/>
              <a:gd name="connsiteX5" fmla="*/ 1285037 w 1542690"/>
              <a:gd name="connsiteY5" fmla="*/ 2964490 h 2968721"/>
              <a:gd name="connsiteX6" fmla="*/ 915032 w 1542690"/>
              <a:gd name="connsiteY6" fmla="*/ 2323912 h 2968721"/>
              <a:gd name="connsiteX7" fmla="*/ 475888 w 1542690"/>
              <a:gd name="connsiteY7" fmla="*/ 2089104 h 2968721"/>
              <a:gd name="connsiteX0" fmla="*/ 476624 w 1543426"/>
              <a:gd name="connsiteY0" fmla="*/ 2089104 h 3000874"/>
              <a:gd name="connsiteX1" fmla="*/ 37740 w 1543426"/>
              <a:gd name="connsiteY1" fmla="*/ 2754 h 3000874"/>
              <a:gd name="connsiteX2" fmla="*/ 1496535 w 1543426"/>
              <a:gd name="connsiteY2" fmla="*/ 1631933 h 3000874"/>
              <a:gd name="connsiteX3" fmla="*/ 1521248 w 1543426"/>
              <a:gd name="connsiteY3" fmla="*/ 1792572 h 3000874"/>
              <a:gd name="connsiteX4" fmla="*/ 1514153 w 1543426"/>
              <a:gd name="connsiteY4" fmla="*/ 1977893 h 3000874"/>
              <a:gd name="connsiteX5" fmla="*/ 1285773 w 1543426"/>
              <a:gd name="connsiteY5" fmla="*/ 2964490 h 3000874"/>
              <a:gd name="connsiteX6" fmla="*/ 989908 w 1543426"/>
              <a:gd name="connsiteY6" fmla="*/ 2719328 h 3000874"/>
              <a:gd name="connsiteX7" fmla="*/ 476624 w 1543426"/>
              <a:gd name="connsiteY7" fmla="*/ 2089104 h 3000874"/>
              <a:gd name="connsiteX0" fmla="*/ 439195 w 1533245"/>
              <a:gd name="connsiteY0" fmla="*/ 2146467 h 3058237"/>
              <a:gd name="connsiteX1" fmla="*/ 311 w 1533245"/>
              <a:gd name="connsiteY1" fmla="*/ 60117 h 3058237"/>
              <a:gd name="connsiteX2" fmla="*/ 389997 w 1533245"/>
              <a:gd name="connsiteY2" fmla="*/ 662585 h 3058237"/>
              <a:gd name="connsiteX3" fmla="*/ 1459106 w 1533245"/>
              <a:gd name="connsiteY3" fmla="*/ 1689296 h 3058237"/>
              <a:gd name="connsiteX4" fmla="*/ 1483819 w 1533245"/>
              <a:gd name="connsiteY4" fmla="*/ 1849935 h 3058237"/>
              <a:gd name="connsiteX5" fmla="*/ 1476724 w 1533245"/>
              <a:gd name="connsiteY5" fmla="*/ 2035256 h 3058237"/>
              <a:gd name="connsiteX6" fmla="*/ 1248344 w 1533245"/>
              <a:gd name="connsiteY6" fmla="*/ 3021853 h 3058237"/>
              <a:gd name="connsiteX7" fmla="*/ 952479 w 1533245"/>
              <a:gd name="connsiteY7" fmla="*/ 2776691 h 3058237"/>
              <a:gd name="connsiteX8" fmla="*/ 439195 w 1533245"/>
              <a:gd name="connsiteY8" fmla="*/ 2146467 h 3058237"/>
              <a:gd name="connsiteX0" fmla="*/ 439195 w 1505997"/>
              <a:gd name="connsiteY0" fmla="*/ 2146467 h 3058237"/>
              <a:gd name="connsiteX1" fmla="*/ 311 w 1505997"/>
              <a:gd name="connsiteY1" fmla="*/ 60117 h 3058237"/>
              <a:gd name="connsiteX2" fmla="*/ 389997 w 1505997"/>
              <a:gd name="connsiteY2" fmla="*/ 662585 h 3058237"/>
              <a:gd name="connsiteX3" fmla="*/ 1199614 w 1505997"/>
              <a:gd name="connsiteY3" fmla="*/ 1738723 h 3058237"/>
              <a:gd name="connsiteX4" fmla="*/ 1483819 w 1505997"/>
              <a:gd name="connsiteY4" fmla="*/ 1849935 h 3058237"/>
              <a:gd name="connsiteX5" fmla="*/ 1476724 w 1505997"/>
              <a:gd name="connsiteY5" fmla="*/ 2035256 h 3058237"/>
              <a:gd name="connsiteX6" fmla="*/ 1248344 w 1505997"/>
              <a:gd name="connsiteY6" fmla="*/ 3021853 h 3058237"/>
              <a:gd name="connsiteX7" fmla="*/ 952479 w 1505997"/>
              <a:gd name="connsiteY7" fmla="*/ 2776691 h 3058237"/>
              <a:gd name="connsiteX8" fmla="*/ 439195 w 1505997"/>
              <a:gd name="connsiteY8" fmla="*/ 2146467 h 3058237"/>
              <a:gd name="connsiteX0" fmla="*/ 439195 w 1486675"/>
              <a:gd name="connsiteY0" fmla="*/ 2146467 h 3058237"/>
              <a:gd name="connsiteX1" fmla="*/ 311 w 1486675"/>
              <a:gd name="connsiteY1" fmla="*/ 60117 h 3058237"/>
              <a:gd name="connsiteX2" fmla="*/ 389997 w 1486675"/>
              <a:gd name="connsiteY2" fmla="*/ 662585 h 3058237"/>
              <a:gd name="connsiteX3" fmla="*/ 1199614 w 1486675"/>
              <a:gd name="connsiteY3" fmla="*/ 1738723 h 3058237"/>
              <a:gd name="connsiteX4" fmla="*/ 1347895 w 1486675"/>
              <a:gd name="connsiteY4" fmla="*/ 1985859 h 3058237"/>
              <a:gd name="connsiteX5" fmla="*/ 1476724 w 1486675"/>
              <a:gd name="connsiteY5" fmla="*/ 2035256 h 3058237"/>
              <a:gd name="connsiteX6" fmla="*/ 1248344 w 1486675"/>
              <a:gd name="connsiteY6" fmla="*/ 3021853 h 3058237"/>
              <a:gd name="connsiteX7" fmla="*/ 952479 w 1486675"/>
              <a:gd name="connsiteY7" fmla="*/ 2776691 h 3058237"/>
              <a:gd name="connsiteX8" fmla="*/ 439195 w 1486675"/>
              <a:gd name="connsiteY8" fmla="*/ 2146467 h 3058237"/>
              <a:gd name="connsiteX0" fmla="*/ 439195 w 1480664"/>
              <a:gd name="connsiteY0" fmla="*/ 2146467 h 3058237"/>
              <a:gd name="connsiteX1" fmla="*/ 311 w 1480664"/>
              <a:gd name="connsiteY1" fmla="*/ 60117 h 3058237"/>
              <a:gd name="connsiteX2" fmla="*/ 389997 w 1480664"/>
              <a:gd name="connsiteY2" fmla="*/ 662585 h 3058237"/>
              <a:gd name="connsiteX3" fmla="*/ 1199614 w 1480664"/>
              <a:gd name="connsiteY3" fmla="*/ 1738723 h 3058237"/>
              <a:gd name="connsiteX4" fmla="*/ 1347895 w 1480664"/>
              <a:gd name="connsiteY4" fmla="*/ 1985859 h 3058237"/>
              <a:gd name="connsiteX5" fmla="*/ 1292041 w 1480664"/>
              <a:gd name="connsiteY5" fmla="*/ 2046543 h 3058237"/>
              <a:gd name="connsiteX6" fmla="*/ 1476724 w 1480664"/>
              <a:gd name="connsiteY6" fmla="*/ 2035256 h 3058237"/>
              <a:gd name="connsiteX7" fmla="*/ 1248344 w 1480664"/>
              <a:gd name="connsiteY7" fmla="*/ 3021853 h 3058237"/>
              <a:gd name="connsiteX8" fmla="*/ 952479 w 1480664"/>
              <a:gd name="connsiteY8" fmla="*/ 2776691 h 3058237"/>
              <a:gd name="connsiteX9" fmla="*/ 439195 w 1480664"/>
              <a:gd name="connsiteY9" fmla="*/ 2146467 h 3058237"/>
              <a:gd name="connsiteX0" fmla="*/ 439195 w 1356984"/>
              <a:gd name="connsiteY0" fmla="*/ 2146467 h 3051897"/>
              <a:gd name="connsiteX1" fmla="*/ 311 w 1356984"/>
              <a:gd name="connsiteY1" fmla="*/ 60117 h 3051897"/>
              <a:gd name="connsiteX2" fmla="*/ 389997 w 1356984"/>
              <a:gd name="connsiteY2" fmla="*/ 662585 h 3051897"/>
              <a:gd name="connsiteX3" fmla="*/ 1199614 w 1356984"/>
              <a:gd name="connsiteY3" fmla="*/ 1738723 h 3051897"/>
              <a:gd name="connsiteX4" fmla="*/ 1347895 w 1356984"/>
              <a:gd name="connsiteY4" fmla="*/ 1985859 h 3051897"/>
              <a:gd name="connsiteX5" fmla="*/ 1292041 w 1356984"/>
              <a:gd name="connsiteY5" fmla="*/ 2046543 h 3051897"/>
              <a:gd name="connsiteX6" fmla="*/ 1291373 w 1356984"/>
              <a:gd name="connsiteY6" fmla="*/ 2134110 h 3051897"/>
              <a:gd name="connsiteX7" fmla="*/ 1248344 w 1356984"/>
              <a:gd name="connsiteY7" fmla="*/ 3021853 h 3051897"/>
              <a:gd name="connsiteX8" fmla="*/ 952479 w 1356984"/>
              <a:gd name="connsiteY8" fmla="*/ 2776691 h 3051897"/>
              <a:gd name="connsiteX9" fmla="*/ 439195 w 1356984"/>
              <a:gd name="connsiteY9" fmla="*/ 2146467 h 3051897"/>
              <a:gd name="connsiteX0" fmla="*/ 439195 w 1312739"/>
              <a:gd name="connsiteY0" fmla="*/ 2146467 h 3051897"/>
              <a:gd name="connsiteX1" fmla="*/ 311 w 1312739"/>
              <a:gd name="connsiteY1" fmla="*/ 60117 h 3051897"/>
              <a:gd name="connsiteX2" fmla="*/ 389997 w 1312739"/>
              <a:gd name="connsiteY2" fmla="*/ 662585 h 3051897"/>
              <a:gd name="connsiteX3" fmla="*/ 1199614 w 1312739"/>
              <a:gd name="connsiteY3" fmla="*/ 1738723 h 3051897"/>
              <a:gd name="connsiteX4" fmla="*/ 1249041 w 1312739"/>
              <a:gd name="connsiteY4" fmla="*/ 1948788 h 3051897"/>
              <a:gd name="connsiteX5" fmla="*/ 1292041 w 1312739"/>
              <a:gd name="connsiteY5" fmla="*/ 2046543 h 3051897"/>
              <a:gd name="connsiteX6" fmla="*/ 1291373 w 1312739"/>
              <a:gd name="connsiteY6" fmla="*/ 2134110 h 3051897"/>
              <a:gd name="connsiteX7" fmla="*/ 1248344 w 1312739"/>
              <a:gd name="connsiteY7" fmla="*/ 3021853 h 3051897"/>
              <a:gd name="connsiteX8" fmla="*/ 952479 w 1312739"/>
              <a:gd name="connsiteY8" fmla="*/ 2776691 h 3051897"/>
              <a:gd name="connsiteX9" fmla="*/ 439195 w 1312739"/>
              <a:gd name="connsiteY9" fmla="*/ 2146467 h 3051897"/>
              <a:gd name="connsiteX0" fmla="*/ 934608 w 1808152"/>
              <a:gd name="connsiteY0" fmla="*/ 1651037 h 2556467"/>
              <a:gd name="connsiteX1" fmla="*/ 76 w 1808152"/>
              <a:gd name="connsiteY1" fmla="*/ 229945 h 2556467"/>
              <a:gd name="connsiteX2" fmla="*/ 885410 w 1808152"/>
              <a:gd name="connsiteY2" fmla="*/ 167155 h 2556467"/>
              <a:gd name="connsiteX3" fmla="*/ 1695027 w 1808152"/>
              <a:gd name="connsiteY3" fmla="*/ 1243293 h 2556467"/>
              <a:gd name="connsiteX4" fmla="*/ 1744454 w 1808152"/>
              <a:gd name="connsiteY4" fmla="*/ 1453358 h 2556467"/>
              <a:gd name="connsiteX5" fmla="*/ 1787454 w 1808152"/>
              <a:gd name="connsiteY5" fmla="*/ 1551113 h 2556467"/>
              <a:gd name="connsiteX6" fmla="*/ 1786786 w 1808152"/>
              <a:gd name="connsiteY6" fmla="*/ 1638680 h 2556467"/>
              <a:gd name="connsiteX7" fmla="*/ 1743757 w 1808152"/>
              <a:gd name="connsiteY7" fmla="*/ 2526423 h 2556467"/>
              <a:gd name="connsiteX8" fmla="*/ 1447892 w 1808152"/>
              <a:gd name="connsiteY8" fmla="*/ 2281261 h 2556467"/>
              <a:gd name="connsiteX9" fmla="*/ 934608 w 1808152"/>
              <a:gd name="connsiteY9" fmla="*/ 1651037 h 2556467"/>
              <a:gd name="connsiteX0" fmla="*/ 939053 w 1812597"/>
              <a:gd name="connsiteY0" fmla="*/ 1504893 h 2410323"/>
              <a:gd name="connsiteX1" fmla="*/ 4521 w 1812597"/>
              <a:gd name="connsiteY1" fmla="*/ 83801 h 2410323"/>
              <a:gd name="connsiteX2" fmla="*/ 620790 w 1812597"/>
              <a:gd name="connsiteY2" fmla="*/ 332409 h 2410323"/>
              <a:gd name="connsiteX3" fmla="*/ 1699472 w 1812597"/>
              <a:gd name="connsiteY3" fmla="*/ 1097149 h 2410323"/>
              <a:gd name="connsiteX4" fmla="*/ 1748899 w 1812597"/>
              <a:gd name="connsiteY4" fmla="*/ 1307214 h 2410323"/>
              <a:gd name="connsiteX5" fmla="*/ 1791899 w 1812597"/>
              <a:gd name="connsiteY5" fmla="*/ 1404969 h 2410323"/>
              <a:gd name="connsiteX6" fmla="*/ 1791231 w 1812597"/>
              <a:gd name="connsiteY6" fmla="*/ 1492536 h 2410323"/>
              <a:gd name="connsiteX7" fmla="*/ 1748202 w 1812597"/>
              <a:gd name="connsiteY7" fmla="*/ 2380279 h 2410323"/>
              <a:gd name="connsiteX8" fmla="*/ 1452337 w 1812597"/>
              <a:gd name="connsiteY8" fmla="*/ 2135117 h 2410323"/>
              <a:gd name="connsiteX9" fmla="*/ 939053 w 1812597"/>
              <a:gd name="connsiteY9" fmla="*/ 1504893 h 2410323"/>
              <a:gd name="connsiteX0" fmla="*/ 939054 w 1812598"/>
              <a:gd name="connsiteY0" fmla="*/ 1504893 h 2410323"/>
              <a:gd name="connsiteX1" fmla="*/ 4522 w 1812598"/>
              <a:gd name="connsiteY1" fmla="*/ 83801 h 2410323"/>
              <a:gd name="connsiteX2" fmla="*/ 620791 w 1812598"/>
              <a:gd name="connsiteY2" fmla="*/ 332409 h 2410323"/>
              <a:gd name="connsiteX3" fmla="*/ 1402085 w 1812598"/>
              <a:gd name="connsiteY3" fmla="*/ 1167921 h 2410323"/>
              <a:gd name="connsiteX4" fmla="*/ 1748900 w 1812598"/>
              <a:gd name="connsiteY4" fmla="*/ 1307214 h 2410323"/>
              <a:gd name="connsiteX5" fmla="*/ 1791900 w 1812598"/>
              <a:gd name="connsiteY5" fmla="*/ 1404969 h 2410323"/>
              <a:gd name="connsiteX6" fmla="*/ 1791232 w 1812598"/>
              <a:gd name="connsiteY6" fmla="*/ 1492536 h 2410323"/>
              <a:gd name="connsiteX7" fmla="*/ 1748203 w 1812598"/>
              <a:gd name="connsiteY7" fmla="*/ 2380279 h 2410323"/>
              <a:gd name="connsiteX8" fmla="*/ 1452338 w 1812598"/>
              <a:gd name="connsiteY8" fmla="*/ 2135117 h 2410323"/>
              <a:gd name="connsiteX9" fmla="*/ 939054 w 1812598"/>
              <a:gd name="connsiteY9" fmla="*/ 1504893 h 2410323"/>
              <a:gd name="connsiteX0" fmla="*/ 771638 w 1645182"/>
              <a:gd name="connsiteY0" fmla="*/ 1924710 h 2830140"/>
              <a:gd name="connsiteX1" fmla="*/ 7042 w 1645182"/>
              <a:gd name="connsiteY1" fmla="*/ 36522 h 2830140"/>
              <a:gd name="connsiteX2" fmla="*/ 453375 w 1645182"/>
              <a:gd name="connsiteY2" fmla="*/ 752226 h 2830140"/>
              <a:gd name="connsiteX3" fmla="*/ 1234669 w 1645182"/>
              <a:gd name="connsiteY3" fmla="*/ 1587738 h 2830140"/>
              <a:gd name="connsiteX4" fmla="*/ 1581484 w 1645182"/>
              <a:gd name="connsiteY4" fmla="*/ 1727031 h 2830140"/>
              <a:gd name="connsiteX5" fmla="*/ 1624484 w 1645182"/>
              <a:gd name="connsiteY5" fmla="*/ 1824786 h 2830140"/>
              <a:gd name="connsiteX6" fmla="*/ 1623816 w 1645182"/>
              <a:gd name="connsiteY6" fmla="*/ 1912353 h 2830140"/>
              <a:gd name="connsiteX7" fmla="*/ 1580787 w 1645182"/>
              <a:gd name="connsiteY7" fmla="*/ 2800096 h 2830140"/>
              <a:gd name="connsiteX8" fmla="*/ 1284922 w 1645182"/>
              <a:gd name="connsiteY8" fmla="*/ 2554934 h 2830140"/>
              <a:gd name="connsiteX9" fmla="*/ 771638 w 1645182"/>
              <a:gd name="connsiteY9" fmla="*/ 1924710 h 2830140"/>
              <a:gd name="connsiteX0" fmla="*/ 764865 w 1638409"/>
              <a:gd name="connsiteY0" fmla="*/ 1927476 h 2832906"/>
              <a:gd name="connsiteX1" fmla="*/ 269 w 1638409"/>
              <a:gd name="connsiteY1" fmla="*/ 39288 h 2832906"/>
              <a:gd name="connsiteX2" fmla="*/ 687345 w 1638409"/>
              <a:gd name="connsiteY2" fmla="*/ 726683 h 2832906"/>
              <a:gd name="connsiteX3" fmla="*/ 1227896 w 1638409"/>
              <a:gd name="connsiteY3" fmla="*/ 1590504 h 2832906"/>
              <a:gd name="connsiteX4" fmla="*/ 1574711 w 1638409"/>
              <a:gd name="connsiteY4" fmla="*/ 1729797 h 2832906"/>
              <a:gd name="connsiteX5" fmla="*/ 1617711 w 1638409"/>
              <a:gd name="connsiteY5" fmla="*/ 1827552 h 2832906"/>
              <a:gd name="connsiteX6" fmla="*/ 1617043 w 1638409"/>
              <a:gd name="connsiteY6" fmla="*/ 1915119 h 2832906"/>
              <a:gd name="connsiteX7" fmla="*/ 1574014 w 1638409"/>
              <a:gd name="connsiteY7" fmla="*/ 2802862 h 2832906"/>
              <a:gd name="connsiteX8" fmla="*/ 1278149 w 1638409"/>
              <a:gd name="connsiteY8" fmla="*/ 2557700 h 2832906"/>
              <a:gd name="connsiteX9" fmla="*/ 764865 w 1638409"/>
              <a:gd name="connsiteY9" fmla="*/ 1927476 h 2832906"/>
              <a:gd name="connsiteX0" fmla="*/ 764865 w 1638409"/>
              <a:gd name="connsiteY0" fmla="*/ 1927476 h 2832906"/>
              <a:gd name="connsiteX1" fmla="*/ 269 w 1638409"/>
              <a:gd name="connsiteY1" fmla="*/ 39288 h 2832906"/>
              <a:gd name="connsiteX2" fmla="*/ 687345 w 1638409"/>
              <a:gd name="connsiteY2" fmla="*/ 726683 h 2832906"/>
              <a:gd name="connsiteX3" fmla="*/ 1298702 w 1638409"/>
              <a:gd name="connsiteY3" fmla="*/ 1519732 h 2832906"/>
              <a:gd name="connsiteX4" fmla="*/ 1574711 w 1638409"/>
              <a:gd name="connsiteY4" fmla="*/ 1729797 h 2832906"/>
              <a:gd name="connsiteX5" fmla="*/ 1617711 w 1638409"/>
              <a:gd name="connsiteY5" fmla="*/ 1827552 h 2832906"/>
              <a:gd name="connsiteX6" fmla="*/ 1617043 w 1638409"/>
              <a:gd name="connsiteY6" fmla="*/ 1915119 h 2832906"/>
              <a:gd name="connsiteX7" fmla="*/ 1574014 w 1638409"/>
              <a:gd name="connsiteY7" fmla="*/ 2802862 h 2832906"/>
              <a:gd name="connsiteX8" fmla="*/ 1278149 w 1638409"/>
              <a:gd name="connsiteY8" fmla="*/ 2557700 h 2832906"/>
              <a:gd name="connsiteX9" fmla="*/ 764865 w 1638409"/>
              <a:gd name="connsiteY9" fmla="*/ 1927476 h 2832906"/>
              <a:gd name="connsiteX0" fmla="*/ 766039 w 1639583"/>
              <a:gd name="connsiteY0" fmla="*/ 1915274 h 2820704"/>
              <a:gd name="connsiteX1" fmla="*/ 1443 w 1639583"/>
              <a:gd name="connsiteY1" fmla="*/ 27086 h 2820704"/>
              <a:gd name="connsiteX2" fmla="*/ 971746 w 1639583"/>
              <a:gd name="connsiteY2" fmla="*/ 856026 h 2820704"/>
              <a:gd name="connsiteX3" fmla="*/ 1299876 w 1639583"/>
              <a:gd name="connsiteY3" fmla="*/ 1507530 h 2820704"/>
              <a:gd name="connsiteX4" fmla="*/ 1575885 w 1639583"/>
              <a:gd name="connsiteY4" fmla="*/ 1717595 h 2820704"/>
              <a:gd name="connsiteX5" fmla="*/ 1618885 w 1639583"/>
              <a:gd name="connsiteY5" fmla="*/ 1815350 h 2820704"/>
              <a:gd name="connsiteX6" fmla="*/ 1618217 w 1639583"/>
              <a:gd name="connsiteY6" fmla="*/ 1902917 h 2820704"/>
              <a:gd name="connsiteX7" fmla="*/ 1575188 w 1639583"/>
              <a:gd name="connsiteY7" fmla="*/ 2790660 h 2820704"/>
              <a:gd name="connsiteX8" fmla="*/ 1279323 w 1639583"/>
              <a:gd name="connsiteY8" fmla="*/ 2545498 h 2820704"/>
              <a:gd name="connsiteX9" fmla="*/ 766039 w 1639583"/>
              <a:gd name="connsiteY9" fmla="*/ 1915274 h 2820704"/>
              <a:gd name="connsiteX0" fmla="*/ 963990 w 1837534"/>
              <a:gd name="connsiteY0" fmla="*/ 1928997 h 2834427"/>
              <a:gd name="connsiteX1" fmla="*/ 1136 w 1837534"/>
              <a:gd name="connsiteY1" fmla="*/ 26654 h 2834427"/>
              <a:gd name="connsiteX2" fmla="*/ 1169697 w 1837534"/>
              <a:gd name="connsiteY2" fmla="*/ 869749 h 2834427"/>
              <a:gd name="connsiteX3" fmla="*/ 1497827 w 1837534"/>
              <a:gd name="connsiteY3" fmla="*/ 1521253 h 2834427"/>
              <a:gd name="connsiteX4" fmla="*/ 1773836 w 1837534"/>
              <a:gd name="connsiteY4" fmla="*/ 1731318 h 2834427"/>
              <a:gd name="connsiteX5" fmla="*/ 1816836 w 1837534"/>
              <a:gd name="connsiteY5" fmla="*/ 1829073 h 2834427"/>
              <a:gd name="connsiteX6" fmla="*/ 1816168 w 1837534"/>
              <a:gd name="connsiteY6" fmla="*/ 1916640 h 2834427"/>
              <a:gd name="connsiteX7" fmla="*/ 1773139 w 1837534"/>
              <a:gd name="connsiteY7" fmla="*/ 2804383 h 2834427"/>
              <a:gd name="connsiteX8" fmla="*/ 1477274 w 1837534"/>
              <a:gd name="connsiteY8" fmla="*/ 2559221 h 2834427"/>
              <a:gd name="connsiteX9" fmla="*/ 963990 w 1837534"/>
              <a:gd name="connsiteY9" fmla="*/ 1928997 h 2834427"/>
              <a:gd name="connsiteX0" fmla="*/ 977793 w 1851337"/>
              <a:gd name="connsiteY0" fmla="*/ 1903984 h 2809414"/>
              <a:gd name="connsiteX1" fmla="*/ 551184 w 1851337"/>
              <a:gd name="connsiteY1" fmla="*/ 666905 h 2809414"/>
              <a:gd name="connsiteX2" fmla="*/ 14939 w 1851337"/>
              <a:gd name="connsiteY2" fmla="*/ 1641 h 2809414"/>
              <a:gd name="connsiteX3" fmla="*/ 1183500 w 1851337"/>
              <a:gd name="connsiteY3" fmla="*/ 844736 h 2809414"/>
              <a:gd name="connsiteX4" fmla="*/ 1511630 w 1851337"/>
              <a:gd name="connsiteY4" fmla="*/ 1496240 h 2809414"/>
              <a:gd name="connsiteX5" fmla="*/ 1787639 w 1851337"/>
              <a:gd name="connsiteY5" fmla="*/ 1706305 h 2809414"/>
              <a:gd name="connsiteX6" fmla="*/ 1830639 w 1851337"/>
              <a:gd name="connsiteY6" fmla="*/ 1804060 h 2809414"/>
              <a:gd name="connsiteX7" fmla="*/ 1829971 w 1851337"/>
              <a:gd name="connsiteY7" fmla="*/ 1891627 h 2809414"/>
              <a:gd name="connsiteX8" fmla="*/ 1786942 w 1851337"/>
              <a:gd name="connsiteY8" fmla="*/ 2779370 h 2809414"/>
              <a:gd name="connsiteX9" fmla="*/ 1491077 w 1851337"/>
              <a:gd name="connsiteY9" fmla="*/ 2534208 h 2809414"/>
              <a:gd name="connsiteX10" fmla="*/ 977793 w 1851337"/>
              <a:gd name="connsiteY10" fmla="*/ 1903984 h 2809414"/>
              <a:gd name="connsiteX0" fmla="*/ 977793 w 1851337"/>
              <a:gd name="connsiteY0" fmla="*/ 1903984 h 2783925"/>
              <a:gd name="connsiteX1" fmla="*/ 551184 w 1851337"/>
              <a:gd name="connsiteY1" fmla="*/ 666905 h 2783925"/>
              <a:gd name="connsiteX2" fmla="*/ 14939 w 1851337"/>
              <a:gd name="connsiteY2" fmla="*/ 1641 h 2783925"/>
              <a:gd name="connsiteX3" fmla="*/ 1183500 w 1851337"/>
              <a:gd name="connsiteY3" fmla="*/ 844736 h 2783925"/>
              <a:gd name="connsiteX4" fmla="*/ 1511630 w 1851337"/>
              <a:gd name="connsiteY4" fmla="*/ 1496240 h 2783925"/>
              <a:gd name="connsiteX5" fmla="*/ 1787639 w 1851337"/>
              <a:gd name="connsiteY5" fmla="*/ 1706305 h 2783925"/>
              <a:gd name="connsiteX6" fmla="*/ 1830639 w 1851337"/>
              <a:gd name="connsiteY6" fmla="*/ 1804060 h 2783925"/>
              <a:gd name="connsiteX7" fmla="*/ 1829971 w 1851337"/>
              <a:gd name="connsiteY7" fmla="*/ 1891627 h 2783925"/>
              <a:gd name="connsiteX8" fmla="*/ 1786942 w 1851337"/>
              <a:gd name="connsiteY8" fmla="*/ 2779370 h 2783925"/>
              <a:gd name="connsiteX9" fmla="*/ 1675174 w 1851337"/>
              <a:gd name="connsiteY9" fmla="*/ 2222811 h 2783925"/>
              <a:gd name="connsiteX10" fmla="*/ 977793 w 1851337"/>
              <a:gd name="connsiteY10" fmla="*/ 1903984 h 2783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51337" h="2783925">
                <a:moveTo>
                  <a:pt x="977793" y="1903984"/>
                </a:moveTo>
                <a:cubicBezTo>
                  <a:pt x="790461" y="1644666"/>
                  <a:pt x="711660" y="983962"/>
                  <a:pt x="551184" y="666905"/>
                </a:cubicBezTo>
                <a:cubicBezTo>
                  <a:pt x="390708" y="349848"/>
                  <a:pt x="-90447" y="-27997"/>
                  <a:pt x="14939" y="1641"/>
                </a:cubicBezTo>
                <a:cubicBezTo>
                  <a:pt x="120325" y="31279"/>
                  <a:pt x="940368" y="573206"/>
                  <a:pt x="1183500" y="844736"/>
                </a:cubicBezTo>
                <a:cubicBezTo>
                  <a:pt x="1426633" y="1116266"/>
                  <a:pt x="1351981" y="1269516"/>
                  <a:pt x="1511630" y="1496240"/>
                </a:cubicBezTo>
                <a:cubicBezTo>
                  <a:pt x="1671280" y="1722964"/>
                  <a:pt x="1745462" y="1669418"/>
                  <a:pt x="1787639" y="1706305"/>
                </a:cubicBezTo>
                <a:cubicBezTo>
                  <a:pt x="1829816" y="1743192"/>
                  <a:pt x="1809167" y="1795827"/>
                  <a:pt x="1830639" y="1804060"/>
                </a:cubicBezTo>
                <a:cubicBezTo>
                  <a:pt x="1852111" y="1812293"/>
                  <a:pt x="1864027" y="1714659"/>
                  <a:pt x="1829971" y="1891627"/>
                </a:cubicBezTo>
                <a:cubicBezTo>
                  <a:pt x="1795915" y="2068595"/>
                  <a:pt x="1812742" y="2724173"/>
                  <a:pt x="1786942" y="2779370"/>
                </a:cubicBezTo>
                <a:cubicBezTo>
                  <a:pt x="1761143" y="2834567"/>
                  <a:pt x="1711178" y="2372828"/>
                  <a:pt x="1675174" y="2222811"/>
                </a:cubicBezTo>
                <a:cubicBezTo>
                  <a:pt x="1639170" y="2072794"/>
                  <a:pt x="1165125" y="2163302"/>
                  <a:pt x="977793" y="1903984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2738031" y="3775726"/>
            <a:ext cx="1069866" cy="1387206"/>
          </a:xfrm>
          <a:custGeom>
            <a:avLst/>
            <a:gdLst>
              <a:gd name="connsiteX0" fmla="*/ 0 w 1062681"/>
              <a:gd name="connsiteY0" fmla="*/ 1462569 h 1462569"/>
              <a:gd name="connsiteX1" fmla="*/ 444843 w 1062681"/>
              <a:gd name="connsiteY1" fmla="*/ 16829 h 1462569"/>
              <a:gd name="connsiteX2" fmla="*/ 1050324 w 1062681"/>
              <a:gd name="connsiteY2" fmla="*/ 634667 h 1462569"/>
              <a:gd name="connsiteX3" fmla="*/ 1050324 w 1062681"/>
              <a:gd name="connsiteY3" fmla="*/ 634667 h 1462569"/>
              <a:gd name="connsiteX4" fmla="*/ 1050324 w 1062681"/>
              <a:gd name="connsiteY4" fmla="*/ 634667 h 1462569"/>
              <a:gd name="connsiteX5" fmla="*/ 1050324 w 1062681"/>
              <a:gd name="connsiteY5" fmla="*/ 634667 h 1462569"/>
              <a:gd name="connsiteX6" fmla="*/ 1062681 w 1062681"/>
              <a:gd name="connsiteY6" fmla="*/ 622310 h 1462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2681" h="1462569">
                <a:moveTo>
                  <a:pt x="0" y="1462569"/>
                </a:moveTo>
                <a:cubicBezTo>
                  <a:pt x="134894" y="808691"/>
                  <a:pt x="269789" y="154813"/>
                  <a:pt x="444843" y="16829"/>
                </a:cubicBezTo>
                <a:cubicBezTo>
                  <a:pt x="619897" y="-121155"/>
                  <a:pt x="1050324" y="634667"/>
                  <a:pt x="1050324" y="634667"/>
                </a:cubicBezTo>
                <a:lnTo>
                  <a:pt x="1050324" y="634667"/>
                </a:lnTo>
                <a:lnTo>
                  <a:pt x="1050324" y="634667"/>
                </a:lnTo>
                <a:lnTo>
                  <a:pt x="1050324" y="634667"/>
                </a:lnTo>
                <a:lnTo>
                  <a:pt x="1062681" y="622310"/>
                </a:lnTo>
              </a:path>
            </a:pathLst>
          </a:custGeom>
          <a:ln w="57150">
            <a:solidFill>
              <a:srgbClr val="FF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331640" y="4293096"/>
            <a:ext cx="2232248" cy="1800200"/>
          </a:xfrm>
          <a:custGeom>
            <a:avLst/>
            <a:gdLst>
              <a:gd name="connsiteX0" fmla="*/ 0 w 2376264"/>
              <a:gd name="connsiteY0" fmla="*/ 1944216 h 3888432"/>
              <a:gd name="connsiteX1" fmla="*/ 1188132 w 2376264"/>
              <a:gd name="connsiteY1" fmla="*/ 0 h 3888432"/>
              <a:gd name="connsiteX2" fmla="*/ 2376264 w 2376264"/>
              <a:gd name="connsiteY2" fmla="*/ 1944216 h 3888432"/>
              <a:gd name="connsiteX3" fmla="*/ 1188132 w 2376264"/>
              <a:gd name="connsiteY3" fmla="*/ 3888432 h 3888432"/>
              <a:gd name="connsiteX4" fmla="*/ 0 w 2376264"/>
              <a:gd name="connsiteY4" fmla="*/ 1944216 h 3888432"/>
              <a:gd name="connsiteX0" fmla="*/ 13506 w 2389770"/>
              <a:gd name="connsiteY0" fmla="*/ 1946363 h 3890579"/>
              <a:gd name="connsiteX1" fmla="*/ 598339 w 2389770"/>
              <a:gd name="connsiteY1" fmla="*/ 1572870 h 3890579"/>
              <a:gd name="connsiteX2" fmla="*/ 1201638 w 2389770"/>
              <a:gd name="connsiteY2" fmla="*/ 2147 h 3890579"/>
              <a:gd name="connsiteX3" fmla="*/ 2389770 w 2389770"/>
              <a:gd name="connsiteY3" fmla="*/ 1946363 h 3890579"/>
              <a:gd name="connsiteX4" fmla="*/ 1201638 w 2389770"/>
              <a:gd name="connsiteY4" fmla="*/ 3890579 h 3890579"/>
              <a:gd name="connsiteX5" fmla="*/ 13506 w 2389770"/>
              <a:gd name="connsiteY5" fmla="*/ 1946363 h 3890579"/>
              <a:gd name="connsiteX0" fmla="*/ 13506 w 2423948"/>
              <a:gd name="connsiteY0" fmla="*/ 1944249 h 3888465"/>
              <a:gd name="connsiteX1" fmla="*/ 598339 w 2423948"/>
              <a:gd name="connsiteY1" fmla="*/ 1570756 h 3888465"/>
              <a:gd name="connsiteX2" fmla="*/ 1201638 w 2423948"/>
              <a:gd name="connsiteY2" fmla="*/ 33 h 3888465"/>
              <a:gd name="connsiteX3" fmla="*/ 1778210 w 2423948"/>
              <a:gd name="connsiteY3" fmla="*/ 1615002 h 3888465"/>
              <a:gd name="connsiteX4" fmla="*/ 2389770 w 2423948"/>
              <a:gd name="connsiteY4" fmla="*/ 1944249 h 3888465"/>
              <a:gd name="connsiteX5" fmla="*/ 1201638 w 2423948"/>
              <a:gd name="connsiteY5" fmla="*/ 3888465 h 3888465"/>
              <a:gd name="connsiteX6" fmla="*/ 13506 w 2423948"/>
              <a:gd name="connsiteY6" fmla="*/ 1944249 h 3888465"/>
              <a:gd name="connsiteX0" fmla="*/ 629556 w 3039998"/>
              <a:gd name="connsiteY0" fmla="*/ 1944444 h 3888660"/>
              <a:gd name="connsiteX1" fmla="*/ 1214389 w 3039998"/>
              <a:gd name="connsiteY1" fmla="*/ 1570951 h 3888660"/>
              <a:gd name="connsiteX2" fmla="*/ 5021 w 3039998"/>
              <a:gd name="connsiteY2" fmla="*/ 1497210 h 3888660"/>
              <a:gd name="connsiteX3" fmla="*/ 1817688 w 3039998"/>
              <a:gd name="connsiteY3" fmla="*/ 228 h 3888660"/>
              <a:gd name="connsiteX4" fmla="*/ 2394260 w 3039998"/>
              <a:gd name="connsiteY4" fmla="*/ 1615197 h 3888660"/>
              <a:gd name="connsiteX5" fmla="*/ 3005820 w 3039998"/>
              <a:gd name="connsiteY5" fmla="*/ 1944444 h 3888660"/>
              <a:gd name="connsiteX6" fmla="*/ 1817688 w 3039998"/>
              <a:gd name="connsiteY6" fmla="*/ 3888660 h 3888660"/>
              <a:gd name="connsiteX7" fmla="*/ 629556 w 3039998"/>
              <a:gd name="connsiteY7" fmla="*/ 1944444 h 3888660"/>
              <a:gd name="connsiteX0" fmla="*/ 629556 w 3637668"/>
              <a:gd name="connsiteY0" fmla="*/ 1944251 h 3888467"/>
              <a:gd name="connsiteX1" fmla="*/ 1214389 w 3637668"/>
              <a:gd name="connsiteY1" fmla="*/ 1570758 h 3888467"/>
              <a:gd name="connsiteX2" fmla="*/ 5021 w 3637668"/>
              <a:gd name="connsiteY2" fmla="*/ 1497017 h 3888467"/>
              <a:gd name="connsiteX3" fmla="*/ 1817688 w 3637668"/>
              <a:gd name="connsiteY3" fmla="*/ 35 h 3888467"/>
              <a:gd name="connsiteX4" fmla="*/ 3633125 w 3637668"/>
              <a:gd name="connsiteY4" fmla="*/ 1452772 h 3888467"/>
              <a:gd name="connsiteX5" fmla="*/ 2394260 w 3637668"/>
              <a:gd name="connsiteY5" fmla="*/ 1615004 h 3888467"/>
              <a:gd name="connsiteX6" fmla="*/ 3005820 w 3637668"/>
              <a:gd name="connsiteY6" fmla="*/ 1944251 h 3888467"/>
              <a:gd name="connsiteX7" fmla="*/ 1817688 w 3637668"/>
              <a:gd name="connsiteY7" fmla="*/ 3888467 h 3888467"/>
              <a:gd name="connsiteX8" fmla="*/ 629556 w 3637668"/>
              <a:gd name="connsiteY8" fmla="*/ 1944251 h 3888467"/>
              <a:gd name="connsiteX0" fmla="*/ 629556 w 3637668"/>
              <a:gd name="connsiteY0" fmla="*/ 618930 h 2563146"/>
              <a:gd name="connsiteX1" fmla="*/ 1214389 w 3637668"/>
              <a:gd name="connsiteY1" fmla="*/ 245437 h 2563146"/>
              <a:gd name="connsiteX2" fmla="*/ 5021 w 3637668"/>
              <a:gd name="connsiteY2" fmla="*/ 171696 h 2563146"/>
              <a:gd name="connsiteX3" fmla="*/ 1832437 w 3637668"/>
              <a:gd name="connsiteY3" fmla="*/ 105307 h 2563146"/>
              <a:gd name="connsiteX4" fmla="*/ 3633125 w 3637668"/>
              <a:gd name="connsiteY4" fmla="*/ 127451 h 2563146"/>
              <a:gd name="connsiteX5" fmla="*/ 2394260 w 3637668"/>
              <a:gd name="connsiteY5" fmla="*/ 289683 h 2563146"/>
              <a:gd name="connsiteX6" fmla="*/ 3005820 w 3637668"/>
              <a:gd name="connsiteY6" fmla="*/ 618930 h 2563146"/>
              <a:gd name="connsiteX7" fmla="*/ 1817688 w 3637668"/>
              <a:gd name="connsiteY7" fmla="*/ 2563146 h 2563146"/>
              <a:gd name="connsiteX8" fmla="*/ 629556 w 3637668"/>
              <a:gd name="connsiteY8" fmla="*/ 618930 h 2563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37668" h="2563146">
                <a:moveTo>
                  <a:pt x="629556" y="618930"/>
                </a:moveTo>
                <a:cubicBezTo>
                  <a:pt x="529006" y="232645"/>
                  <a:pt x="1016367" y="569473"/>
                  <a:pt x="1214389" y="245437"/>
                </a:cubicBezTo>
                <a:cubicBezTo>
                  <a:pt x="1348732" y="75034"/>
                  <a:pt x="-95529" y="433483"/>
                  <a:pt x="5021" y="171696"/>
                </a:cubicBezTo>
                <a:cubicBezTo>
                  <a:pt x="105571" y="-90091"/>
                  <a:pt x="1227753" y="112681"/>
                  <a:pt x="1832437" y="105307"/>
                </a:cubicBezTo>
                <a:cubicBezTo>
                  <a:pt x="2437121" y="97933"/>
                  <a:pt x="3537030" y="-141710"/>
                  <a:pt x="3633125" y="127451"/>
                </a:cubicBezTo>
                <a:cubicBezTo>
                  <a:pt x="3729220" y="396612"/>
                  <a:pt x="2267753" y="138944"/>
                  <a:pt x="2394260" y="289683"/>
                </a:cubicBezTo>
                <a:cubicBezTo>
                  <a:pt x="2520767" y="440422"/>
                  <a:pt x="3187948" y="205607"/>
                  <a:pt x="3005820" y="618930"/>
                </a:cubicBezTo>
                <a:cubicBezTo>
                  <a:pt x="2823692" y="1032253"/>
                  <a:pt x="2473875" y="2563146"/>
                  <a:pt x="1817688" y="2563146"/>
                </a:cubicBezTo>
                <a:cubicBezTo>
                  <a:pt x="1161501" y="2563146"/>
                  <a:pt x="730106" y="1005215"/>
                  <a:pt x="629556" y="618930"/>
                </a:cubicBezTo>
                <a:close/>
              </a:path>
            </a:pathLst>
          </a:custGeom>
          <a:solidFill>
            <a:srgbClr val="7030A0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 rot="20782011">
            <a:off x="1219826" y="3774638"/>
            <a:ext cx="1368150" cy="1111992"/>
          </a:xfrm>
          <a:custGeom>
            <a:avLst/>
            <a:gdLst>
              <a:gd name="connsiteX0" fmla="*/ 2 w 2088232"/>
              <a:gd name="connsiteY0" fmla="*/ 632604 h 1656184"/>
              <a:gd name="connsiteX1" fmla="*/ 797638 w 2088232"/>
              <a:gd name="connsiteY1" fmla="*/ 632609 h 1656184"/>
              <a:gd name="connsiteX2" fmla="*/ 1044116 w 2088232"/>
              <a:gd name="connsiteY2" fmla="*/ 0 h 1656184"/>
              <a:gd name="connsiteX3" fmla="*/ 1290594 w 2088232"/>
              <a:gd name="connsiteY3" fmla="*/ 632609 h 1656184"/>
              <a:gd name="connsiteX4" fmla="*/ 2088230 w 2088232"/>
              <a:gd name="connsiteY4" fmla="*/ 632604 h 1656184"/>
              <a:gd name="connsiteX5" fmla="*/ 1442926 w 2088232"/>
              <a:gd name="connsiteY5" fmla="*/ 1023574 h 1656184"/>
              <a:gd name="connsiteX6" fmla="*/ 1689414 w 2088232"/>
              <a:gd name="connsiteY6" fmla="*/ 1656180 h 1656184"/>
              <a:gd name="connsiteX7" fmla="*/ 1044116 w 2088232"/>
              <a:gd name="connsiteY7" fmla="*/ 1265203 h 1656184"/>
              <a:gd name="connsiteX8" fmla="*/ 398818 w 2088232"/>
              <a:gd name="connsiteY8" fmla="*/ 1656180 h 1656184"/>
              <a:gd name="connsiteX9" fmla="*/ 645306 w 2088232"/>
              <a:gd name="connsiteY9" fmla="*/ 1023574 h 1656184"/>
              <a:gd name="connsiteX10" fmla="*/ 2 w 2088232"/>
              <a:gd name="connsiteY10" fmla="*/ 632604 h 1656184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1044114 w 2088228"/>
              <a:gd name="connsiteY3" fmla="*/ 0 h 1656180"/>
              <a:gd name="connsiteX4" fmla="*/ 1290592 w 2088228"/>
              <a:gd name="connsiteY4" fmla="*/ 632609 h 1656180"/>
              <a:gd name="connsiteX5" fmla="*/ 2088228 w 2088228"/>
              <a:gd name="connsiteY5" fmla="*/ 632604 h 1656180"/>
              <a:gd name="connsiteX6" fmla="*/ 1442924 w 2088228"/>
              <a:gd name="connsiteY6" fmla="*/ 1023574 h 1656180"/>
              <a:gd name="connsiteX7" fmla="*/ 1689412 w 2088228"/>
              <a:gd name="connsiteY7" fmla="*/ 1656180 h 1656180"/>
              <a:gd name="connsiteX8" fmla="*/ 1044114 w 2088228"/>
              <a:gd name="connsiteY8" fmla="*/ 1265203 h 1656180"/>
              <a:gd name="connsiteX9" fmla="*/ 398816 w 2088228"/>
              <a:gd name="connsiteY9" fmla="*/ 1656180 h 1656180"/>
              <a:gd name="connsiteX10" fmla="*/ 645304 w 2088228"/>
              <a:gd name="connsiteY10" fmla="*/ 1023574 h 1656180"/>
              <a:gd name="connsiteX11" fmla="*/ 0 w 2088228"/>
              <a:gd name="connsiteY11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1044114 w 2088228"/>
              <a:gd name="connsiteY3" fmla="*/ 0 h 1656180"/>
              <a:gd name="connsiteX4" fmla="*/ 1290592 w 2088228"/>
              <a:gd name="connsiteY4" fmla="*/ 632609 h 1656180"/>
              <a:gd name="connsiteX5" fmla="*/ 2088228 w 2088228"/>
              <a:gd name="connsiteY5" fmla="*/ 632604 h 1656180"/>
              <a:gd name="connsiteX6" fmla="*/ 1442924 w 2088228"/>
              <a:gd name="connsiteY6" fmla="*/ 1023574 h 1656180"/>
              <a:gd name="connsiteX7" fmla="*/ 1689412 w 2088228"/>
              <a:gd name="connsiteY7" fmla="*/ 1656180 h 1656180"/>
              <a:gd name="connsiteX8" fmla="*/ 1044114 w 2088228"/>
              <a:gd name="connsiteY8" fmla="*/ 1265203 h 1656180"/>
              <a:gd name="connsiteX9" fmla="*/ 398816 w 2088228"/>
              <a:gd name="connsiteY9" fmla="*/ 1656180 h 1656180"/>
              <a:gd name="connsiteX10" fmla="*/ 645304 w 2088228"/>
              <a:gd name="connsiteY10" fmla="*/ 1023574 h 1656180"/>
              <a:gd name="connsiteX11" fmla="*/ 191129 w 2088228"/>
              <a:gd name="connsiteY11" fmla="*/ 847036 h 1656180"/>
              <a:gd name="connsiteX12" fmla="*/ 0 w 2088228"/>
              <a:gd name="connsiteY12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1044114 w 2088228"/>
              <a:gd name="connsiteY3" fmla="*/ 0 h 1656180"/>
              <a:gd name="connsiteX4" fmla="*/ 1290592 w 2088228"/>
              <a:gd name="connsiteY4" fmla="*/ 632609 h 1656180"/>
              <a:gd name="connsiteX5" fmla="*/ 2088228 w 2088228"/>
              <a:gd name="connsiteY5" fmla="*/ 632604 h 1656180"/>
              <a:gd name="connsiteX6" fmla="*/ 1442924 w 2088228"/>
              <a:gd name="connsiteY6" fmla="*/ 1023574 h 1656180"/>
              <a:gd name="connsiteX7" fmla="*/ 1689412 w 2088228"/>
              <a:gd name="connsiteY7" fmla="*/ 1656180 h 1656180"/>
              <a:gd name="connsiteX8" fmla="*/ 1044114 w 2088228"/>
              <a:gd name="connsiteY8" fmla="*/ 1265203 h 1656180"/>
              <a:gd name="connsiteX9" fmla="*/ 398816 w 2088228"/>
              <a:gd name="connsiteY9" fmla="*/ 1656180 h 1656180"/>
              <a:gd name="connsiteX10" fmla="*/ 645304 w 2088228"/>
              <a:gd name="connsiteY10" fmla="*/ 1023574 h 1656180"/>
              <a:gd name="connsiteX11" fmla="*/ 178772 w 2088228"/>
              <a:gd name="connsiteY11" fmla="*/ 884106 h 1656180"/>
              <a:gd name="connsiteX12" fmla="*/ 0 w 2088228"/>
              <a:gd name="connsiteY12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90592 w 2088228"/>
              <a:gd name="connsiteY5" fmla="*/ 632609 h 1656180"/>
              <a:gd name="connsiteX6" fmla="*/ 2088228 w 2088228"/>
              <a:gd name="connsiteY6" fmla="*/ 632604 h 1656180"/>
              <a:gd name="connsiteX7" fmla="*/ 1442924 w 2088228"/>
              <a:gd name="connsiteY7" fmla="*/ 1023574 h 1656180"/>
              <a:gd name="connsiteX8" fmla="*/ 1689412 w 2088228"/>
              <a:gd name="connsiteY8" fmla="*/ 1656180 h 1656180"/>
              <a:gd name="connsiteX9" fmla="*/ 1044114 w 2088228"/>
              <a:gd name="connsiteY9" fmla="*/ 1265203 h 1656180"/>
              <a:gd name="connsiteX10" fmla="*/ 398816 w 2088228"/>
              <a:gd name="connsiteY10" fmla="*/ 1656180 h 1656180"/>
              <a:gd name="connsiteX11" fmla="*/ 645304 w 2088228"/>
              <a:gd name="connsiteY11" fmla="*/ 1023574 h 1656180"/>
              <a:gd name="connsiteX12" fmla="*/ 178772 w 2088228"/>
              <a:gd name="connsiteY12" fmla="*/ 884106 h 1656180"/>
              <a:gd name="connsiteX13" fmla="*/ 0 w 2088228"/>
              <a:gd name="connsiteY13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2088228 w 2088228"/>
              <a:gd name="connsiteY7" fmla="*/ 632604 h 1656180"/>
              <a:gd name="connsiteX8" fmla="*/ 1442924 w 2088228"/>
              <a:gd name="connsiteY8" fmla="*/ 1023574 h 1656180"/>
              <a:gd name="connsiteX9" fmla="*/ 1689412 w 2088228"/>
              <a:gd name="connsiteY9" fmla="*/ 1656180 h 1656180"/>
              <a:gd name="connsiteX10" fmla="*/ 1044114 w 2088228"/>
              <a:gd name="connsiteY10" fmla="*/ 1265203 h 1656180"/>
              <a:gd name="connsiteX11" fmla="*/ 398816 w 2088228"/>
              <a:gd name="connsiteY11" fmla="*/ 1656180 h 1656180"/>
              <a:gd name="connsiteX12" fmla="*/ 645304 w 2088228"/>
              <a:gd name="connsiteY12" fmla="*/ 1023574 h 1656180"/>
              <a:gd name="connsiteX13" fmla="*/ 178772 w 2088228"/>
              <a:gd name="connsiteY13" fmla="*/ 884106 h 1656180"/>
              <a:gd name="connsiteX14" fmla="*/ 0 w 2088228"/>
              <a:gd name="connsiteY14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442924 w 2088228"/>
              <a:gd name="connsiteY9" fmla="*/ 1023574 h 1656180"/>
              <a:gd name="connsiteX10" fmla="*/ 1689412 w 2088228"/>
              <a:gd name="connsiteY10" fmla="*/ 1656180 h 1656180"/>
              <a:gd name="connsiteX11" fmla="*/ 1044114 w 2088228"/>
              <a:gd name="connsiteY11" fmla="*/ 1265203 h 1656180"/>
              <a:gd name="connsiteX12" fmla="*/ 398816 w 2088228"/>
              <a:gd name="connsiteY12" fmla="*/ 1656180 h 1656180"/>
              <a:gd name="connsiteX13" fmla="*/ 645304 w 2088228"/>
              <a:gd name="connsiteY13" fmla="*/ 1023574 h 1656180"/>
              <a:gd name="connsiteX14" fmla="*/ 178772 w 2088228"/>
              <a:gd name="connsiteY14" fmla="*/ 884106 h 1656180"/>
              <a:gd name="connsiteX15" fmla="*/ 0 w 2088228"/>
              <a:gd name="connsiteY15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89412 w 2088228"/>
              <a:gd name="connsiteY11" fmla="*/ 1656180 h 1656180"/>
              <a:gd name="connsiteX12" fmla="*/ 1044114 w 2088228"/>
              <a:gd name="connsiteY12" fmla="*/ 1265203 h 1656180"/>
              <a:gd name="connsiteX13" fmla="*/ 398816 w 2088228"/>
              <a:gd name="connsiteY13" fmla="*/ 1656180 h 1656180"/>
              <a:gd name="connsiteX14" fmla="*/ 645304 w 2088228"/>
              <a:gd name="connsiteY14" fmla="*/ 1023574 h 1656180"/>
              <a:gd name="connsiteX15" fmla="*/ 178772 w 2088228"/>
              <a:gd name="connsiteY15" fmla="*/ 884106 h 1656180"/>
              <a:gd name="connsiteX16" fmla="*/ 0 w 2088228"/>
              <a:gd name="connsiteY16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044114 w 2088228"/>
              <a:gd name="connsiteY13" fmla="*/ 1265203 h 1656180"/>
              <a:gd name="connsiteX14" fmla="*/ 398816 w 2088228"/>
              <a:gd name="connsiteY14" fmla="*/ 1656180 h 1656180"/>
              <a:gd name="connsiteX15" fmla="*/ 645304 w 2088228"/>
              <a:gd name="connsiteY15" fmla="*/ 1023574 h 1656180"/>
              <a:gd name="connsiteX16" fmla="*/ 178772 w 2088228"/>
              <a:gd name="connsiteY16" fmla="*/ 884106 h 1656180"/>
              <a:gd name="connsiteX17" fmla="*/ 0 w 2088228"/>
              <a:gd name="connsiteY17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398816 w 2088228"/>
              <a:gd name="connsiteY15" fmla="*/ 1656180 h 1656180"/>
              <a:gd name="connsiteX16" fmla="*/ 645304 w 2088228"/>
              <a:gd name="connsiteY16" fmla="*/ 1023574 h 1656180"/>
              <a:gd name="connsiteX17" fmla="*/ 178772 w 2088228"/>
              <a:gd name="connsiteY17" fmla="*/ 884106 h 1656180"/>
              <a:gd name="connsiteX18" fmla="*/ 0 w 2088228"/>
              <a:gd name="connsiteY18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645304 w 2088228"/>
              <a:gd name="connsiteY17" fmla="*/ 1023574 h 1656180"/>
              <a:gd name="connsiteX18" fmla="*/ 178772 w 2088228"/>
              <a:gd name="connsiteY18" fmla="*/ 884106 h 1656180"/>
              <a:gd name="connsiteX19" fmla="*/ 0 w 2088228"/>
              <a:gd name="connsiteY19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104565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104565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805942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192128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104565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805942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088228" h="1656180">
                <a:moveTo>
                  <a:pt x="0" y="632604"/>
                </a:moveTo>
                <a:cubicBezTo>
                  <a:pt x="109018" y="634060"/>
                  <a:pt x="218035" y="499591"/>
                  <a:pt x="327053" y="501047"/>
                </a:cubicBezTo>
                <a:lnTo>
                  <a:pt x="871776" y="817961"/>
                </a:lnTo>
                <a:cubicBezTo>
                  <a:pt x="916742" y="695847"/>
                  <a:pt x="764001" y="314242"/>
                  <a:pt x="808967" y="192128"/>
                </a:cubicBezTo>
                <a:lnTo>
                  <a:pt x="1044114" y="0"/>
                </a:lnTo>
                <a:cubicBezTo>
                  <a:pt x="1072823" y="80518"/>
                  <a:pt x="1249814" y="136323"/>
                  <a:pt x="1278523" y="216841"/>
                </a:cubicBezTo>
                <a:lnTo>
                  <a:pt x="1154668" y="805604"/>
                </a:lnTo>
                <a:cubicBezTo>
                  <a:pt x="1298926" y="802939"/>
                  <a:pt x="1616179" y="466641"/>
                  <a:pt x="1760437" y="463976"/>
                </a:cubicBezTo>
                <a:lnTo>
                  <a:pt x="2088228" y="632604"/>
                </a:lnTo>
                <a:cubicBezTo>
                  <a:pt x="1987202" y="691725"/>
                  <a:pt x="1997387" y="824985"/>
                  <a:pt x="1896361" y="884106"/>
                </a:cubicBezTo>
                <a:lnTo>
                  <a:pt x="1183432" y="986504"/>
                </a:lnTo>
                <a:cubicBezTo>
                  <a:pt x="1223367" y="1084177"/>
                  <a:pt x="1658718" y="1218920"/>
                  <a:pt x="1698653" y="1316593"/>
                </a:cubicBezTo>
                <a:lnTo>
                  <a:pt x="1689412" y="1656180"/>
                </a:lnTo>
                <a:cubicBezTo>
                  <a:pt x="1597757" y="1600649"/>
                  <a:pt x="1444319" y="1643972"/>
                  <a:pt x="1352664" y="1588441"/>
                </a:cubicBezTo>
                <a:lnTo>
                  <a:pt x="1044114" y="1104565"/>
                </a:lnTo>
                <a:cubicBezTo>
                  <a:pt x="928661" y="1179360"/>
                  <a:pt x="887349" y="1513646"/>
                  <a:pt x="771896" y="1588441"/>
                </a:cubicBezTo>
                <a:lnTo>
                  <a:pt x="398816" y="1656180"/>
                </a:lnTo>
                <a:cubicBezTo>
                  <a:pt x="432560" y="1559460"/>
                  <a:pt x="367450" y="1400956"/>
                  <a:pt x="401194" y="1304236"/>
                </a:cubicBezTo>
                <a:lnTo>
                  <a:pt x="805942" y="1023574"/>
                </a:lnTo>
                <a:cubicBezTo>
                  <a:pt x="666907" y="935896"/>
                  <a:pt x="317807" y="971784"/>
                  <a:pt x="178772" y="884106"/>
                </a:cubicBezTo>
                <a:lnTo>
                  <a:pt x="0" y="63260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795889" y="4330634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2339752" y="5302442"/>
            <a:ext cx="216024" cy="180020"/>
          </a:xfrm>
          <a:prstGeom prst="ellipse">
            <a:avLst/>
          </a:prstGeom>
          <a:solidFill>
            <a:srgbClr val="FFFF66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097037" y="5279875"/>
            <a:ext cx="216024" cy="180020"/>
          </a:xfrm>
          <a:prstGeom prst="ellipse">
            <a:avLst/>
          </a:prstGeom>
          <a:solidFill>
            <a:srgbClr val="FFFF66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1903902" y="5217338"/>
            <a:ext cx="216024" cy="180020"/>
          </a:xfrm>
          <a:prstGeom prst="ellipse">
            <a:avLst/>
          </a:prstGeom>
          <a:solidFill>
            <a:srgbClr val="FFFF66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2558786" y="5282527"/>
            <a:ext cx="216024" cy="180020"/>
          </a:xfrm>
          <a:prstGeom prst="ellipse">
            <a:avLst/>
          </a:prstGeom>
          <a:solidFill>
            <a:srgbClr val="FFFF66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2781112" y="5212432"/>
            <a:ext cx="216024" cy="180020"/>
          </a:xfrm>
          <a:prstGeom prst="ellipse">
            <a:avLst/>
          </a:prstGeom>
          <a:solidFill>
            <a:srgbClr val="FFFF66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 rot="11299931">
            <a:off x="3557569" y="4240049"/>
            <a:ext cx="624036" cy="590280"/>
          </a:xfrm>
          <a:custGeom>
            <a:avLst/>
            <a:gdLst>
              <a:gd name="connsiteX0" fmla="*/ 1437 w 810975"/>
              <a:gd name="connsiteY0" fmla="*/ 323402 h 706871"/>
              <a:gd name="connsiteX1" fmla="*/ 285642 w 810975"/>
              <a:gd name="connsiteY1" fmla="*/ 619964 h 706871"/>
              <a:gd name="connsiteX2" fmla="*/ 594561 w 810975"/>
              <a:gd name="connsiteY2" fmla="*/ 706461 h 706871"/>
              <a:gd name="connsiteX3" fmla="*/ 804626 w 810975"/>
              <a:gd name="connsiteY3" fmla="*/ 595250 h 706871"/>
              <a:gd name="connsiteX4" fmla="*/ 755199 w 810975"/>
              <a:gd name="connsiteY4" fmla="*/ 360472 h 706871"/>
              <a:gd name="connsiteX5" fmla="*/ 742842 w 810975"/>
              <a:gd name="connsiteY5" fmla="*/ 150407 h 706871"/>
              <a:gd name="connsiteX6" fmla="*/ 730486 w 810975"/>
              <a:gd name="connsiteY6" fmla="*/ 2126 h 706871"/>
              <a:gd name="connsiteX7" fmla="*/ 643988 w 810975"/>
              <a:gd name="connsiteY7" fmla="*/ 261618 h 706871"/>
              <a:gd name="connsiteX8" fmla="*/ 260929 w 810975"/>
              <a:gd name="connsiteY8" fmla="*/ 88623 h 706871"/>
              <a:gd name="connsiteX9" fmla="*/ 409210 w 810975"/>
              <a:gd name="connsiteY9" fmla="*/ 397542 h 706871"/>
              <a:gd name="connsiteX10" fmla="*/ 1437 w 810975"/>
              <a:gd name="connsiteY10" fmla="*/ 323402 h 706871"/>
              <a:gd name="connsiteX0" fmla="*/ 871 w 983403"/>
              <a:gd name="connsiteY0" fmla="*/ 731175 h 737263"/>
              <a:gd name="connsiteX1" fmla="*/ 458070 w 983403"/>
              <a:gd name="connsiteY1" fmla="*/ 619964 h 737263"/>
              <a:gd name="connsiteX2" fmla="*/ 766989 w 983403"/>
              <a:gd name="connsiteY2" fmla="*/ 706461 h 737263"/>
              <a:gd name="connsiteX3" fmla="*/ 977054 w 983403"/>
              <a:gd name="connsiteY3" fmla="*/ 595250 h 737263"/>
              <a:gd name="connsiteX4" fmla="*/ 927627 w 983403"/>
              <a:gd name="connsiteY4" fmla="*/ 360472 h 737263"/>
              <a:gd name="connsiteX5" fmla="*/ 915270 w 983403"/>
              <a:gd name="connsiteY5" fmla="*/ 150407 h 737263"/>
              <a:gd name="connsiteX6" fmla="*/ 902914 w 983403"/>
              <a:gd name="connsiteY6" fmla="*/ 2126 h 737263"/>
              <a:gd name="connsiteX7" fmla="*/ 816416 w 983403"/>
              <a:gd name="connsiteY7" fmla="*/ 261618 h 737263"/>
              <a:gd name="connsiteX8" fmla="*/ 433357 w 983403"/>
              <a:gd name="connsiteY8" fmla="*/ 88623 h 737263"/>
              <a:gd name="connsiteX9" fmla="*/ 581638 w 983403"/>
              <a:gd name="connsiteY9" fmla="*/ 397542 h 737263"/>
              <a:gd name="connsiteX10" fmla="*/ 871 w 983403"/>
              <a:gd name="connsiteY10" fmla="*/ 731175 h 737263"/>
              <a:gd name="connsiteX0" fmla="*/ 4341 w 986873"/>
              <a:gd name="connsiteY0" fmla="*/ 731175 h 734712"/>
              <a:gd name="connsiteX1" fmla="*/ 461540 w 986873"/>
              <a:gd name="connsiteY1" fmla="*/ 619964 h 734712"/>
              <a:gd name="connsiteX2" fmla="*/ 770459 w 986873"/>
              <a:gd name="connsiteY2" fmla="*/ 706461 h 734712"/>
              <a:gd name="connsiteX3" fmla="*/ 980524 w 986873"/>
              <a:gd name="connsiteY3" fmla="*/ 595250 h 734712"/>
              <a:gd name="connsiteX4" fmla="*/ 931097 w 986873"/>
              <a:gd name="connsiteY4" fmla="*/ 360472 h 734712"/>
              <a:gd name="connsiteX5" fmla="*/ 918740 w 986873"/>
              <a:gd name="connsiteY5" fmla="*/ 150407 h 734712"/>
              <a:gd name="connsiteX6" fmla="*/ 906384 w 986873"/>
              <a:gd name="connsiteY6" fmla="*/ 2126 h 734712"/>
              <a:gd name="connsiteX7" fmla="*/ 819886 w 986873"/>
              <a:gd name="connsiteY7" fmla="*/ 261618 h 734712"/>
              <a:gd name="connsiteX8" fmla="*/ 436827 w 986873"/>
              <a:gd name="connsiteY8" fmla="*/ 88623 h 734712"/>
              <a:gd name="connsiteX9" fmla="*/ 585108 w 986873"/>
              <a:gd name="connsiteY9" fmla="*/ 397542 h 734712"/>
              <a:gd name="connsiteX10" fmla="*/ 251475 w 986873"/>
              <a:gd name="connsiteY10" fmla="*/ 459326 h 734712"/>
              <a:gd name="connsiteX11" fmla="*/ 4341 w 986873"/>
              <a:gd name="connsiteY11" fmla="*/ 731175 h 734712"/>
              <a:gd name="connsiteX0" fmla="*/ 4341 w 1004473"/>
              <a:gd name="connsiteY0" fmla="*/ 731109 h 734646"/>
              <a:gd name="connsiteX1" fmla="*/ 461540 w 1004473"/>
              <a:gd name="connsiteY1" fmla="*/ 619898 h 734646"/>
              <a:gd name="connsiteX2" fmla="*/ 770459 w 1004473"/>
              <a:gd name="connsiteY2" fmla="*/ 706395 h 734646"/>
              <a:gd name="connsiteX3" fmla="*/ 980524 w 1004473"/>
              <a:gd name="connsiteY3" fmla="*/ 595184 h 734646"/>
              <a:gd name="connsiteX4" fmla="*/ 992881 w 1004473"/>
              <a:gd name="connsiteY4" fmla="*/ 335692 h 734646"/>
              <a:gd name="connsiteX5" fmla="*/ 918740 w 1004473"/>
              <a:gd name="connsiteY5" fmla="*/ 150341 h 734646"/>
              <a:gd name="connsiteX6" fmla="*/ 906384 w 1004473"/>
              <a:gd name="connsiteY6" fmla="*/ 2060 h 734646"/>
              <a:gd name="connsiteX7" fmla="*/ 819886 w 1004473"/>
              <a:gd name="connsiteY7" fmla="*/ 261552 h 734646"/>
              <a:gd name="connsiteX8" fmla="*/ 436827 w 1004473"/>
              <a:gd name="connsiteY8" fmla="*/ 88557 h 734646"/>
              <a:gd name="connsiteX9" fmla="*/ 585108 w 1004473"/>
              <a:gd name="connsiteY9" fmla="*/ 397476 h 734646"/>
              <a:gd name="connsiteX10" fmla="*/ 251475 w 1004473"/>
              <a:gd name="connsiteY10" fmla="*/ 459260 h 734646"/>
              <a:gd name="connsiteX11" fmla="*/ 4341 w 1004473"/>
              <a:gd name="connsiteY11" fmla="*/ 731109 h 734646"/>
              <a:gd name="connsiteX0" fmla="*/ 4341 w 1228373"/>
              <a:gd name="connsiteY0" fmla="*/ 1057560 h 1061097"/>
              <a:gd name="connsiteX1" fmla="*/ 461540 w 1228373"/>
              <a:gd name="connsiteY1" fmla="*/ 946349 h 1061097"/>
              <a:gd name="connsiteX2" fmla="*/ 770459 w 1228373"/>
              <a:gd name="connsiteY2" fmla="*/ 1032846 h 1061097"/>
              <a:gd name="connsiteX3" fmla="*/ 980524 w 1228373"/>
              <a:gd name="connsiteY3" fmla="*/ 921635 h 1061097"/>
              <a:gd name="connsiteX4" fmla="*/ 992881 w 1228373"/>
              <a:gd name="connsiteY4" fmla="*/ 662143 h 1061097"/>
              <a:gd name="connsiteX5" fmla="*/ 1227659 w 1228373"/>
              <a:gd name="connsiteY5" fmla="*/ 7235 h 1061097"/>
              <a:gd name="connsiteX6" fmla="*/ 906384 w 1228373"/>
              <a:gd name="connsiteY6" fmla="*/ 328511 h 1061097"/>
              <a:gd name="connsiteX7" fmla="*/ 819886 w 1228373"/>
              <a:gd name="connsiteY7" fmla="*/ 588003 h 1061097"/>
              <a:gd name="connsiteX8" fmla="*/ 436827 w 1228373"/>
              <a:gd name="connsiteY8" fmla="*/ 415008 h 1061097"/>
              <a:gd name="connsiteX9" fmla="*/ 585108 w 1228373"/>
              <a:gd name="connsiteY9" fmla="*/ 723927 h 1061097"/>
              <a:gd name="connsiteX10" fmla="*/ 251475 w 1228373"/>
              <a:gd name="connsiteY10" fmla="*/ 785711 h 1061097"/>
              <a:gd name="connsiteX11" fmla="*/ 4341 w 1228373"/>
              <a:gd name="connsiteY11" fmla="*/ 1057560 h 1061097"/>
              <a:gd name="connsiteX0" fmla="*/ 4341 w 1230567"/>
              <a:gd name="connsiteY0" fmla="*/ 1072495 h 1076032"/>
              <a:gd name="connsiteX1" fmla="*/ 461540 w 1230567"/>
              <a:gd name="connsiteY1" fmla="*/ 961284 h 1076032"/>
              <a:gd name="connsiteX2" fmla="*/ 770459 w 1230567"/>
              <a:gd name="connsiteY2" fmla="*/ 1047781 h 1076032"/>
              <a:gd name="connsiteX3" fmla="*/ 980524 w 1230567"/>
              <a:gd name="connsiteY3" fmla="*/ 936570 h 1076032"/>
              <a:gd name="connsiteX4" fmla="*/ 992881 w 1230567"/>
              <a:gd name="connsiteY4" fmla="*/ 677078 h 1076032"/>
              <a:gd name="connsiteX5" fmla="*/ 1227659 w 1230567"/>
              <a:gd name="connsiteY5" fmla="*/ 22170 h 1076032"/>
              <a:gd name="connsiteX6" fmla="*/ 807530 w 1230567"/>
              <a:gd name="connsiteY6" fmla="*/ 195165 h 1076032"/>
              <a:gd name="connsiteX7" fmla="*/ 819886 w 1230567"/>
              <a:gd name="connsiteY7" fmla="*/ 602938 h 1076032"/>
              <a:gd name="connsiteX8" fmla="*/ 436827 w 1230567"/>
              <a:gd name="connsiteY8" fmla="*/ 429943 h 1076032"/>
              <a:gd name="connsiteX9" fmla="*/ 585108 w 1230567"/>
              <a:gd name="connsiteY9" fmla="*/ 738862 h 1076032"/>
              <a:gd name="connsiteX10" fmla="*/ 251475 w 1230567"/>
              <a:gd name="connsiteY10" fmla="*/ 800646 h 1076032"/>
              <a:gd name="connsiteX11" fmla="*/ 4341 w 1230567"/>
              <a:gd name="connsiteY11" fmla="*/ 1072495 h 1076032"/>
              <a:gd name="connsiteX0" fmla="*/ 4341 w 1231061"/>
              <a:gd name="connsiteY0" fmla="*/ 1053601 h 1057138"/>
              <a:gd name="connsiteX1" fmla="*/ 461540 w 1231061"/>
              <a:gd name="connsiteY1" fmla="*/ 942390 h 1057138"/>
              <a:gd name="connsiteX2" fmla="*/ 770459 w 1231061"/>
              <a:gd name="connsiteY2" fmla="*/ 1028887 h 1057138"/>
              <a:gd name="connsiteX3" fmla="*/ 980524 w 1231061"/>
              <a:gd name="connsiteY3" fmla="*/ 917676 h 1057138"/>
              <a:gd name="connsiteX4" fmla="*/ 992881 w 1231061"/>
              <a:gd name="connsiteY4" fmla="*/ 658184 h 1057138"/>
              <a:gd name="connsiteX5" fmla="*/ 1005238 w 1231061"/>
              <a:gd name="connsiteY5" fmla="*/ 312196 h 1057138"/>
              <a:gd name="connsiteX6" fmla="*/ 1227659 w 1231061"/>
              <a:gd name="connsiteY6" fmla="*/ 3276 h 1057138"/>
              <a:gd name="connsiteX7" fmla="*/ 807530 w 1231061"/>
              <a:gd name="connsiteY7" fmla="*/ 176271 h 1057138"/>
              <a:gd name="connsiteX8" fmla="*/ 819886 w 1231061"/>
              <a:gd name="connsiteY8" fmla="*/ 584044 h 1057138"/>
              <a:gd name="connsiteX9" fmla="*/ 436827 w 1231061"/>
              <a:gd name="connsiteY9" fmla="*/ 411049 h 1057138"/>
              <a:gd name="connsiteX10" fmla="*/ 585108 w 1231061"/>
              <a:gd name="connsiteY10" fmla="*/ 719968 h 1057138"/>
              <a:gd name="connsiteX11" fmla="*/ 251475 w 1231061"/>
              <a:gd name="connsiteY11" fmla="*/ 781752 h 1057138"/>
              <a:gd name="connsiteX12" fmla="*/ 4341 w 1231061"/>
              <a:gd name="connsiteY12" fmla="*/ 1053601 h 1057138"/>
              <a:gd name="connsiteX0" fmla="*/ 4341 w 1231061"/>
              <a:gd name="connsiteY0" fmla="*/ 1053601 h 1057138"/>
              <a:gd name="connsiteX1" fmla="*/ 461540 w 1231061"/>
              <a:gd name="connsiteY1" fmla="*/ 942390 h 1057138"/>
              <a:gd name="connsiteX2" fmla="*/ 770459 w 1231061"/>
              <a:gd name="connsiteY2" fmla="*/ 1028887 h 1057138"/>
              <a:gd name="connsiteX3" fmla="*/ 1029951 w 1231061"/>
              <a:gd name="connsiteY3" fmla="*/ 930033 h 1057138"/>
              <a:gd name="connsiteX4" fmla="*/ 992881 w 1231061"/>
              <a:gd name="connsiteY4" fmla="*/ 658184 h 1057138"/>
              <a:gd name="connsiteX5" fmla="*/ 1005238 w 1231061"/>
              <a:gd name="connsiteY5" fmla="*/ 312196 h 1057138"/>
              <a:gd name="connsiteX6" fmla="*/ 1227659 w 1231061"/>
              <a:gd name="connsiteY6" fmla="*/ 3276 h 1057138"/>
              <a:gd name="connsiteX7" fmla="*/ 807530 w 1231061"/>
              <a:gd name="connsiteY7" fmla="*/ 176271 h 1057138"/>
              <a:gd name="connsiteX8" fmla="*/ 819886 w 1231061"/>
              <a:gd name="connsiteY8" fmla="*/ 584044 h 1057138"/>
              <a:gd name="connsiteX9" fmla="*/ 436827 w 1231061"/>
              <a:gd name="connsiteY9" fmla="*/ 411049 h 1057138"/>
              <a:gd name="connsiteX10" fmla="*/ 585108 w 1231061"/>
              <a:gd name="connsiteY10" fmla="*/ 719968 h 1057138"/>
              <a:gd name="connsiteX11" fmla="*/ 251475 w 1231061"/>
              <a:gd name="connsiteY11" fmla="*/ 781752 h 1057138"/>
              <a:gd name="connsiteX12" fmla="*/ 4341 w 1231061"/>
              <a:gd name="connsiteY12" fmla="*/ 1053601 h 1057138"/>
              <a:gd name="connsiteX0" fmla="*/ 4341 w 1231061"/>
              <a:gd name="connsiteY0" fmla="*/ 1053601 h 1057138"/>
              <a:gd name="connsiteX1" fmla="*/ 461540 w 1231061"/>
              <a:gd name="connsiteY1" fmla="*/ 942390 h 1057138"/>
              <a:gd name="connsiteX2" fmla="*/ 770459 w 1231061"/>
              <a:gd name="connsiteY2" fmla="*/ 1028887 h 1057138"/>
              <a:gd name="connsiteX3" fmla="*/ 1029951 w 1231061"/>
              <a:gd name="connsiteY3" fmla="*/ 930033 h 1057138"/>
              <a:gd name="connsiteX4" fmla="*/ 992881 w 1231061"/>
              <a:gd name="connsiteY4" fmla="*/ 658184 h 1057138"/>
              <a:gd name="connsiteX5" fmla="*/ 1005238 w 1231061"/>
              <a:gd name="connsiteY5" fmla="*/ 312196 h 1057138"/>
              <a:gd name="connsiteX6" fmla="*/ 1227659 w 1231061"/>
              <a:gd name="connsiteY6" fmla="*/ 3276 h 1057138"/>
              <a:gd name="connsiteX7" fmla="*/ 807530 w 1231061"/>
              <a:gd name="connsiteY7" fmla="*/ 176271 h 1057138"/>
              <a:gd name="connsiteX8" fmla="*/ 819886 w 1231061"/>
              <a:gd name="connsiteY8" fmla="*/ 584044 h 1057138"/>
              <a:gd name="connsiteX9" fmla="*/ 436827 w 1231061"/>
              <a:gd name="connsiteY9" fmla="*/ 411049 h 1057138"/>
              <a:gd name="connsiteX10" fmla="*/ 585108 w 1231061"/>
              <a:gd name="connsiteY10" fmla="*/ 719968 h 1057138"/>
              <a:gd name="connsiteX11" fmla="*/ 251475 w 1231061"/>
              <a:gd name="connsiteY11" fmla="*/ 781752 h 1057138"/>
              <a:gd name="connsiteX12" fmla="*/ 4341 w 1231061"/>
              <a:gd name="connsiteY12" fmla="*/ 1053601 h 1057138"/>
              <a:gd name="connsiteX0" fmla="*/ 4341 w 1088125"/>
              <a:gd name="connsiteY0" fmla="*/ 1029559 h 1033096"/>
              <a:gd name="connsiteX1" fmla="*/ 461540 w 1088125"/>
              <a:gd name="connsiteY1" fmla="*/ 918348 h 1033096"/>
              <a:gd name="connsiteX2" fmla="*/ 770459 w 1088125"/>
              <a:gd name="connsiteY2" fmla="*/ 1004845 h 1033096"/>
              <a:gd name="connsiteX3" fmla="*/ 1029951 w 1088125"/>
              <a:gd name="connsiteY3" fmla="*/ 905991 h 1033096"/>
              <a:gd name="connsiteX4" fmla="*/ 992881 w 1088125"/>
              <a:gd name="connsiteY4" fmla="*/ 634142 h 1033096"/>
              <a:gd name="connsiteX5" fmla="*/ 1005238 w 1088125"/>
              <a:gd name="connsiteY5" fmla="*/ 288154 h 1033096"/>
              <a:gd name="connsiteX6" fmla="*/ 1079377 w 1088125"/>
              <a:gd name="connsiteY6" fmla="*/ 3947 h 1033096"/>
              <a:gd name="connsiteX7" fmla="*/ 807530 w 1088125"/>
              <a:gd name="connsiteY7" fmla="*/ 152229 h 1033096"/>
              <a:gd name="connsiteX8" fmla="*/ 819886 w 1088125"/>
              <a:gd name="connsiteY8" fmla="*/ 560002 h 1033096"/>
              <a:gd name="connsiteX9" fmla="*/ 436827 w 1088125"/>
              <a:gd name="connsiteY9" fmla="*/ 387007 h 1033096"/>
              <a:gd name="connsiteX10" fmla="*/ 585108 w 1088125"/>
              <a:gd name="connsiteY10" fmla="*/ 695926 h 1033096"/>
              <a:gd name="connsiteX11" fmla="*/ 251475 w 1088125"/>
              <a:gd name="connsiteY11" fmla="*/ 757710 h 1033096"/>
              <a:gd name="connsiteX12" fmla="*/ 4341 w 1088125"/>
              <a:gd name="connsiteY12" fmla="*/ 1029559 h 1033096"/>
              <a:gd name="connsiteX0" fmla="*/ 4341 w 1161067"/>
              <a:gd name="connsiteY0" fmla="*/ 1176127 h 1179664"/>
              <a:gd name="connsiteX1" fmla="*/ 461540 w 1161067"/>
              <a:gd name="connsiteY1" fmla="*/ 1064916 h 1179664"/>
              <a:gd name="connsiteX2" fmla="*/ 770459 w 1161067"/>
              <a:gd name="connsiteY2" fmla="*/ 1151413 h 1179664"/>
              <a:gd name="connsiteX3" fmla="*/ 1029951 w 1161067"/>
              <a:gd name="connsiteY3" fmla="*/ 1052559 h 1179664"/>
              <a:gd name="connsiteX4" fmla="*/ 992881 w 1161067"/>
              <a:gd name="connsiteY4" fmla="*/ 780710 h 1179664"/>
              <a:gd name="connsiteX5" fmla="*/ 1005238 w 1161067"/>
              <a:gd name="connsiteY5" fmla="*/ 434722 h 1179664"/>
              <a:gd name="connsiteX6" fmla="*/ 1156231 w 1161067"/>
              <a:gd name="connsiteY6" fmla="*/ 1753 h 1179664"/>
              <a:gd name="connsiteX7" fmla="*/ 807530 w 1161067"/>
              <a:gd name="connsiteY7" fmla="*/ 298797 h 1179664"/>
              <a:gd name="connsiteX8" fmla="*/ 819886 w 1161067"/>
              <a:gd name="connsiteY8" fmla="*/ 706570 h 1179664"/>
              <a:gd name="connsiteX9" fmla="*/ 436827 w 1161067"/>
              <a:gd name="connsiteY9" fmla="*/ 533575 h 1179664"/>
              <a:gd name="connsiteX10" fmla="*/ 585108 w 1161067"/>
              <a:gd name="connsiteY10" fmla="*/ 842494 h 1179664"/>
              <a:gd name="connsiteX11" fmla="*/ 251475 w 1161067"/>
              <a:gd name="connsiteY11" fmla="*/ 904278 h 1179664"/>
              <a:gd name="connsiteX12" fmla="*/ 4341 w 1161067"/>
              <a:gd name="connsiteY12" fmla="*/ 1176127 h 1179664"/>
              <a:gd name="connsiteX0" fmla="*/ 4341 w 1161067"/>
              <a:gd name="connsiteY0" fmla="*/ 1176127 h 1181662"/>
              <a:gd name="connsiteX1" fmla="*/ 461540 w 1161067"/>
              <a:gd name="connsiteY1" fmla="*/ 1091964 h 1181662"/>
              <a:gd name="connsiteX2" fmla="*/ 770459 w 1161067"/>
              <a:gd name="connsiteY2" fmla="*/ 1151413 h 1181662"/>
              <a:gd name="connsiteX3" fmla="*/ 1029951 w 1161067"/>
              <a:gd name="connsiteY3" fmla="*/ 1052559 h 1181662"/>
              <a:gd name="connsiteX4" fmla="*/ 992881 w 1161067"/>
              <a:gd name="connsiteY4" fmla="*/ 780710 h 1181662"/>
              <a:gd name="connsiteX5" fmla="*/ 1005238 w 1161067"/>
              <a:gd name="connsiteY5" fmla="*/ 434722 h 1181662"/>
              <a:gd name="connsiteX6" fmla="*/ 1156231 w 1161067"/>
              <a:gd name="connsiteY6" fmla="*/ 1753 h 1181662"/>
              <a:gd name="connsiteX7" fmla="*/ 807530 w 1161067"/>
              <a:gd name="connsiteY7" fmla="*/ 298797 h 1181662"/>
              <a:gd name="connsiteX8" fmla="*/ 819886 w 1161067"/>
              <a:gd name="connsiteY8" fmla="*/ 706570 h 1181662"/>
              <a:gd name="connsiteX9" fmla="*/ 436827 w 1161067"/>
              <a:gd name="connsiteY9" fmla="*/ 533575 h 1181662"/>
              <a:gd name="connsiteX10" fmla="*/ 585108 w 1161067"/>
              <a:gd name="connsiteY10" fmla="*/ 842494 h 1181662"/>
              <a:gd name="connsiteX11" fmla="*/ 251475 w 1161067"/>
              <a:gd name="connsiteY11" fmla="*/ 904278 h 1181662"/>
              <a:gd name="connsiteX12" fmla="*/ 4341 w 1161067"/>
              <a:gd name="connsiteY12" fmla="*/ 1176127 h 1181662"/>
              <a:gd name="connsiteX0" fmla="*/ 19869 w 1176595"/>
              <a:gd name="connsiteY0" fmla="*/ 1176127 h 1188476"/>
              <a:gd name="connsiteX1" fmla="*/ 477068 w 1176595"/>
              <a:gd name="connsiteY1" fmla="*/ 1091964 h 1188476"/>
              <a:gd name="connsiteX2" fmla="*/ 785987 w 1176595"/>
              <a:gd name="connsiteY2" fmla="*/ 1151413 h 1188476"/>
              <a:gd name="connsiteX3" fmla="*/ 1045479 w 1176595"/>
              <a:gd name="connsiteY3" fmla="*/ 1052559 h 1188476"/>
              <a:gd name="connsiteX4" fmla="*/ 1008409 w 1176595"/>
              <a:gd name="connsiteY4" fmla="*/ 780710 h 1188476"/>
              <a:gd name="connsiteX5" fmla="*/ 1020766 w 1176595"/>
              <a:gd name="connsiteY5" fmla="*/ 434722 h 1188476"/>
              <a:gd name="connsiteX6" fmla="*/ 1171759 w 1176595"/>
              <a:gd name="connsiteY6" fmla="*/ 1753 h 1188476"/>
              <a:gd name="connsiteX7" fmla="*/ 823058 w 1176595"/>
              <a:gd name="connsiteY7" fmla="*/ 298797 h 1188476"/>
              <a:gd name="connsiteX8" fmla="*/ 835414 w 1176595"/>
              <a:gd name="connsiteY8" fmla="*/ 706570 h 1188476"/>
              <a:gd name="connsiteX9" fmla="*/ 452355 w 1176595"/>
              <a:gd name="connsiteY9" fmla="*/ 533575 h 1188476"/>
              <a:gd name="connsiteX10" fmla="*/ 600636 w 1176595"/>
              <a:gd name="connsiteY10" fmla="*/ 842494 h 1188476"/>
              <a:gd name="connsiteX11" fmla="*/ 134255 w 1176595"/>
              <a:gd name="connsiteY11" fmla="*/ 775802 h 1188476"/>
              <a:gd name="connsiteX12" fmla="*/ 19869 w 1176595"/>
              <a:gd name="connsiteY12" fmla="*/ 1176127 h 1188476"/>
              <a:gd name="connsiteX0" fmla="*/ 11703 w 1259257"/>
              <a:gd name="connsiteY0" fmla="*/ 1378985 h 1385142"/>
              <a:gd name="connsiteX1" fmla="*/ 559730 w 1259257"/>
              <a:gd name="connsiteY1" fmla="*/ 1091964 h 1385142"/>
              <a:gd name="connsiteX2" fmla="*/ 868649 w 1259257"/>
              <a:gd name="connsiteY2" fmla="*/ 1151413 h 1385142"/>
              <a:gd name="connsiteX3" fmla="*/ 1128141 w 1259257"/>
              <a:gd name="connsiteY3" fmla="*/ 1052559 h 1385142"/>
              <a:gd name="connsiteX4" fmla="*/ 1091071 w 1259257"/>
              <a:gd name="connsiteY4" fmla="*/ 780710 h 1385142"/>
              <a:gd name="connsiteX5" fmla="*/ 1103428 w 1259257"/>
              <a:gd name="connsiteY5" fmla="*/ 434722 h 1385142"/>
              <a:gd name="connsiteX6" fmla="*/ 1254421 w 1259257"/>
              <a:gd name="connsiteY6" fmla="*/ 1753 h 1385142"/>
              <a:gd name="connsiteX7" fmla="*/ 905720 w 1259257"/>
              <a:gd name="connsiteY7" fmla="*/ 298797 h 1385142"/>
              <a:gd name="connsiteX8" fmla="*/ 918076 w 1259257"/>
              <a:gd name="connsiteY8" fmla="*/ 706570 h 1385142"/>
              <a:gd name="connsiteX9" fmla="*/ 535017 w 1259257"/>
              <a:gd name="connsiteY9" fmla="*/ 533575 h 1385142"/>
              <a:gd name="connsiteX10" fmla="*/ 683298 w 1259257"/>
              <a:gd name="connsiteY10" fmla="*/ 842494 h 1385142"/>
              <a:gd name="connsiteX11" fmla="*/ 216917 w 1259257"/>
              <a:gd name="connsiteY11" fmla="*/ 775802 h 1385142"/>
              <a:gd name="connsiteX12" fmla="*/ 11703 w 1259257"/>
              <a:gd name="connsiteY12" fmla="*/ 1378985 h 1385142"/>
              <a:gd name="connsiteX0" fmla="*/ 5618 w 1253172"/>
              <a:gd name="connsiteY0" fmla="*/ 1378985 h 1382633"/>
              <a:gd name="connsiteX1" fmla="*/ 553645 w 1253172"/>
              <a:gd name="connsiteY1" fmla="*/ 1091964 h 1382633"/>
              <a:gd name="connsiteX2" fmla="*/ 862564 w 1253172"/>
              <a:gd name="connsiteY2" fmla="*/ 1151413 h 1382633"/>
              <a:gd name="connsiteX3" fmla="*/ 1122056 w 1253172"/>
              <a:gd name="connsiteY3" fmla="*/ 1052559 h 1382633"/>
              <a:gd name="connsiteX4" fmla="*/ 1084986 w 1253172"/>
              <a:gd name="connsiteY4" fmla="*/ 780710 h 1382633"/>
              <a:gd name="connsiteX5" fmla="*/ 1097343 w 1253172"/>
              <a:gd name="connsiteY5" fmla="*/ 434722 h 1382633"/>
              <a:gd name="connsiteX6" fmla="*/ 1248336 w 1253172"/>
              <a:gd name="connsiteY6" fmla="*/ 1753 h 1382633"/>
              <a:gd name="connsiteX7" fmla="*/ 899635 w 1253172"/>
              <a:gd name="connsiteY7" fmla="*/ 298797 h 1382633"/>
              <a:gd name="connsiteX8" fmla="*/ 911991 w 1253172"/>
              <a:gd name="connsiteY8" fmla="*/ 706570 h 1382633"/>
              <a:gd name="connsiteX9" fmla="*/ 528932 w 1253172"/>
              <a:gd name="connsiteY9" fmla="*/ 533575 h 1382633"/>
              <a:gd name="connsiteX10" fmla="*/ 677213 w 1253172"/>
              <a:gd name="connsiteY10" fmla="*/ 842494 h 1382633"/>
              <a:gd name="connsiteX11" fmla="*/ 287686 w 1253172"/>
              <a:gd name="connsiteY11" fmla="*/ 856945 h 1382633"/>
              <a:gd name="connsiteX12" fmla="*/ 5618 w 1253172"/>
              <a:gd name="connsiteY12" fmla="*/ 1378985 h 1382633"/>
              <a:gd name="connsiteX0" fmla="*/ 5618 w 1130348"/>
              <a:gd name="connsiteY0" fmla="*/ 1097068 h 1100716"/>
              <a:gd name="connsiteX1" fmla="*/ 553645 w 1130348"/>
              <a:gd name="connsiteY1" fmla="*/ 810047 h 1100716"/>
              <a:gd name="connsiteX2" fmla="*/ 862564 w 1130348"/>
              <a:gd name="connsiteY2" fmla="*/ 869496 h 1100716"/>
              <a:gd name="connsiteX3" fmla="*/ 1122056 w 1130348"/>
              <a:gd name="connsiteY3" fmla="*/ 770642 h 1100716"/>
              <a:gd name="connsiteX4" fmla="*/ 1084986 w 1130348"/>
              <a:gd name="connsiteY4" fmla="*/ 498793 h 1100716"/>
              <a:gd name="connsiteX5" fmla="*/ 1097343 w 1130348"/>
              <a:gd name="connsiteY5" fmla="*/ 152805 h 1100716"/>
              <a:gd name="connsiteX6" fmla="*/ 1108601 w 1130348"/>
              <a:gd name="connsiteY6" fmla="*/ 84980 h 1100716"/>
              <a:gd name="connsiteX7" fmla="*/ 899635 w 1130348"/>
              <a:gd name="connsiteY7" fmla="*/ 16880 h 1100716"/>
              <a:gd name="connsiteX8" fmla="*/ 911991 w 1130348"/>
              <a:gd name="connsiteY8" fmla="*/ 424653 h 1100716"/>
              <a:gd name="connsiteX9" fmla="*/ 528932 w 1130348"/>
              <a:gd name="connsiteY9" fmla="*/ 251658 h 1100716"/>
              <a:gd name="connsiteX10" fmla="*/ 677213 w 1130348"/>
              <a:gd name="connsiteY10" fmla="*/ 560577 h 1100716"/>
              <a:gd name="connsiteX11" fmla="*/ 287686 w 1130348"/>
              <a:gd name="connsiteY11" fmla="*/ 575028 h 1100716"/>
              <a:gd name="connsiteX12" fmla="*/ 5618 w 1130348"/>
              <a:gd name="connsiteY12" fmla="*/ 1097068 h 1100716"/>
              <a:gd name="connsiteX0" fmla="*/ 5618 w 1124327"/>
              <a:gd name="connsiteY0" fmla="*/ 1023525 h 1027173"/>
              <a:gd name="connsiteX1" fmla="*/ 553645 w 1124327"/>
              <a:gd name="connsiteY1" fmla="*/ 736504 h 1027173"/>
              <a:gd name="connsiteX2" fmla="*/ 862564 w 1124327"/>
              <a:gd name="connsiteY2" fmla="*/ 795953 h 1027173"/>
              <a:gd name="connsiteX3" fmla="*/ 1122056 w 1124327"/>
              <a:gd name="connsiteY3" fmla="*/ 697099 h 1027173"/>
              <a:gd name="connsiteX4" fmla="*/ 1084986 w 1124327"/>
              <a:gd name="connsiteY4" fmla="*/ 425250 h 1027173"/>
              <a:gd name="connsiteX5" fmla="*/ 1097343 w 1124327"/>
              <a:gd name="connsiteY5" fmla="*/ 79262 h 1027173"/>
              <a:gd name="connsiteX6" fmla="*/ 1108601 w 1124327"/>
              <a:gd name="connsiteY6" fmla="*/ 11437 h 1027173"/>
              <a:gd name="connsiteX7" fmla="*/ 990462 w 1124327"/>
              <a:gd name="connsiteY7" fmla="*/ 132672 h 1027173"/>
              <a:gd name="connsiteX8" fmla="*/ 911991 w 1124327"/>
              <a:gd name="connsiteY8" fmla="*/ 351110 h 1027173"/>
              <a:gd name="connsiteX9" fmla="*/ 528932 w 1124327"/>
              <a:gd name="connsiteY9" fmla="*/ 178115 h 1027173"/>
              <a:gd name="connsiteX10" fmla="*/ 677213 w 1124327"/>
              <a:gd name="connsiteY10" fmla="*/ 487034 h 1027173"/>
              <a:gd name="connsiteX11" fmla="*/ 287686 w 1124327"/>
              <a:gd name="connsiteY11" fmla="*/ 501485 h 1027173"/>
              <a:gd name="connsiteX12" fmla="*/ 5618 w 1124327"/>
              <a:gd name="connsiteY12" fmla="*/ 1023525 h 1027173"/>
              <a:gd name="connsiteX0" fmla="*/ 1128 w 1119837"/>
              <a:gd name="connsiteY0" fmla="*/ 1023525 h 1026261"/>
              <a:gd name="connsiteX1" fmla="*/ 549155 w 1119837"/>
              <a:gd name="connsiteY1" fmla="*/ 736504 h 1026261"/>
              <a:gd name="connsiteX2" fmla="*/ 858074 w 1119837"/>
              <a:gd name="connsiteY2" fmla="*/ 795953 h 1026261"/>
              <a:gd name="connsiteX3" fmla="*/ 1117566 w 1119837"/>
              <a:gd name="connsiteY3" fmla="*/ 697099 h 1026261"/>
              <a:gd name="connsiteX4" fmla="*/ 1080496 w 1119837"/>
              <a:gd name="connsiteY4" fmla="*/ 425250 h 1026261"/>
              <a:gd name="connsiteX5" fmla="*/ 1092853 w 1119837"/>
              <a:gd name="connsiteY5" fmla="*/ 79262 h 1026261"/>
              <a:gd name="connsiteX6" fmla="*/ 1104111 w 1119837"/>
              <a:gd name="connsiteY6" fmla="*/ 11437 h 1026261"/>
              <a:gd name="connsiteX7" fmla="*/ 985972 w 1119837"/>
              <a:gd name="connsiteY7" fmla="*/ 132672 h 1026261"/>
              <a:gd name="connsiteX8" fmla="*/ 907501 w 1119837"/>
              <a:gd name="connsiteY8" fmla="*/ 351110 h 1026261"/>
              <a:gd name="connsiteX9" fmla="*/ 524442 w 1119837"/>
              <a:gd name="connsiteY9" fmla="*/ 178115 h 1026261"/>
              <a:gd name="connsiteX10" fmla="*/ 672723 w 1119837"/>
              <a:gd name="connsiteY10" fmla="*/ 487034 h 1026261"/>
              <a:gd name="connsiteX11" fmla="*/ 410990 w 1119837"/>
              <a:gd name="connsiteY11" fmla="*/ 536157 h 1026261"/>
              <a:gd name="connsiteX12" fmla="*/ 1128 w 1119837"/>
              <a:gd name="connsiteY12" fmla="*/ 1023525 h 1026261"/>
              <a:gd name="connsiteX0" fmla="*/ 2526 w 924630"/>
              <a:gd name="connsiteY0" fmla="*/ 789485 h 801035"/>
              <a:gd name="connsiteX1" fmla="*/ 353948 w 924630"/>
              <a:gd name="connsiteY1" fmla="*/ 736504 h 801035"/>
              <a:gd name="connsiteX2" fmla="*/ 662867 w 924630"/>
              <a:gd name="connsiteY2" fmla="*/ 795953 h 801035"/>
              <a:gd name="connsiteX3" fmla="*/ 922359 w 924630"/>
              <a:gd name="connsiteY3" fmla="*/ 697099 h 801035"/>
              <a:gd name="connsiteX4" fmla="*/ 885289 w 924630"/>
              <a:gd name="connsiteY4" fmla="*/ 425250 h 801035"/>
              <a:gd name="connsiteX5" fmla="*/ 897646 w 924630"/>
              <a:gd name="connsiteY5" fmla="*/ 79262 h 801035"/>
              <a:gd name="connsiteX6" fmla="*/ 908904 w 924630"/>
              <a:gd name="connsiteY6" fmla="*/ 11437 h 801035"/>
              <a:gd name="connsiteX7" fmla="*/ 790765 w 924630"/>
              <a:gd name="connsiteY7" fmla="*/ 132672 h 801035"/>
              <a:gd name="connsiteX8" fmla="*/ 712294 w 924630"/>
              <a:gd name="connsiteY8" fmla="*/ 351110 h 801035"/>
              <a:gd name="connsiteX9" fmla="*/ 329235 w 924630"/>
              <a:gd name="connsiteY9" fmla="*/ 178115 h 801035"/>
              <a:gd name="connsiteX10" fmla="*/ 477516 w 924630"/>
              <a:gd name="connsiteY10" fmla="*/ 487034 h 801035"/>
              <a:gd name="connsiteX11" fmla="*/ 215783 w 924630"/>
              <a:gd name="connsiteY11" fmla="*/ 536157 h 801035"/>
              <a:gd name="connsiteX12" fmla="*/ 2526 w 924630"/>
              <a:gd name="connsiteY12" fmla="*/ 789485 h 801035"/>
              <a:gd name="connsiteX0" fmla="*/ 2526 w 952449"/>
              <a:gd name="connsiteY0" fmla="*/ 789485 h 797089"/>
              <a:gd name="connsiteX1" fmla="*/ 353948 w 952449"/>
              <a:gd name="connsiteY1" fmla="*/ 736504 h 797089"/>
              <a:gd name="connsiteX2" fmla="*/ 662867 w 952449"/>
              <a:gd name="connsiteY2" fmla="*/ 795953 h 797089"/>
              <a:gd name="connsiteX3" fmla="*/ 922359 w 952449"/>
              <a:gd name="connsiteY3" fmla="*/ 697099 h 797089"/>
              <a:gd name="connsiteX4" fmla="*/ 944271 w 952449"/>
              <a:gd name="connsiteY4" fmla="*/ 425250 h 797089"/>
              <a:gd name="connsiteX5" fmla="*/ 897646 w 952449"/>
              <a:gd name="connsiteY5" fmla="*/ 79262 h 797089"/>
              <a:gd name="connsiteX6" fmla="*/ 908904 w 952449"/>
              <a:gd name="connsiteY6" fmla="*/ 11437 h 797089"/>
              <a:gd name="connsiteX7" fmla="*/ 790765 w 952449"/>
              <a:gd name="connsiteY7" fmla="*/ 132672 h 797089"/>
              <a:gd name="connsiteX8" fmla="*/ 712294 w 952449"/>
              <a:gd name="connsiteY8" fmla="*/ 351110 h 797089"/>
              <a:gd name="connsiteX9" fmla="*/ 329235 w 952449"/>
              <a:gd name="connsiteY9" fmla="*/ 178115 h 797089"/>
              <a:gd name="connsiteX10" fmla="*/ 477516 w 952449"/>
              <a:gd name="connsiteY10" fmla="*/ 487034 h 797089"/>
              <a:gd name="connsiteX11" fmla="*/ 215783 w 952449"/>
              <a:gd name="connsiteY11" fmla="*/ 536157 h 797089"/>
              <a:gd name="connsiteX12" fmla="*/ 2526 w 952449"/>
              <a:gd name="connsiteY12" fmla="*/ 789485 h 79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52449" h="797089">
                <a:moveTo>
                  <a:pt x="2526" y="789485"/>
                </a:moveTo>
                <a:cubicBezTo>
                  <a:pt x="25553" y="822876"/>
                  <a:pt x="243891" y="735426"/>
                  <a:pt x="353948" y="736504"/>
                </a:cubicBezTo>
                <a:cubicBezTo>
                  <a:pt x="464005" y="737582"/>
                  <a:pt x="568132" y="802520"/>
                  <a:pt x="662867" y="795953"/>
                </a:cubicBezTo>
                <a:cubicBezTo>
                  <a:pt x="757602" y="789386"/>
                  <a:pt x="875458" y="758883"/>
                  <a:pt x="922359" y="697099"/>
                </a:cubicBezTo>
                <a:cubicBezTo>
                  <a:pt x="969260" y="635315"/>
                  <a:pt x="948390" y="528223"/>
                  <a:pt x="944271" y="425250"/>
                </a:cubicBezTo>
                <a:cubicBezTo>
                  <a:pt x="940152" y="322277"/>
                  <a:pt x="858516" y="188413"/>
                  <a:pt x="897646" y="79262"/>
                </a:cubicBezTo>
                <a:cubicBezTo>
                  <a:pt x="936776" y="-29889"/>
                  <a:pt x="926717" y="2535"/>
                  <a:pt x="908904" y="11437"/>
                </a:cubicBezTo>
                <a:cubicBezTo>
                  <a:pt x="891091" y="20339"/>
                  <a:pt x="823533" y="76060"/>
                  <a:pt x="790765" y="132672"/>
                </a:cubicBezTo>
                <a:cubicBezTo>
                  <a:pt x="757997" y="189284"/>
                  <a:pt x="789216" y="343536"/>
                  <a:pt x="712294" y="351110"/>
                </a:cubicBezTo>
                <a:cubicBezTo>
                  <a:pt x="635372" y="358684"/>
                  <a:pt x="368365" y="155461"/>
                  <a:pt x="329235" y="178115"/>
                </a:cubicBezTo>
                <a:cubicBezTo>
                  <a:pt x="290105" y="200769"/>
                  <a:pt x="496425" y="427360"/>
                  <a:pt x="477516" y="487034"/>
                </a:cubicBezTo>
                <a:cubicBezTo>
                  <a:pt x="458607" y="546708"/>
                  <a:pt x="312578" y="480552"/>
                  <a:pt x="215783" y="536157"/>
                </a:cubicBezTo>
                <a:cubicBezTo>
                  <a:pt x="118989" y="591763"/>
                  <a:pt x="-20501" y="756094"/>
                  <a:pt x="2526" y="789485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 rot="6721894">
            <a:off x="3563024" y="3566703"/>
            <a:ext cx="545641" cy="484873"/>
          </a:xfrm>
          <a:custGeom>
            <a:avLst/>
            <a:gdLst>
              <a:gd name="connsiteX0" fmla="*/ 1437 w 810975"/>
              <a:gd name="connsiteY0" fmla="*/ 323402 h 706871"/>
              <a:gd name="connsiteX1" fmla="*/ 285642 w 810975"/>
              <a:gd name="connsiteY1" fmla="*/ 619964 h 706871"/>
              <a:gd name="connsiteX2" fmla="*/ 594561 w 810975"/>
              <a:gd name="connsiteY2" fmla="*/ 706461 h 706871"/>
              <a:gd name="connsiteX3" fmla="*/ 804626 w 810975"/>
              <a:gd name="connsiteY3" fmla="*/ 595250 h 706871"/>
              <a:gd name="connsiteX4" fmla="*/ 755199 w 810975"/>
              <a:gd name="connsiteY4" fmla="*/ 360472 h 706871"/>
              <a:gd name="connsiteX5" fmla="*/ 742842 w 810975"/>
              <a:gd name="connsiteY5" fmla="*/ 150407 h 706871"/>
              <a:gd name="connsiteX6" fmla="*/ 730486 w 810975"/>
              <a:gd name="connsiteY6" fmla="*/ 2126 h 706871"/>
              <a:gd name="connsiteX7" fmla="*/ 643988 w 810975"/>
              <a:gd name="connsiteY7" fmla="*/ 261618 h 706871"/>
              <a:gd name="connsiteX8" fmla="*/ 260929 w 810975"/>
              <a:gd name="connsiteY8" fmla="*/ 88623 h 706871"/>
              <a:gd name="connsiteX9" fmla="*/ 409210 w 810975"/>
              <a:gd name="connsiteY9" fmla="*/ 397542 h 706871"/>
              <a:gd name="connsiteX10" fmla="*/ 1437 w 810975"/>
              <a:gd name="connsiteY10" fmla="*/ 323402 h 706871"/>
              <a:gd name="connsiteX0" fmla="*/ 871 w 983403"/>
              <a:gd name="connsiteY0" fmla="*/ 731175 h 737263"/>
              <a:gd name="connsiteX1" fmla="*/ 458070 w 983403"/>
              <a:gd name="connsiteY1" fmla="*/ 619964 h 737263"/>
              <a:gd name="connsiteX2" fmla="*/ 766989 w 983403"/>
              <a:gd name="connsiteY2" fmla="*/ 706461 h 737263"/>
              <a:gd name="connsiteX3" fmla="*/ 977054 w 983403"/>
              <a:gd name="connsiteY3" fmla="*/ 595250 h 737263"/>
              <a:gd name="connsiteX4" fmla="*/ 927627 w 983403"/>
              <a:gd name="connsiteY4" fmla="*/ 360472 h 737263"/>
              <a:gd name="connsiteX5" fmla="*/ 915270 w 983403"/>
              <a:gd name="connsiteY5" fmla="*/ 150407 h 737263"/>
              <a:gd name="connsiteX6" fmla="*/ 902914 w 983403"/>
              <a:gd name="connsiteY6" fmla="*/ 2126 h 737263"/>
              <a:gd name="connsiteX7" fmla="*/ 816416 w 983403"/>
              <a:gd name="connsiteY7" fmla="*/ 261618 h 737263"/>
              <a:gd name="connsiteX8" fmla="*/ 433357 w 983403"/>
              <a:gd name="connsiteY8" fmla="*/ 88623 h 737263"/>
              <a:gd name="connsiteX9" fmla="*/ 581638 w 983403"/>
              <a:gd name="connsiteY9" fmla="*/ 397542 h 737263"/>
              <a:gd name="connsiteX10" fmla="*/ 871 w 983403"/>
              <a:gd name="connsiteY10" fmla="*/ 731175 h 737263"/>
              <a:gd name="connsiteX0" fmla="*/ 4341 w 986873"/>
              <a:gd name="connsiteY0" fmla="*/ 731175 h 734712"/>
              <a:gd name="connsiteX1" fmla="*/ 461540 w 986873"/>
              <a:gd name="connsiteY1" fmla="*/ 619964 h 734712"/>
              <a:gd name="connsiteX2" fmla="*/ 770459 w 986873"/>
              <a:gd name="connsiteY2" fmla="*/ 706461 h 734712"/>
              <a:gd name="connsiteX3" fmla="*/ 980524 w 986873"/>
              <a:gd name="connsiteY3" fmla="*/ 595250 h 734712"/>
              <a:gd name="connsiteX4" fmla="*/ 931097 w 986873"/>
              <a:gd name="connsiteY4" fmla="*/ 360472 h 734712"/>
              <a:gd name="connsiteX5" fmla="*/ 918740 w 986873"/>
              <a:gd name="connsiteY5" fmla="*/ 150407 h 734712"/>
              <a:gd name="connsiteX6" fmla="*/ 906384 w 986873"/>
              <a:gd name="connsiteY6" fmla="*/ 2126 h 734712"/>
              <a:gd name="connsiteX7" fmla="*/ 819886 w 986873"/>
              <a:gd name="connsiteY7" fmla="*/ 261618 h 734712"/>
              <a:gd name="connsiteX8" fmla="*/ 436827 w 986873"/>
              <a:gd name="connsiteY8" fmla="*/ 88623 h 734712"/>
              <a:gd name="connsiteX9" fmla="*/ 585108 w 986873"/>
              <a:gd name="connsiteY9" fmla="*/ 397542 h 734712"/>
              <a:gd name="connsiteX10" fmla="*/ 251475 w 986873"/>
              <a:gd name="connsiteY10" fmla="*/ 459326 h 734712"/>
              <a:gd name="connsiteX11" fmla="*/ 4341 w 986873"/>
              <a:gd name="connsiteY11" fmla="*/ 731175 h 734712"/>
              <a:gd name="connsiteX0" fmla="*/ 4341 w 1004473"/>
              <a:gd name="connsiteY0" fmla="*/ 731109 h 734646"/>
              <a:gd name="connsiteX1" fmla="*/ 461540 w 1004473"/>
              <a:gd name="connsiteY1" fmla="*/ 619898 h 734646"/>
              <a:gd name="connsiteX2" fmla="*/ 770459 w 1004473"/>
              <a:gd name="connsiteY2" fmla="*/ 706395 h 734646"/>
              <a:gd name="connsiteX3" fmla="*/ 980524 w 1004473"/>
              <a:gd name="connsiteY3" fmla="*/ 595184 h 734646"/>
              <a:gd name="connsiteX4" fmla="*/ 992881 w 1004473"/>
              <a:gd name="connsiteY4" fmla="*/ 335692 h 734646"/>
              <a:gd name="connsiteX5" fmla="*/ 918740 w 1004473"/>
              <a:gd name="connsiteY5" fmla="*/ 150341 h 734646"/>
              <a:gd name="connsiteX6" fmla="*/ 906384 w 1004473"/>
              <a:gd name="connsiteY6" fmla="*/ 2060 h 734646"/>
              <a:gd name="connsiteX7" fmla="*/ 819886 w 1004473"/>
              <a:gd name="connsiteY7" fmla="*/ 261552 h 734646"/>
              <a:gd name="connsiteX8" fmla="*/ 436827 w 1004473"/>
              <a:gd name="connsiteY8" fmla="*/ 88557 h 734646"/>
              <a:gd name="connsiteX9" fmla="*/ 585108 w 1004473"/>
              <a:gd name="connsiteY9" fmla="*/ 397476 h 734646"/>
              <a:gd name="connsiteX10" fmla="*/ 251475 w 1004473"/>
              <a:gd name="connsiteY10" fmla="*/ 459260 h 734646"/>
              <a:gd name="connsiteX11" fmla="*/ 4341 w 1004473"/>
              <a:gd name="connsiteY11" fmla="*/ 731109 h 734646"/>
              <a:gd name="connsiteX0" fmla="*/ 4341 w 1228373"/>
              <a:gd name="connsiteY0" fmla="*/ 1057560 h 1061097"/>
              <a:gd name="connsiteX1" fmla="*/ 461540 w 1228373"/>
              <a:gd name="connsiteY1" fmla="*/ 946349 h 1061097"/>
              <a:gd name="connsiteX2" fmla="*/ 770459 w 1228373"/>
              <a:gd name="connsiteY2" fmla="*/ 1032846 h 1061097"/>
              <a:gd name="connsiteX3" fmla="*/ 980524 w 1228373"/>
              <a:gd name="connsiteY3" fmla="*/ 921635 h 1061097"/>
              <a:gd name="connsiteX4" fmla="*/ 992881 w 1228373"/>
              <a:gd name="connsiteY4" fmla="*/ 662143 h 1061097"/>
              <a:gd name="connsiteX5" fmla="*/ 1227659 w 1228373"/>
              <a:gd name="connsiteY5" fmla="*/ 7235 h 1061097"/>
              <a:gd name="connsiteX6" fmla="*/ 906384 w 1228373"/>
              <a:gd name="connsiteY6" fmla="*/ 328511 h 1061097"/>
              <a:gd name="connsiteX7" fmla="*/ 819886 w 1228373"/>
              <a:gd name="connsiteY7" fmla="*/ 588003 h 1061097"/>
              <a:gd name="connsiteX8" fmla="*/ 436827 w 1228373"/>
              <a:gd name="connsiteY8" fmla="*/ 415008 h 1061097"/>
              <a:gd name="connsiteX9" fmla="*/ 585108 w 1228373"/>
              <a:gd name="connsiteY9" fmla="*/ 723927 h 1061097"/>
              <a:gd name="connsiteX10" fmla="*/ 251475 w 1228373"/>
              <a:gd name="connsiteY10" fmla="*/ 785711 h 1061097"/>
              <a:gd name="connsiteX11" fmla="*/ 4341 w 1228373"/>
              <a:gd name="connsiteY11" fmla="*/ 1057560 h 1061097"/>
              <a:gd name="connsiteX0" fmla="*/ 4341 w 1230567"/>
              <a:gd name="connsiteY0" fmla="*/ 1072495 h 1076032"/>
              <a:gd name="connsiteX1" fmla="*/ 461540 w 1230567"/>
              <a:gd name="connsiteY1" fmla="*/ 961284 h 1076032"/>
              <a:gd name="connsiteX2" fmla="*/ 770459 w 1230567"/>
              <a:gd name="connsiteY2" fmla="*/ 1047781 h 1076032"/>
              <a:gd name="connsiteX3" fmla="*/ 980524 w 1230567"/>
              <a:gd name="connsiteY3" fmla="*/ 936570 h 1076032"/>
              <a:gd name="connsiteX4" fmla="*/ 992881 w 1230567"/>
              <a:gd name="connsiteY4" fmla="*/ 677078 h 1076032"/>
              <a:gd name="connsiteX5" fmla="*/ 1227659 w 1230567"/>
              <a:gd name="connsiteY5" fmla="*/ 22170 h 1076032"/>
              <a:gd name="connsiteX6" fmla="*/ 807530 w 1230567"/>
              <a:gd name="connsiteY6" fmla="*/ 195165 h 1076032"/>
              <a:gd name="connsiteX7" fmla="*/ 819886 w 1230567"/>
              <a:gd name="connsiteY7" fmla="*/ 602938 h 1076032"/>
              <a:gd name="connsiteX8" fmla="*/ 436827 w 1230567"/>
              <a:gd name="connsiteY8" fmla="*/ 429943 h 1076032"/>
              <a:gd name="connsiteX9" fmla="*/ 585108 w 1230567"/>
              <a:gd name="connsiteY9" fmla="*/ 738862 h 1076032"/>
              <a:gd name="connsiteX10" fmla="*/ 251475 w 1230567"/>
              <a:gd name="connsiteY10" fmla="*/ 800646 h 1076032"/>
              <a:gd name="connsiteX11" fmla="*/ 4341 w 1230567"/>
              <a:gd name="connsiteY11" fmla="*/ 1072495 h 1076032"/>
              <a:gd name="connsiteX0" fmla="*/ 4341 w 1231061"/>
              <a:gd name="connsiteY0" fmla="*/ 1053601 h 1057138"/>
              <a:gd name="connsiteX1" fmla="*/ 461540 w 1231061"/>
              <a:gd name="connsiteY1" fmla="*/ 942390 h 1057138"/>
              <a:gd name="connsiteX2" fmla="*/ 770459 w 1231061"/>
              <a:gd name="connsiteY2" fmla="*/ 1028887 h 1057138"/>
              <a:gd name="connsiteX3" fmla="*/ 980524 w 1231061"/>
              <a:gd name="connsiteY3" fmla="*/ 917676 h 1057138"/>
              <a:gd name="connsiteX4" fmla="*/ 992881 w 1231061"/>
              <a:gd name="connsiteY4" fmla="*/ 658184 h 1057138"/>
              <a:gd name="connsiteX5" fmla="*/ 1005238 w 1231061"/>
              <a:gd name="connsiteY5" fmla="*/ 312196 h 1057138"/>
              <a:gd name="connsiteX6" fmla="*/ 1227659 w 1231061"/>
              <a:gd name="connsiteY6" fmla="*/ 3276 h 1057138"/>
              <a:gd name="connsiteX7" fmla="*/ 807530 w 1231061"/>
              <a:gd name="connsiteY7" fmla="*/ 176271 h 1057138"/>
              <a:gd name="connsiteX8" fmla="*/ 819886 w 1231061"/>
              <a:gd name="connsiteY8" fmla="*/ 584044 h 1057138"/>
              <a:gd name="connsiteX9" fmla="*/ 436827 w 1231061"/>
              <a:gd name="connsiteY9" fmla="*/ 411049 h 1057138"/>
              <a:gd name="connsiteX10" fmla="*/ 585108 w 1231061"/>
              <a:gd name="connsiteY10" fmla="*/ 719968 h 1057138"/>
              <a:gd name="connsiteX11" fmla="*/ 251475 w 1231061"/>
              <a:gd name="connsiteY11" fmla="*/ 781752 h 1057138"/>
              <a:gd name="connsiteX12" fmla="*/ 4341 w 1231061"/>
              <a:gd name="connsiteY12" fmla="*/ 1053601 h 1057138"/>
              <a:gd name="connsiteX0" fmla="*/ 4341 w 1231061"/>
              <a:gd name="connsiteY0" fmla="*/ 1053601 h 1057138"/>
              <a:gd name="connsiteX1" fmla="*/ 461540 w 1231061"/>
              <a:gd name="connsiteY1" fmla="*/ 942390 h 1057138"/>
              <a:gd name="connsiteX2" fmla="*/ 770459 w 1231061"/>
              <a:gd name="connsiteY2" fmla="*/ 1028887 h 1057138"/>
              <a:gd name="connsiteX3" fmla="*/ 1029951 w 1231061"/>
              <a:gd name="connsiteY3" fmla="*/ 930033 h 1057138"/>
              <a:gd name="connsiteX4" fmla="*/ 992881 w 1231061"/>
              <a:gd name="connsiteY4" fmla="*/ 658184 h 1057138"/>
              <a:gd name="connsiteX5" fmla="*/ 1005238 w 1231061"/>
              <a:gd name="connsiteY5" fmla="*/ 312196 h 1057138"/>
              <a:gd name="connsiteX6" fmla="*/ 1227659 w 1231061"/>
              <a:gd name="connsiteY6" fmla="*/ 3276 h 1057138"/>
              <a:gd name="connsiteX7" fmla="*/ 807530 w 1231061"/>
              <a:gd name="connsiteY7" fmla="*/ 176271 h 1057138"/>
              <a:gd name="connsiteX8" fmla="*/ 819886 w 1231061"/>
              <a:gd name="connsiteY8" fmla="*/ 584044 h 1057138"/>
              <a:gd name="connsiteX9" fmla="*/ 436827 w 1231061"/>
              <a:gd name="connsiteY9" fmla="*/ 411049 h 1057138"/>
              <a:gd name="connsiteX10" fmla="*/ 585108 w 1231061"/>
              <a:gd name="connsiteY10" fmla="*/ 719968 h 1057138"/>
              <a:gd name="connsiteX11" fmla="*/ 251475 w 1231061"/>
              <a:gd name="connsiteY11" fmla="*/ 781752 h 1057138"/>
              <a:gd name="connsiteX12" fmla="*/ 4341 w 1231061"/>
              <a:gd name="connsiteY12" fmla="*/ 1053601 h 1057138"/>
              <a:gd name="connsiteX0" fmla="*/ 4341 w 1231061"/>
              <a:gd name="connsiteY0" fmla="*/ 1053601 h 1057138"/>
              <a:gd name="connsiteX1" fmla="*/ 461540 w 1231061"/>
              <a:gd name="connsiteY1" fmla="*/ 942390 h 1057138"/>
              <a:gd name="connsiteX2" fmla="*/ 770459 w 1231061"/>
              <a:gd name="connsiteY2" fmla="*/ 1028887 h 1057138"/>
              <a:gd name="connsiteX3" fmla="*/ 1029951 w 1231061"/>
              <a:gd name="connsiteY3" fmla="*/ 930033 h 1057138"/>
              <a:gd name="connsiteX4" fmla="*/ 992881 w 1231061"/>
              <a:gd name="connsiteY4" fmla="*/ 658184 h 1057138"/>
              <a:gd name="connsiteX5" fmla="*/ 1005238 w 1231061"/>
              <a:gd name="connsiteY5" fmla="*/ 312196 h 1057138"/>
              <a:gd name="connsiteX6" fmla="*/ 1227659 w 1231061"/>
              <a:gd name="connsiteY6" fmla="*/ 3276 h 1057138"/>
              <a:gd name="connsiteX7" fmla="*/ 807530 w 1231061"/>
              <a:gd name="connsiteY7" fmla="*/ 176271 h 1057138"/>
              <a:gd name="connsiteX8" fmla="*/ 819886 w 1231061"/>
              <a:gd name="connsiteY8" fmla="*/ 584044 h 1057138"/>
              <a:gd name="connsiteX9" fmla="*/ 436827 w 1231061"/>
              <a:gd name="connsiteY9" fmla="*/ 411049 h 1057138"/>
              <a:gd name="connsiteX10" fmla="*/ 585108 w 1231061"/>
              <a:gd name="connsiteY10" fmla="*/ 719968 h 1057138"/>
              <a:gd name="connsiteX11" fmla="*/ 251475 w 1231061"/>
              <a:gd name="connsiteY11" fmla="*/ 781752 h 1057138"/>
              <a:gd name="connsiteX12" fmla="*/ 4341 w 1231061"/>
              <a:gd name="connsiteY12" fmla="*/ 1053601 h 1057138"/>
              <a:gd name="connsiteX0" fmla="*/ 4341 w 1088125"/>
              <a:gd name="connsiteY0" fmla="*/ 1029559 h 1033096"/>
              <a:gd name="connsiteX1" fmla="*/ 461540 w 1088125"/>
              <a:gd name="connsiteY1" fmla="*/ 918348 h 1033096"/>
              <a:gd name="connsiteX2" fmla="*/ 770459 w 1088125"/>
              <a:gd name="connsiteY2" fmla="*/ 1004845 h 1033096"/>
              <a:gd name="connsiteX3" fmla="*/ 1029951 w 1088125"/>
              <a:gd name="connsiteY3" fmla="*/ 905991 h 1033096"/>
              <a:gd name="connsiteX4" fmla="*/ 992881 w 1088125"/>
              <a:gd name="connsiteY4" fmla="*/ 634142 h 1033096"/>
              <a:gd name="connsiteX5" fmla="*/ 1005238 w 1088125"/>
              <a:gd name="connsiteY5" fmla="*/ 288154 h 1033096"/>
              <a:gd name="connsiteX6" fmla="*/ 1079377 w 1088125"/>
              <a:gd name="connsiteY6" fmla="*/ 3947 h 1033096"/>
              <a:gd name="connsiteX7" fmla="*/ 807530 w 1088125"/>
              <a:gd name="connsiteY7" fmla="*/ 152229 h 1033096"/>
              <a:gd name="connsiteX8" fmla="*/ 819886 w 1088125"/>
              <a:gd name="connsiteY8" fmla="*/ 560002 h 1033096"/>
              <a:gd name="connsiteX9" fmla="*/ 436827 w 1088125"/>
              <a:gd name="connsiteY9" fmla="*/ 387007 h 1033096"/>
              <a:gd name="connsiteX10" fmla="*/ 585108 w 1088125"/>
              <a:gd name="connsiteY10" fmla="*/ 695926 h 1033096"/>
              <a:gd name="connsiteX11" fmla="*/ 251475 w 1088125"/>
              <a:gd name="connsiteY11" fmla="*/ 757710 h 1033096"/>
              <a:gd name="connsiteX12" fmla="*/ 4341 w 1088125"/>
              <a:gd name="connsiteY12" fmla="*/ 1029559 h 1033096"/>
              <a:gd name="connsiteX0" fmla="*/ 4341 w 1161067"/>
              <a:gd name="connsiteY0" fmla="*/ 1176127 h 1179664"/>
              <a:gd name="connsiteX1" fmla="*/ 461540 w 1161067"/>
              <a:gd name="connsiteY1" fmla="*/ 1064916 h 1179664"/>
              <a:gd name="connsiteX2" fmla="*/ 770459 w 1161067"/>
              <a:gd name="connsiteY2" fmla="*/ 1151413 h 1179664"/>
              <a:gd name="connsiteX3" fmla="*/ 1029951 w 1161067"/>
              <a:gd name="connsiteY3" fmla="*/ 1052559 h 1179664"/>
              <a:gd name="connsiteX4" fmla="*/ 992881 w 1161067"/>
              <a:gd name="connsiteY4" fmla="*/ 780710 h 1179664"/>
              <a:gd name="connsiteX5" fmla="*/ 1005238 w 1161067"/>
              <a:gd name="connsiteY5" fmla="*/ 434722 h 1179664"/>
              <a:gd name="connsiteX6" fmla="*/ 1156231 w 1161067"/>
              <a:gd name="connsiteY6" fmla="*/ 1753 h 1179664"/>
              <a:gd name="connsiteX7" fmla="*/ 807530 w 1161067"/>
              <a:gd name="connsiteY7" fmla="*/ 298797 h 1179664"/>
              <a:gd name="connsiteX8" fmla="*/ 819886 w 1161067"/>
              <a:gd name="connsiteY8" fmla="*/ 706570 h 1179664"/>
              <a:gd name="connsiteX9" fmla="*/ 436827 w 1161067"/>
              <a:gd name="connsiteY9" fmla="*/ 533575 h 1179664"/>
              <a:gd name="connsiteX10" fmla="*/ 585108 w 1161067"/>
              <a:gd name="connsiteY10" fmla="*/ 842494 h 1179664"/>
              <a:gd name="connsiteX11" fmla="*/ 251475 w 1161067"/>
              <a:gd name="connsiteY11" fmla="*/ 904278 h 1179664"/>
              <a:gd name="connsiteX12" fmla="*/ 4341 w 1161067"/>
              <a:gd name="connsiteY12" fmla="*/ 1176127 h 1179664"/>
              <a:gd name="connsiteX0" fmla="*/ 4341 w 1161067"/>
              <a:gd name="connsiteY0" fmla="*/ 1176127 h 1181662"/>
              <a:gd name="connsiteX1" fmla="*/ 461540 w 1161067"/>
              <a:gd name="connsiteY1" fmla="*/ 1091964 h 1181662"/>
              <a:gd name="connsiteX2" fmla="*/ 770459 w 1161067"/>
              <a:gd name="connsiteY2" fmla="*/ 1151413 h 1181662"/>
              <a:gd name="connsiteX3" fmla="*/ 1029951 w 1161067"/>
              <a:gd name="connsiteY3" fmla="*/ 1052559 h 1181662"/>
              <a:gd name="connsiteX4" fmla="*/ 992881 w 1161067"/>
              <a:gd name="connsiteY4" fmla="*/ 780710 h 1181662"/>
              <a:gd name="connsiteX5" fmla="*/ 1005238 w 1161067"/>
              <a:gd name="connsiteY5" fmla="*/ 434722 h 1181662"/>
              <a:gd name="connsiteX6" fmla="*/ 1156231 w 1161067"/>
              <a:gd name="connsiteY6" fmla="*/ 1753 h 1181662"/>
              <a:gd name="connsiteX7" fmla="*/ 807530 w 1161067"/>
              <a:gd name="connsiteY7" fmla="*/ 298797 h 1181662"/>
              <a:gd name="connsiteX8" fmla="*/ 819886 w 1161067"/>
              <a:gd name="connsiteY8" fmla="*/ 706570 h 1181662"/>
              <a:gd name="connsiteX9" fmla="*/ 436827 w 1161067"/>
              <a:gd name="connsiteY9" fmla="*/ 533575 h 1181662"/>
              <a:gd name="connsiteX10" fmla="*/ 585108 w 1161067"/>
              <a:gd name="connsiteY10" fmla="*/ 842494 h 1181662"/>
              <a:gd name="connsiteX11" fmla="*/ 251475 w 1161067"/>
              <a:gd name="connsiteY11" fmla="*/ 904278 h 1181662"/>
              <a:gd name="connsiteX12" fmla="*/ 4341 w 1161067"/>
              <a:gd name="connsiteY12" fmla="*/ 1176127 h 1181662"/>
              <a:gd name="connsiteX0" fmla="*/ 19869 w 1176595"/>
              <a:gd name="connsiteY0" fmla="*/ 1176127 h 1188476"/>
              <a:gd name="connsiteX1" fmla="*/ 477068 w 1176595"/>
              <a:gd name="connsiteY1" fmla="*/ 1091964 h 1188476"/>
              <a:gd name="connsiteX2" fmla="*/ 785987 w 1176595"/>
              <a:gd name="connsiteY2" fmla="*/ 1151413 h 1188476"/>
              <a:gd name="connsiteX3" fmla="*/ 1045479 w 1176595"/>
              <a:gd name="connsiteY3" fmla="*/ 1052559 h 1188476"/>
              <a:gd name="connsiteX4" fmla="*/ 1008409 w 1176595"/>
              <a:gd name="connsiteY4" fmla="*/ 780710 h 1188476"/>
              <a:gd name="connsiteX5" fmla="*/ 1020766 w 1176595"/>
              <a:gd name="connsiteY5" fmla="*/ 434722 h 1188476"/>
              <a:gd name="connsiteX6" fmla="*/ 1171759 w 1176595"/>
              <a:gd name="connsiteY6" fmla="*/ 1753 h 1188476"/>
              <a:gd name="connsiteX7" fmla="*/ 823058 w 1176595"/>
              <a:gd name="connsiteY7" fmla="*/ 298797 h 1188476"/>
              <a:gd name="connsiteX8" fmla="*/ 835414 w 1176595"/>
              <a:gd name="connsiteY8" fmla="*/ 706570 h 1188476"/>
              <a:gd name="connsiteX9" fmla="*/ 452355 w 1176595"/>
              <a:gd name="connsiteY9" fmla="*/ 533575 h 1188476"/>
              <a:gd name="connsiteX10" fmla="*/ 600636 w 1176595"/>
              <a:gd name="connsiteY10" fmla="*/ 842494 h 1188476"/>
              <a:gd name="connsiteX11" fmla="*/ 134255 w 1176595"/>
              <a:gd name="connsiteY11" fmla="*/ 775802 h 1188476"/>
              <a:gd name="connsiteX12" fmla="*/ 19869 w 1176595"/>
              <a:gd name="connsiteY12" fmla="*/ 1176127 h 1188476"/>
              <a:gd name="connsiteX0" fmla="*/ 11703 w 1259257"/>
              <a:gd name="connsiteY0" fmla="*/ 1378985 h 1385142"/>
              <a:gd name="connsiteX1" fmla="*/ 559730 w 1259257"/>
              <a:gd name="connsiteY1" fmla="*/ 1091964 h 1385142"/>
              <a:gd name="connsiteX2" fmla="*/ 868649 w 1259257"/>
              <a:gd name="connsiteY2" fmla="*/ 1151413 h 1385142"/>
              <a:gd name="connsiteX3" fmla="*/ 1128141 w 1259257"/>
              <a:gd name="connsiteY3" fmla="*/ 1052559 h 1385142"/>
              <a:gd name="connsiteX4" fmla="*/ 1091071 w 1259257"/>
              <a:gd name="connsiteY4" fmla="*/ 780710 h 1385142"/>
              <a:gd name="connsiteX5" fmla="*/ 1103428 w 1259257"/>
              <a:gd name="connsiteY5" fmla="*/ 434722 h 1385142"/>
              <a:gd name="connsiteX6" fmla="*/ 1254421 w 1259257"/>
              <a:gd name="connsiteY6" fmla="*/ 1753 h 1385142"/>
              <a:gd name="connsiteX7" fmla="*/ 905720 w 1259257"/>
              <a:gd name="connsiteY7" fmla="*/ 298797 h 1385142"/>
              <a:gd name="connsiteX8" fmla="*/ 918076 w 1259257"/>
              <a:gd name="connsiteY8" fmla="*/ 706570 h 1385142"/>
              <a:gd name="connsiteX9" fmla="*/ 535017 w 1259257"/>
              <a:gd name="connsiteY9" fmla="*/ 533575 h 1385142"/>
              <a:gd name="connsiteX10" fmla="*/ 683298 w 1259257"/>
              <a:gd name="connsiteY10" fmla="*/ 842494 h 1385142"/>
              <a:gd name="connsiteX11" fmla="*/ 216917 w 1259257"/>
              <a:gd name="connsiteY11" fmla="*/ 775802 h 1385142"/>
              <a:gd name="connsiteX12" fmla="*/ 11703 w 1259257"/>
              <a:gd name="connsiteY12" fmla="*/ 1378985 h 1385142"/>
              <a:gd name="connsiteX0" fmla="*/ 5618 w 1253172"/>
              <a:gd name="connsiteY0" fmla="*/ 1378985 h 1382633"/>
              <a:gd name="connsiteX1" fmla="*/ 553645 w 1253172"/>
              <a:gd name="connsiteY1" fmla="*/ 1091964 h 1382633"/>
              <a:gd name="connsiteX2" fmla="*/ 862564 w 1253172"/>
              <a:gd name="connsiteY2" fmla="*/ 1151413 h 1382633"/>
              <a:gd name="connsiteX3" fmla="*/ 1122056 w 1253172"/>
              <a:gd name="connsiteY3" fmla="*/ 1052559 h 1382633"/>
              <a:gd name="connsiteX4" fmla="*/ 1084986 w 1253172"/>
              <a:gd name="connsiteY4" fmla="*/ 780710 h 1382633"/>
              <a:gd name="connsiteX5" fmla="*/ 1097343 w 1253172"/>
              <a:gd name="connsiteY5" fmla="*/ 434722 h 1382633"/>
              <a:gd name="connsiteX6" fmla="*/ 1248336 w 1253172"/>
              <a:gd name="connsiteY6" fmla="*/ 1753 h 1382633"/>
              <a:gd name="connsiteX7" fmla="*/ 899635 w 1253172"/>
              <a:gd name="connsiteY7" fmla="*/ 298797 h 1382633"/>
              <a:gd name="connsiteX8" fmla="*/ 911991 w 1253172"/>
              <a:gd name="connsiteY8" fmla="*/ 706570 h 1382633"/>
              <a:gd name="connsiteX9" fmla="*/ 528932 w 1253172"/>
              <a:gd name="connsiteY9" fmla="*/ 533575 h 1382633"/>
              <a:gd name="connsiteX10" fmla="*/ 677213 w 1253172"/>
              <a:gd name="connsiteY10" fmla="*/ 842494 h 1382633"/>
              <a:gd name="connsiteX11" fmla="*/ 287686 w 1253172"/>
              <a:gd name="connsiteY11" fmla="*/ 856945 h 1382633"/>
              <a:gd name="connsiteX12" fmla="*/ 5618 w 1253172"/>
              <a:gd name="connsiteY12" fmla="*/ 1378985 h 1382633"/>
              <a:gd name="connsiteX0" fmla="*/ 5618 w 1130348"/>
              <a:gd name="connsiteY0" fmla="*/ 1097068 h 1100716"/>
              <a:gd name="connsiteX1" fmla="*/ 553645 w 1130348"/>
              <a:gd name="connsiteY1" fmla="*/ 810047 h 1100716"/>
              <a:gd name="connsiteX2" fmla="*/ 862564 w 1130348"/>
              <a:gd name="connsiteY2" fmla="*/ 869496 h 1100716"/>
              <a:gd name="connsiteX3" fmla="*/ 1122056 w 1130348"/>
              <a:gd name="connsiteY3" fmla="*/ 770642 h 1100716"/>
              <a:gd name="connsiteX4" fmla="*/ 1084986 w 1130348"/>
              <a:gd name="connsiteY4" fmla="*/ 498793 h 1100716"/>
              <a:gd name="connsiteX5" fmla="*/ 1097343 w 1130348"/>
              <a:gd name="connsiteY5" fmla="*/ 152805 h 1100716"/>
              <a:gd name="connsiteX6" fmla="*/ 1108601 w 1130348"/>
              <a:gd name="connsiteY6" fmla="*/ 84980 h 1100716"/>
              <a:gd name="connsiteX7" fmla="*/ 899635 w 1130348"/>
              <a:gd name="connsiteY7" fmla="*/ 16880 h 1100716"/>
              <a:gd name="connsiteX8" fmla="*/ 911991 w 1130348"/>
              <a:gd name="connsiteY8" fmla="*/ 424653 h 1100716"/>
              <a:gd name="connsiteX9" fmla="*/ 528932 w 1130348"/>
              <a:gd name="connsiteY9" fmla="*/ 251658 h 1100716"/>
              <a:gd name="connsiteX10" fmla="*/ 677213 w 1130348"/>
              <a:gd name="connsiteY10" fmla="*/ 560577 h 1100716"/>
              <a:gd name="connsiteX11" fmla="*/ 287686 w 1130348"/>
              <a:gd name="connsiteY11" fmla="*/ 575028 h 1100716"/>
              <a:gd name="connsiteX12" fmla="*/ 5618 w 1130348"/>
              <a:gd name="connsiteY12" fmla="*/ 1097068 h 1100716"/>
              <a:gd name="connsiteX0" fmla="*/ 5618 w 1124327"/>
              <a:gd name="connsiteY0" fmla="*/ 1023525 h 1027173"/>
              <a:gd name="connsiteX1" fmla="*/ 553645 w 1124327"/>
              <a:gd name="connsiteY1" fmla="*/ 736504 h 1027173"/>
              <a:gd name="connsiteX2" fmla="*/ 862564 w 1124327"/>
              <a:gd name="connsiteY2" fmla="*/ 795953 h 1027173"/>
              <a:gd name="connsiteX3" fmla="*/ 1122056 w 1124327"/>
              <a:gd name="connsiteY3" fmla="*/ 697099 h 1027173"/>
              <a:gd name="connsiteX4" fmla="*/ 1084986 w 1124327"/>
              <a:gd name="connsiteY4" fmla="*/ 425250 h 1027173"/>
              <a:gd name="connsiteX5" fmla="*/ 1097343 w 1124327"/>
              <a:gd name="connsiteY5" fmla="*/ 79262 h 1027173"/>
              <a:gd name="connsiteX6" fmla="*/ 1108601 w 1124327"/>
              <a:gd name="connsiteY6" fmla="*/ 11437 h 1027173"/>
              <a:gd name="connsiteX7" fmla="*/ 990462 w 1124327"/>
              <a:gd name="connsiteY7" fmla="*/ 132672 h 1027173"/>
              <a:gd name="connsiteX8" fmla="*/ 911991 w 1124327"/>
              <a:gd name="connsiteY8" fmla="*/ 351110 h 1027173"/>
              <a:gd name="connsiteX9" fmla="*/ 528932 w 1124327"/>
              <a:gd name="connsiteY9" fmla="*/ 178115 h 1027173"/>
              <a:gd name="connsiteX10" fmla="*/ 677213 w 1124327"/>
              <a:gd name="connsiteY10" fmla="*/ 487034 h 1027173"/>
              <a:gd name="connsiteX11" fmla="*/ 287686 w 1124327"/>
              <a:gd name="connsiteY11" fmla="*/ 501485 h 1027173"/>
              <a:gd name="connsiteX12" fmla="*/ 5618 w 1124327"/>
              <a:gd name="connsiteY12" fmla="*/ 1023525 h 1027173"/>
              <a:gd name="connsiteX0" fmla="*/ 1128 w 1119837"/>
              <a:gd name="connsiteY0" fmla="*/ 1023525 h 1026261"/>
              <a:gd name="connsiteX1" fmla="*/ 549155 w 1119837"/>
              <a:gd name="connsiteY1" fmla="*/ 736504 h 1026261"/>
              <a:gd name="connsiteX2" fmla="*/ 858074 w 1119837"/>
              <a:gd name="connsiteY2" fmla="*/ 795953 h 1026261"/>
              <a:gd name="connsiteX3" fmla="*/ 1117566 w 1119837"/>
              <a:gd name="connsiteY3" fmla="*/ 697099 h 1026261"/>
              <a:gd name="connsiteX4" fmla="*/ 1080496 w 1119837"/>
              <a:gd name="connsiteY4" fmla="*/ 425250 h 1026261"/>
              <a:gd name="connsiteX5" fmla="*/ 1092853 w 1119837"/>
              <a:gd name="connsiteY5" fmla="*/ 79262 h 1026261"/>
              <a:gd name="connsiteX6" fmla="*/ 1104111 w 1119837"/>
              <a:gd name="connsiteY6" fmla="*/ 11437 h 1026261"/>
              <a:gd name="connsiteX7" fmla="*/ 985972 w 1119837"/>
              <a:gd name="connsiteY7" fmla="*/ 132672 h 1026261"/>
              <a:gd name="connsiteX8" fmla="*/ 907501 w 1119837"/>
              <a:gd name="connsiteY8" fmla="*/ 351110 h 1026261"/>
              <a:gd name="connsiteX9" fmla="*/ 524442 w 1119837"/>
              <a:gd name="connsiteY9" fmla="*/ 178115 h 1026261"/>
              <a:gd name="connsiteX10" fmla="*/ 672723 w 1119837"/>
              <a:gd name="connsiteY10" fmla="*/ 487034 h 1026261"/>
              <a:gd name="connsiteX11" fmla="*/ 410990 w 1119837"/>
              <a:gd name="connsiteY11" fmla="*/ 536157 h 1026261"/>
              <a:gd name="connsiteX12" fmla="*/ 1128 w 1119837"/>
              <a:gd name="connsiteY12" fmla="*/ 1023525 h 1026261"/>
              <a:gd name="connsiteX0" fmla="*/ 2526 w 924630"/>
              <a:gd name="connsiteY0" fmla="*/ 789485 h 801035"/>
              <a:gd name="connsiteX1" fmla="*/ 353948 w 924630"/>
              <a:gd name="connsiteY1" fmla="*/ 736504 h 801035"/>
              <a:gd name="connsiteX2" fmla="*/ 662867 w 924630"/>
              <a:gd name="connsiteY2" fmla="*/ 795953 h 801035"/>
              <a:gd name="connsiteX3" fmla="*/ 922359 w 924630"/>
              <a:gd name="connsiteY3" fmla="*/ 697099 h 801035"/>
              <a:gd name="connsiteX4" fmla="*/ 885289 w 924630"/>
              <a:gd name="connsiteY4" fmla="*/ 425250 h 801035"/>
              <a:gd name="connsiteX5" fmla="*/ 897646 w 924630"/>
              <a:gd name="connsiteY5" fmla="*/ 79262 h 801035"/>
              <a:gd name="connsiteX6" fmla="*/ 908904 w 924630"/>
              <a:gd name="connsiteY6" fmla="*/ 11437 h 801035"/>
              <a:gd name="connsiteX7" fmla="*/ 790765 w 924630"/>
              <a:gd name="connsiteY7" fmla="*/ 132672 h 801035"/>
              <a:gd name="connsiteX8" fmla="*/ 712294 w 924630"/>
              <a:gd name="connsiteY8" fmla="*/ 351110 h 801035"/>
              <a:gd name="connsiteX9" fmla="*/ 329235 w 924630"/>
              <a:gd name="connsiteY9" fmla="*/ 178115 h 801035"/>
              <a:gd name="connsiteX10" fmla="*/ 477516 w 924630"/>
              <a:gd name="connsiteY10" fmla="*/ 487034 h 801035"/>
              <a:gd name="connsiteX11" fmla="*/ 215783 w 924630"/>
              <a:gd name="connsiteY11" fmla="*/ 536157 h 801035"/>
              <a:gd name="connsiteX12" fmla="*/ 2526 w 924630"/>
              <a:gd name="connsiteY12" fmla="*/ 789485 h 801035"/>
              <a:gd name="connsiteX0" fmla="*/ 2526 w 952449"/>
              <a:gd name="connsiteY0" fmla="*/ 789485 h 797089"/>
              <a:gd name="connsiteX1" fmla="*/ 353948 w 952449"/>
              <a:gd name="connsiteY1" fmla="*/ 736504 h 797089"/>
              <a:gd name="connsiteX2" fmla="*/ 662867 w 952449"/>
              <a:gd name="connsiteY2" fmla="*/ 795953 h 797089"/>
              <a:gd name="connsiteX3" fmla="*/ 922359 w 952449"/>
              <a:gd name="connsiteY3" fmla="*/ 697099 h 797089"/>
              <a:gd name="connsiteX4" fmla="*/ 944271 w 952449"/>
              <a:gd name="connsiteY4" fmla="*/ 425250 h 797089"/>
              <a:gd name="connsiteX5" fmla="*/ 897646 w 952449"/>
              <a:gd name="connsiteY5" fmla="*/ 79262 h 797089"/>
              <a:gd name="connsiteX6" fmla="*/ 908904 w 952449"/>
              <a:gd name="connsiteY6" fmla="*/ 11437 h 797089"/>
              <a:gd name="connsiteX7" fmla="*/ 790765 w 952449"/>
              <a:gd name="connsiteY7" fmla="*/ 132672 h 797089"/>
              <a:gd name="connsiteX8" fmla="*/ 712294 w 952449"/>
              <a:gd name="connsiteY8" fmla="*/ 351110 h 797089"/>
              <a:gd name="connsiteX9" fmla="*/ 329235 w 952449"/>
              <a:gd name="connsiteY9" fmla="*/ 178115 h 797089"/>
              <a:gd name="connsiteX10" fmla="*/ 477516 w 952449"/>
              <a:gd name="connsiteY10" fmla="*/ 487034 h 797089"/>
              <a:gd name="connsiteX11" fmla="*/ 215783 w 952449"/>
              <a:gd name="connsiteY11" fmla="*/ 536157 h 797089"/>
              <a:gd name="connsiteX12" fmla="*/ 2526 w 952449"/>
              <a:gd name="connsiteY12" fmla="*/ 789485 h 79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52449" h="797089">
                <a:moveTo>
                  <a:pt x="2526" y="789485"/>
                </a:moveTo>
                <a:cubicBezTo>
                  <a:pt x="25553" y="822876"/>
                  <a:pt x="243891" y="735426"/>
                  <a:pt x="353948" y="736504"/>
                </a:cubicBezTo>
                <a:cubicBezTo>
                  <a:pt x="464005" y="737582"/>
                  <a:pt x="568132" y="802520"/>
                  <a:pt x="662867" y="795953"/>
                </a:cubicBezTo>
                <a:cubicBezTo>
                  <a:pt x="757602" y="789386"/>
                  <a:pt x="875458" y="758883"/>
                  <a:pt x="922359" y="697099"/>
                </a:cubicBezTo>
                <a:cubicBezTo>
                  <a:pt x="969260" y="635315"/>
                  <a:pt x="948390" y="528223"/>
                  <a:pt x="944271" y="425250"/>
                </a:cubicBezTo>
                <a:cubicBezTo>
                  <a:pt x="940152" y="322277"/>
                  <a:pt x="858516" y="188413"/>
                  <a:pt x="897646" y="79262"/>
                </a:cubicBezTo>
                <a:cubicBezTo>
                  <a:pt x="936776" y="-29889"/>
                  <a:pt x="926717" y="2535"/>
                  <a:pt x="908904" y="11437"/>
                </a:cubicBezTo>
                <a:cubicBezTo>
                  <a:pt x="891091" y="20339"/>
                  <a:pt x="823533" y="76060"/>
                  <a:pt x="790765" y="132672"/>
                </a:cubicBezTo>
                <a:cubicBezTo>
                  <a:pt x="757997" y="189284"/>
                  <a:pt x="789216" y="343536"/>
                  <a:pt x="712294" y="351110"/>
                </a:cubicBezTo>
                <a:cubicBezTo>
                  <a:pt x="635372" y="358684"/>
                  <a:pt x="368365" y="155461"/>
                  <a:pt x="329235" y="178115"/>
                </a:cubicBezTo>
                <a:cubicBezTo>
                  <a:pt x="290105" y="200769"/>
                  <a:pt x="496425" y="427360"/>
                  <a:pt x="477516" y="487034"/>
                </a:cubicBezTo>
                <a:cubicBezTo>
                  <a:pt x="458607" y="546708"/>
                  <a:pt x="312578" y="480552"/>
                  <a:pt x="215783" y="536157"/>
                </a:cubicBezTo>
                <a:cubicBezTo>
                  <a:pt x="118989" y="591763"/>
                  <a:pt x="-20501" y="756094"/>
                  <a:pt x="2526" y="789485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5-конечная звезда 5"/>
          <p:cNvSpPr/>
          <p:nvPr/>
        </p:nvSpPr>
        <p:spPr>
          <a:xfrm>
            <a:off x="1872512" y="3233019"/>
            <a:ext cx="934479" cy="792088"/>
          </a:xfrm>
          <a:custGeom>
            <a:avLst/>
            <a:gdLst>
              <a:gd name="connsiteX0" fmla="*/ 2 w 2088232"/>
              <a:gd name="connsiteY0" fmla="*/ 632604 h 1656184"/>
              <a:gd name="connsiteX1" fmla="*/ 797638 w 2088232"/>
              <a:gd name="connsiteY1" fmla="*/ 632609 h 1656184"/>
              <a:gd name="connsiteX2" fmla="*/ 1044116 w 2088232"/>
              <a:gd name="connsiteY2" fmla="*/ 0 h 1656184"/>
              <a:gd name="connsiteX3" fmla="*/ 1290594 w 2088232"/>
              <a:gd name="connsiteY3" fmla="*/ 632609 h 1656184"/>
              <a:gd name="connsiteX4" fmla="*/ 2088230 w 2088232"/>
              <a:gd name="connsiteY4" fmla="*/ 632604 h 1656184"/>
              <a:gd name="connsiteX5" fmla="*/ 1442926 w 2088232"/>
              <a:gd name="connsiteY5" fmla="*/ 1023574 h 1656184"/>
              <a:gd name="connsiteX6" fmla="*/ 1689414 w 2088232"/>
              <a:gd name="connsiteY6" fmla="*/ 1656180 h 1656184"/>
              <a:gd name="connsiteX7" fmla="*/ 1044116 w 2088232"/>
              <a:gd name="connsiteY7" fmla="*/ 1265203 h 1656184"/>
              <a:gd name="connsiteX8" fmla="*/ 398818 w 2088232"/>
              <a:gd name="connsiteY8" fmla="*/ 1656180 h 1656184"/>
              <a:gd name="connsiteX9" fmla="*/ 645306 w 2088232"/>
              <a:gd name="connsiteY9" fmla="*/ 1023574 h 1656184"/>
              <a:gd name="connsiteX10" fmla="*/ 2 w 2088232"/>
              <a:gd name="connsiteY10" fmla="*/ 632604 h 1656184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1044114 w 2088228"/>
              <a:gd name="connsiteY3" fmla="*/ 0 h 1656180"/>
              <a:gd name="connsiteX4" fmla="*/ 1290592 w 2088228"/>
              <a:gd name="connsiteY4" fmla="*/ 632609 h 1656180"/>
              <a:gd name="connsiteX5" fmla="*/ 2088228 w 2088228"/>
              <a:gd name="connsiteY5" fmla="*/ 632604 h 1656180"/>
              <a:gd name="connsiteX6" fmla="*/ 1442924 w 2088228"/>
              <a:gd name="connsiteY6" fmla="*/ 1023574 h 1656180"/>
              <a:gd name="connsiteX7" fmla="*/ 1689412 w 2088228"/>
              <a:gd name="connsiteY7" fmla="*/ 1656180 h 1656180"/>
              <a:gd name="connsiteX8" fmla="*/ 1044114 w 2088228"/>
              <a:gd name="connsiteY8" fmla="*/ 1265203 h 1656180"/>
              <a:gd name="connsiteX9" fmla="*/ 398816 w 2088228"/>
              <a:gd name="connsiteY9" fmla="*/ 1656180 h 1656180"/>
              <a:gd name="connsiteX10" fmla="*/ 645304 w 2088228"/>
              <a:gd name="connsiteY10" fmla="*/ 1023574 h 1656180"/>
              <a:gd name="connsiteX11" fmla="*/ 0 w 2088228"/>
              <a:gd name="connsiteY11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1044114 w 2088228"/>
              <a:gd name="connsiteY3" fmla="*/ 0 h 1656180"/>
              <a:gd name="connsiteX4" fmla="*/ 1290592 w 2088228"/>
              <a:gd name="connsiteY4" fmla="*/ 632609 h 1656180"/>
              <a:gd name="connsiteX5" fmla="*/ 2088228 w 2088228"/>
              <a:gd name="connsiteY5" fmla="*/ 632604 h 1656180"/>
              <a:gd name="connsiteX6" fmla="*/ 1442924 w 2088228"/>
              <a:gd name="connsiteY6" fmla="*/ 1023574 h 1656180"/>
              <a:gd name="connsiteX7" fmla="*/ 1689412 w 2088228"/>
              <a:gd name="connsiteY7" fmla="*/ 1656180 h 1656180"/>
              <a:gd name="connsiteX8" fmla="*/ 1044114 w 2088228"/>
              <a:gd name="connsiteY8" fmla="*/ 1265203 h 1656180"/>
              <a:gd name="connsiteX9" fmla="*/ 398816 w 2088228"/>
              <a:gd name="connsiteY9" fmla="*/ 1656180 h 1656180"/>
              <a:gd name="connsiteX10" fmla="*/ 645304 w 2088228"/>
              <a:gd name="connsiteY10" fmla="*/ 1023574 h 1656180"/>
              <a:gd name="connsiteX11" fmla="*/ 191129 w 2088228"/>
              <a:gd name="connsiteY11" fmla="*/ 847036 h 1656180"/>
              <a:gd name="connsiteX12" fmla="*/ 0 w 2088228"/>
              <a:gd name="connsiteY12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1044114 w 2088228"/>
              <a:gd name="connsiteY3" fmla="*/ 0 h 1656180"/>
              <a:gd name="connsiteX4" fmla="*/ 1290592 w 2088228"/>
              <a:gd name="connsiteY4" fmla="*/ 632609 h 1656180"/>
              <a:gd name="connsiteX5" fmla="*/ 2088228 w 2088228"/>
              <a:gd name="connsiteY5" fmla="*/ 632604 h 1656180"/>
              <a:gd name="connsiteX6" fmla="*/ 1442924 w 2088228"/>
              <a:gd name="connsiteY6" fmla="*/ 1023574 h 1656180"/>
              <a:gd name="connsiteX7" fmla="*/ 1689412 w 2088228"/>
              <a:gd name="connsiteY7" fmla="*/ 1656180 h 1656180"/>
              <a:gd name="connsiteX8" fmla="*/ 1044114 w 2088228"/>
              <a:gd name="connsiteY8" fmla="*/ 1265203 h 1656180"/>
              <a:gd name="connsiteX9" fmla="*/ 398816 w 2088228"/>
              <a:gd name="connsiteY9" fmla="*/ 1656180 h 1656180"/>
              <a:gd name="connsiteX10" fmla="*/ 645304 w 2088228"/>
              <a:gd name="connsiteY10" fmla="*/ 1023574 h 1656180"/>
              <a:gd name="connsiteX11" fmla="*/ 178772 w 2088228"/>
              <a:gd name="connsiteY11" fmla="*/ 884106 h 1656180"/>
              <a:gd name="connsiteX12" fmla="*/ 0 w 2088228"/>
              <a:gd name="connsiteY12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90592 w 2088228"/>
              <a:gd name="connsiteY5" fmla="*/ 632609 h 1656180"/>
              <a:gd name="connsiteX6" fmla="*/ 2088228 w 2088228"/>
              <a:gd name="connsiteY6" fmla="*/ 632604 h 1656180"/>
              <a:gd name="connsiteX7" fmla="*/ 1442924 w 2088228"/>
              <a:gd name="connsiteY7" fmla="*/ 1023574 h 1656180"/>
              <a:gd name="connsiteX8" fmla="*/ 1689412 w 2088228"/>
              <a:gd name="connsiteY8" fmla="*/ 1656180 h 1656180"/>
              <a:gd name="connsiteX9" fmla="*/ 1044114 w 2088228"/>
              <a:gd name="connsiteY9" fmla="*/ 1265203 h 1656180"/>
              <a:gd name="connsiteX10" fmla="*/ 398816 w 2088228"/>
              <a:gd name="connsiteY10" fmla="*/ 1656180 h 1656180"/>
              <a:gd name="connsiteX11" fmla="*/ 645304 w 2088228"/>
              <a:gd name="connsiteY11" fmla="*/ 1023574 h 1656180"/>
              <a:gd name="connsiteX12" fmla="*/ 178772 w 2088228"/>
              <a:gd name="connsiteY12" fmla="*/ 884106 h 1656180"/>
              <a:gd name="connsiteX13" fmla="*/ 0 w 2088228"/>
              <a:gd name="connsiteY13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2088228 w 2088228"/>
              <a:gd name="connsiteY7" fmla="*/ 632604 h 1656180"/>
              <a:gd name="connsiteX8" fmla="*/ 1442924 w 2088228"/>
              <a:gd name="connsiteY8" fmla="*/ 1023574 h 1656180"/>
              <a:gd name="connsiteX9" fmla="*/ 1689412 w 2088228"/>
              <a:gd name="connsiteY9" fmla="*/ 1656180 h 1656180"/>
              <a:gd name="connsiteX10" fmla="*/ 1044114 w 2088228"/>
              <a:gd name="connsiteY10" fmla="*/ 1265203 h 1656180"/>
              <a:gd name="connsiteX11" fmla="*/ 398816 w 2088228"/>
              <a:gd name="connsiteY11" fmla="*/ 1656180 h 1656180"/>
              <a:gd name="connsiteX12" fmla="*/ 645304 w 2088228"/>
              <a:gd name="connsiteY12" fmla="*/ 1023574 h 1656180"/>
              <a:gd name="connsiteX13" fmla="*/ 178772 w 2088228"/>
              <a:gd name="connsiteY13" fmla="*/ 884106 h 1656180"/>
              <a:gd name="connsiteX14" fmla="*/ 0 w 2088228"/>
              <a:gd name="connsiteY14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442924 w 2088228"/>
              <a:gd name="connsiteY9" fmla="*/ 1023574 h 1656180"/>
              <a:gd name="connsiteX10" fmla="*/ 1689412 w 2088228"/>
              <a:gd name="connsiteY10" fmla="*/ 1656180 h 1656180"/>
              <a:gd name="connsiteX11" fmla="*/ 1044114 w 2088228"/>
              <a:gd name="connsiteY11" fmla="*/ 1265203 h 1656180"/>
              <a:gd name="connsiteX12" fmla="*/ 398816 w 2088228"/>
              <a:gd name="connsiteY12" fmla="*/ 1656180 h 1656180"/>
              <a:gd name="connsiteX13" fmla="*/ 645304 w 2088228"/>
              <a:gd name="connsiteY13" fmla="*/ 1023574 h 1656180"/>
              <a:gd name="connsiteX14" fmla="*/ 178772 w 2088228"/>
              <a:gd name="connsiteY14" fmla="*/ 884106 h 1656180"/>
              <a:gd name="connsiteX15" fmla="*/ 0 w 2088228"/>
              <a:gd name="connsiteY15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89412 w 2088228"/>
              <a:gd name="connsiteY11" fmla="*/ 1656180 h 1656180"/>
              <a:gd name="connsiteX12" fmla="*/ 1044114 w 2088228"/>
              <a:gd name="connsiteY12" fmla="*/ 1265203 h 1656180"/>
              <a:gd name="connsiteX13" fmla="*/ 398816 w 2088228"/>
              <a:gd name="connsiteY13" fmla="*/ 1656180 h 1656180"/>
              <a:gd name="connsiteX14" fmla="*/ 645304 w 2088228"/>
              <a:gd name="connsiteY14" fmla="*/ 1023574 h 1656180"/>
              <a:gd name="connsiteX15" fmla="*/ 178772 w 2088228"/>
              <a:gd name="connsiteY15" fmla="*/ 884106 h 1656180"/>
              <a:gd name="connsiteX16" fmla="*/ 0 w 2088228"/>
              <a:gd name="connsiteY16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044114 w 2088228"/>
              <a:gd name="connsiteY13" fmla="*/ 1265203 h 1656180"/>
              <a:gd name="connsiteX14" fmla="*/ 398816 w 2088228"/>
              <a:gd name="connsiteY14" fmla="*/ 1656180 h 1656180"/>
              <a:gd name="connsiteX15" fmla="*/ 645304 w 2088228"/>
              <a:gd name="connsiteY15" fmla="*/ 1023574 h 1656180"/>
              <a:gd name="connsiteX16" fmla="*/ 178772 w 2088228"/>
              <a:gd name="connsiteY16" fmla="*/ 884106 h 1656180"/>
              <a:gd name="connsiteX17" fmla="*/ 0 w 2088228"/>
              <a:gd name="connsiteY17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398816 w 2088228"/>
              <a:gd name="connsiteY15" fmla="*/ 1656180 h 1656180"/>
              <a:gd name="connsiteX16" fmla="*/ 645304 w 2088228"/>
              <a:gd name="connsiteY16" fmla="*/ 1023574 h 1656180"/>
              <a:gd name="connsiteX17" fmla="*/ 178772 w 2088228"/>
              <a:gd name="connsiteY17" fmla="*/ 884106 h 1656180"/>
              <a:gd name="connsiteX18" fmla="*/ 0 w 2088228"/>
              <a:gd name="connsiteY18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645304 w 2088228"/>
              <a:gd name="connsiteY17" fmla="*/ 1023574 h 1656180"/>
              <a:gd name="connsiteX18" fmla="*/ 178772 w 2088228"/>
              <a:gd name="connsiteY18" fmla="*/ 884106 h 1656180"/>
              <a:gd name="connsiteX19" fmla="*/ 0 w 2088228"/>
              <a:gd name="connsiteY19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104565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104565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805942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192128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104565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805942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088228" h="1656180">
                <a:moveTo>
                  <a:pt x="0" y="632604"/>
                </a:moveTo>
                <a:cubicBezTo>
                  <a:pt x="109018" y="634060"/>
                  <a:pt x="218035" y="499591"/>
                  <a:pt x="327053" y="501047"/>
                </a:cubicBezTo>
                <a:lnTo>
                  <a:pt x="871776" y="817961"/>
                </a:lnTo>
                <a:cubicBezTo>
                  <a:pt x="916742" y="695847"/>
                  <a:pt x="764001" y="314242"/>
                  <a:pt x="808967" y="192128"/>
                </a:cubicBezTo>
                <a:lnTo>
                  <a:pt x="1044114" y="0"/>
                </a:lnTo>
                <a:cubicBezTo>
                  <a:pt x="1072823" y="80518"/>
                  <a:pt x="1249814" y="136323"/>
                  <a:pt x="1278523" y="216841"/>
                </a:cubicBezTo>
                <a:lnTo>
                  <a:pt x="1154668" y="805604"/>
                </a:lnTo>
                <a:cubicBezTo>
                  <a:pt x="1298926" y="802939"/>
                  <a:pt x="1616179" y="466641"/>
                  <a:pt x="1760437" y="463976"/>
                </a:cubicBezTo>
                <a:lnTo>
                  <a:pt x="2088228" y="632604"/>
                </a:lnTo>
                <a:cubicBezTo>
                  <a:pt x="1987202" y="691725"/>
                  <a:pt x="1997387" y="824985"/>
                  <a:pt x="1896361" y="884106"/>
                </a:cubicBezTo>
                <a:lnTo>
                  <a:pt x="1183432" y="986504"/>
                </a:lnTo>
                <a:cubicBezTo>
                  <a:pt x="1223367" y="1084177"/>
                  <a:pt x="1658718" y="1218920"/>
                  <a:pt x="1698653" y="1316593"/>
                </a:cubicBezTo>
                <a:lnTo>
                  <a:pt x="1689412" y="1656180"/>
                </a:lnTo>
                <a:cubicBezTo>
                  <a:pt x="1597757" y="1600649"/>
                  <a:pt x="1444319" y="1643972"/>
                  <a:pt x="1352664" y="1588441"/>
                </a:cubicBezTo>
                <a:lnTo>
                  <a:pt x="1044114" y="1104565"/>
                </a:lnTo>
                <a:cubicBezTo>
                  <a:pt x="928661" y="1179360"/>
                  <a:pt x="887349" y="1513646"/>
                  <a:pt x="771896" y="1588441"/>
                </a:cubicBezTo>
                <a:lnTo>
                  <a:pt x="398816" y="1656180"/>
                </a:lnTo>
                <a:cubicBezTo>
                  <a:pt x="432560" y="1559460"/>
                  <a:pt x="367450" y="1400956"/>
                  <a:pt x="401194" y="1304236"/>
                </a:cubicBezTo>
                <a:lnTo>
                  <a:pt x="805942" y="1023574"/>
                </a:lnTo>
                <a:cubicBezTo>
                  <a:pt x="666907" y="935896"/>
                  <a:pt x="317807" y="971784"/>
                  <a:pt x="178772" y="884106"/>
                </a:cubicBezTo>
                <a:lnTo>
                  <a:pt x="0" y="63260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 rot="13754368">
            <a:off x="3216157" y="3910913"/>
            <a:ext cx="412433" cy="411636"/>
          </a:xfrm>
          <a:custGeom>
            <a:avLst/>
            <a:gdLst>
              <a:gd name="connsiteX0" fmla="*/ 1437 w 810975"/>
              <a:gd name="connsiteY0" fmla="*/ 323402 h 706871"/>
              <a:gd name="connsiteX1" fmla="*/ 285642 w 810975"/>
              <a:gd name="connsiteY1" fmla="*/ 619964 h 706871"/>
              <a:gd name="connsiteX2" fmla="*/ 594561 w 810975"/>
              <a:gd name="connsiteY2" fmla="*/ 706461 h 706871"/>
              <a:gd name="connsiteX3" fmla="*/ 804626 w 810975"/>
              <a:gd name="connsiteY3" fmla="*/ 595250 h 706871"/>
              <a:gd name="connsiteX4" fmla="*/ 755199 w 810975"/>
              <a:gd name="connsiteY4" fmla="*/ 360472 h 706871"/>
              <a:gd name="connsiteX5" fmla="*/ 742842 w 810975"/>
              <a:gd name="connsiteY5" fmla="*/ 150407 h 706871"/>
              <a:gd name="connsiteX6" fmla="*/ 730486 w 810975"/>
              <a:gd name="connsiteY6" fmla="*/ 2126 h 706871"/>
              <a:gd name="connsiteX7" fmla="*/ 643988 w 810975"/>
              <a:gd name="connsiteY7" fmla="*/ 261618 h 706871"/>
              <a:gd name="connsiteX8" fmla="*/ 260929 w 810975"/>
              <a:gd name="connsiteY8" fmla="*/ 88623 h 706871"/>
              <a:gd name="connsiteX9" fmla="*/ 409210 w 810975"/>
              <a:gd name="connsiteY9" fmla="*/ 397542 h 706871"/>
              <a:gd name="connsiteX10" fmla="*/ 1437 w 810975"/>
              <a:gd name="connsiteY10" fmla="*/ 323402 h 706871"/>
              <a:gd name="connsiteX0" fmla="*/ 871 w 983403"/>
              <a:gd name="connsiteY0" fmla="*/ 731175 h 737263"/>
              <a:gd name="connsiteX1" fmla="*/ 458070 w 983403"/>
              <a:gd name="connsiteY1" fmla="*/ 619964 h 737263"/>
              <a:gd name="connsiteX2" fmla="*/ 766989 w 983403"/>
              <a:gd name="connsiteY2" fmla="*/ 706461 h 737263"/>
              <a:gd name="connsiteX3" fmla="*/ 977054 w 983403"/>
              <a:gd name="connsiteY3" fmla="*/ 595250 h 737263"/>
              <a:gd name="connsiteX4" fmla="*/ 927627 w 983403"/>
              <a:gd name="connsiteY4" fmla="*/ 360472 h 737263"/>
              <a:gd name="connsiteX5" fmla="*/ 915270 w 983403"/>
              <a:gd name="connsiteY5" fmla="*/ 150407 h 737263"/>
              <a:gd name="connsiteX6" fmla="*/ 902914 w 983403"/>
              <a:gd name="connsiteY6" fmla="*/ 2126 h 737263"/>
              <a:gd name="connsiteX7" fmla="*/ 816416 w 983403"/>
              <a:gd name="connsiteY7" fmla="*/ 261618 h 737263"/>
              <a:gd name="connsiteX8" fmla="*/ 433357 w 983403"/>
              <a:gd name="connsiteY8" fmla="*/ 88623 h 737263"/>
              <a:gd name="connsiteX9" fmla="*/ 581638 w 983403"/>
              <a:gd name="connsiteY9" fmla="*/ 397542 h 737263"/>
              <a:gd name="connsiteX10" fmla="*/ 871 w 983403"/>
              <a:gd name="connsiteY10" fmla="*/ 731175 h 737263"/>
              <a:gd name="connsiteX0" fmla="*/ 4341 w 986873"/>
              <a:gd name="connsiteY0" fmla="*/ 731175 h 734712"/>
              <a:gd name="connsiteX1" fmla="*/ 461540 w 986873"/>
              <a:gd name="connsiteY1" fmla="*/ 619964 h 734712"/>
              <a:gd name="connsiteX2" fmla="*/ 770459 w 986873"/>
              <a:gd name="connsiteY2" fmla="*/ 706461 h 734712"/>
              <a:gd name="connsiteX3" fmla="*/ 980524 w 986873"/>
              <a:gd name="connsiteY3" fmla="*/ 595250 h 734712"/>
              <a:gd name="connsiteX4" fmla="*/ 931097 w 986873"/>
              <a:gd name="connsiteY4" fmla="*/ 360472 h 734712"/>
              <a:gd name="connsiteX5" fmla="*/ 918740 w 986873"/>
              <a:gd name="connsiteY5" fmla="*/ 150407 h 734712"/>
              <a:gd name="connsiteX6" fmla="*/ 906384 w 986873"/>
              <a:gd name="connsiteY6" fmla="*/ 2126 h 734712"/>
              <a:gd name="connsiteX7" fmla="*/ 819886 w 986873"/>
              <a:gd name="connsiteY7" fmla="*/ 261618 h 734712"/>
              <a:gd name="connsiteX8" fmla="*/ 436827 w 986873"/>
              <a:gd name="connsiteY8" fmla="*/ 88623 h 734712"/>
              <a:gd name="connsiteX9" fmla="*/ 585108 w 986873"/>
              <a:gd name="connsiteY9" fmla="*/ 397542 h 734712"/>
              <a:gd name="connsiteX10" fmla="*/ 251475 w 986873"/>
              <a:gd name="connsiteY10" fmla="*/ 459326 h 734712"/>
              <a:gd name="connsiteX11" fmla="*/ 4341 w 986873"/>
              <a:gd name="connsiteY11" fmla="*/ 731175 h 734712"/>
              <a:gd name="connsiteX0" fmla="*/ 4341 w 1004473"/>
              <a:gd name="connsiteY0" fmla="*/ 731109 h 734646"/>
              <a:gd name="connsiteX1" fmla="*/ 461540 w 1004473"/>
              <a:gd name="connsiteY1" fmla="*/ 619898 h 734646"/>
              <a:gd name="connsiteX2" fmla="*/ 770459 w 1004473"/>
              <a:gd name="connsiteY2" fmla="*/ 706395 h 734646"/>
              <a:gd name="connsiteX3" fmla="*/ 980524 w 1004473"/>
              <a:gd name="connsiteY3" fmla="*/ 595184 h 734646"/>
              <a:gd name="connsiteX4" fmla="*/ 992881 w 1004473"/>
              <a:gd name="connsiteY4" fmla="*/ 335692 h 734646"/>
              <a:gd name="connsiteX5" fmla="*/ 918740 w 1004473"/>
              <a:gd name="connsiteY5" fmla="*/ 150341 h 734646"/>
              <a:gd name="connsiteX6" fmla="*/ 906384 w 1004473"/>
              <a:gd name="connsiteY6" fmla="*/ 2060 h 734646"/>
              <a:gd name="connsiteX7" fmla="*/ 819886 w 1004473"/>
              <a:gd name="connsiteY7" fmla="*/ 261552 h 734646"/>
              <a:gd name="connsiteX8" fmla="*/ 436827 w 1004473"/>
              <a:gd name="connsiteY8" fmla="*/ 88557 h 734646"/>
              <a:gd name="connsiteX9" fmla="*/ 585108 w 1004473"/>
              <a:gd name="connsiteY9" fmla="*/ 397476 h 734646"/>
              <a:gd name="connsiteX10" fmla="*/ 251475 w 1004473"/>
              <a:gd name="connsiteY10" fmla="*/ 459260 h 734646"/>
              <a:gd name="connsiteX11" fmla="*/ 4341 w 1004473"/>
              <a:gd name="connsiteY11" fmla="*/ 731109 h 734646"/>
              <a:gd name="connsiteX0" fmla="*/ 4341 w 1228373"/>
              <a:gd name="connsiteY0" fmla="*/ 1057560 h 1061097"/>
              <a:gd name="connsiteX1" fmla="*/ 461540 w 1228373"/>
              <a:gd name="connsiteY1" fmla="*/ 946349 h 1061097"/>
              <a:gd name="connsiteX2" fmla="*/ 770459 w 1228373"/>
              <a:gd name="connsiteY2" fmla="*/ 1032846 h 1061097"/>
              <a:gd name="connsiteX3" fmla="*/ 980524 w 1228373"/>
              <a:gd name="connsiteY3" fmla="*/ 921635 h 1061097"/>
              <a:gd name="connsiteX4" fmla="*/ 992881 w 1228373"/>
              <a:gd name="connsiteY4" fmla="*/ 662143 h 1061097"/>
              <a:gd name="connsiteX5" fmla="*/ 1227659 w 1228373"/>
              <a:gd name="connsiteY5" fmla="*/ 7235 h 1061097"/>
              <a:gd name="connsiteX6" fmla="*/ 906384 w 1228373"/>
              <a:gd name="connsiteY6" fmla="*/ 328511 h 1061097"/>
              <a:gd name="connsiteX7" fmla="*/ 819886 w 1228373"/>
              <a:gd name="connsiteY7" fmla="*/ 588003 h 1061097"/>
              <a:gd name="connsiteX8" fmla="*/ 436827 w 1228373"/>
              <a:gd name="connsiteY8" fmla="*/ 415008 h 1061097"/>
              <a:gd name="connsiteX9" fmla="*/ 585108 w 1228373"/>
              <a:gd name="connsiteY9" fmla="*/ 723927 h 1061097"/>
              <a:gd name="connsiteX10" fmla="*/ 251475 w 1228373"/>
              <a:gd name="connsiteY10" fmla="*/ 785711 h 1061097"/>
              <a:gd name="connsiteX11" fmla="*/ 4341 w 1228373"/>
              <a:gd name="connsiteY11" fmla="*/ 1057560 h 1061097"/>
              <a:gd name="connsiteX0" fmla="*/ 4341 w 1230567"/>
              <a:gd name="connsiteY0" fmla="*/ 1072495 h 1076032"/>
              <a:gd name="connsiteX1" fmla="*/ 461540 w 1230567"/>
              <a:gd name="connsiteY1" fmla="*/ 961284 h 1076032"/>
              <a:gd name="connsiteX2" fmla="*/ 770459 w 1230567"/>
              <a:gd name="connsiteY2" fmla="*/ 1047781 h 1076032"/>
              <a:gd name="connsiteX3" fmla="*/ 980524 w 1230567"/>
              <a:gd name="connsiteY3" fmla="*/ 936570 h 1076032"/>
              <a:gd name="connsiteX4" fmla="*/ 992881 w 1230567"/>
              <a:gd name="connsiteY4" fmla="*/ 677078 h 1076032"/>
              <a:gd name="connsiteX5" fmla="*/ 1227659 w 1230567"/>
              <a:gd name="connsiteY5" fmla="*/ 22170 h 1076032"/>
              <a:gd name="connsiteX6" fmla="*/ 807530 w 1230567"/>
              <a:gd name="connsiteY6" fmla="*/ 195165 h 1076032"/>
              <a:gd name="connsiteX7" fmla="*/ 819886 w 1230567"/>
              <a:gd name="connsiteY7" fmla="*/ 602938 h 1076032"/>
              <a:gd name="connsiteX8" fmla="*/ 436827 w 1230567"/>
              <a:gd name="connsiteY8" fmla="*/ 429943 h 1076032"/>
              <a:gd name="connsiteX9" fmla="*/ 585108 w 1230567"/>
              <a:gd name="connsiteY9" fmla="*/ 738862 h 1076032"/>
              <a:gd name="connsiteX10" fmla="*/ 251475 w 1230567"/>
              <a:gd name="connsiteY10" fmla="*/ 800646 h 1076032"/>
              <a:gd name="connsiteX11" fmla="*/ 4341 w 1230567"/>
              <a:gd name="connsiteY11" fmla="*/ 1072495 h 1076032"/>
              <a:gd name="connsiteX0" fmla="*/ 4341 w 1231061"/>
              <a:gd name="connsiteY0" fmla="*/ 1053601 h 1057138"/>
              <a:gd name="connsiteX1" fmla="*/ 461540 w 1231061"/>
              <a:gd name="connsiteY1" fmla="*/ 942390 h 1057138"/>
              <a:gd name="connsiteX2" fmla="*/ 770459 w 1231061"/>
              <a:gd name="connsiteY2" fmla="*/ 1028887 h 1057138"/>
              <a:gd name="connsiteX3" fmla="*/ 980524 w 1231061"/>
              <a:gd name="connsiteY3" fmla="*/ 917676 h 1057138"/>
              <a:gd name="connsiteX4" fmla="*/ 992881 w 1231061"/>
              <a:gd name="connsiteY4" fmla="*/ 658184 h 1057138"/>
              <a:gd name="connsiteX5" fmla="*/ 1005238 w 1231061"/>
              <a:gd name="connsiteY5" fmla="*/ 312196 h 1057138"/>
              <a:gd name="connsiteX6" fmla="*/ 1227659 w 1231061"/>
              <a:gd name="connsiteY6" fmla="*/ 3276 h 1057138"/>
              <a:gd name="connsiteX7" fmla="*/ 807530 w 1231061"/>
              <a:gd name="connsiteY7" fmla="*/ 176271 h 1057138"/>
              <a:gd name="connsiteX8" fmla="*/ 819886 w 1231061"/>
              <a:gd name="connsiteY8" fmla="*/ 584044 h 1057138"/>
              <a:gd name="connsiteX9" fmla="*/ 436827 w 1231061"/>
              <a:gd name="connsiteY9" fmla="*/ 411049 h 1057138"/>
              <a:gd name="connsiteX10" fmla="*/ 585108 w 1231061"/>
              <a:gd name="connsiteY10" fmla="*/ 719968 h 1057138"/>
              <a:gd name="connsiteX11" fmla="*/ 251475 w 1231061"/>
              <a:gd name="connsiteY11" fmla="*/ 781752 h 1057138"/>
              <a:gd name="connsiteX12" fmla="*/ 4341 w 1231061"/>
              <a:gd name="connsiteY12" fmla="*/ 1053601 h 1057138"/>
              <a:gd name="connsiteX0" fmla="*/ 4341 w 1231061"/>
              <a:gd name="connsiteY0" fmla="*/ 1053601 h 1057138"/>
              <a:gd name="connsiteX1" fmla="*/ 461540 w 1231061"/>
              <a:gd name="connsiteY1" fmla="*/ 942390 h 1057138"/>
              <a:gd name="connsiteX2" fmla="*/ 770459 w 1231061"/>
              <a:gd name="connsiteY2" fmla="*/ 1028887 h 1057138"/>
              <a:gd name="connsiteX3" fmla="*/ 1029951 w 1231061"/>
              <a:gd name="connsiteY3" fmla="*/ 930033 h 1057138"/>
              <a:gd name="connsiteX4" fmla="*/ 992881 w 1231061"/>
              <a:gd name="connsiteY4" fmla="*/ 658184 h 1057138"/>
              <a:gd name="connsiteX5" fmla="*/ 1005238 w 1231061"/>
              <a:gd name="connsiteY5" fmla="*/ 312196 h 1057138"/>
              <a:gd name="connsiteX6" fmla="*/ 1227659 w 1231061"/>
              <a:gd name="connsiteY6" fmla="*/ 3276 h 1057138"/>
              <a:gd name="connsiteX7" fmla="*/ 807530 w 1231061"/>
              <a:gd name="connsiteY7" fmla="*/ 176271 h 1057138"/>
              <a:gd name="connsiteX8" fmla="*/ 819886 w 1231061"/>
              <a:gd name="connsiteY8" fmla="*/ 584044 h 1057138"/>
              <a:gd name="connsiteX9" fmla="*/ 436827 w 1231061"/>
              <a:gd name="connsiteY9" fmla="*/ 411049 h 1057138"/>
              <a:gd name="connsiteX10" fmla="*/ 585108 w 1231061"/>
              <a:gd name="connsiteY10" fmla="*/ 719968 h 1057138"/>
              <a:gd name="connsiteX11" fmla="*/ 251475 w 1231061"/>
              <a:gd name="connsiteY11" fmla="*/ 781752 h 1057138"/>
              <a:gd name="connsiteX12" fmla="*/ 4341 w 1231061"/>
              <a:gd name="connsiteY12" fmla="*/ 1053601 h 1057138"/>
              <a:gd name="connsiteX0" fmla="*/ 4341 w 1231061"/>
              <a:gd name="connsiteY0" fmla="*/ 1053601 h 1057138"/>
              <a:gd name="connsiteX1" fmla="*/ 461540 w 1231061"/>
              <a:gd name="connsiteY1" fmla="*/ 942390 h 1057138"/>
              <a:gd name="connsiteX2" fmla="*/ 770459 w 1231061"/>
              <a:gd name="connsiteY2" fmla="*/ 1028887 h 1057138"/>
              <a:gd name="connsiteX3" fmla="*/ 1029951 w 1231061"/>
              <a:gd name="connsiteY3" fmla="*/ 930033 h 1057138"/>
              <a:gd name="connsiteX4" fmla="*/ 992881 w 1231061"/>
              <a:gd name="connsiteY4" fmla="*/ 658184 h 1057138"/>
              <a:gd name="connsiteX5" fmla="*/ 1005238 w 1231061"/>
              <a:gd name="connsiteY5" fmla="*/ 312196 h 1057138"/>
              <a:gd name="connsiteX6" fmla="*/ 1227659 w 1231061"/>
              <a:gd name="connsiteY6" fmla="*/ 3276 h 1057138"/>
              <a:gd name="connsiteX7" fmla="*/ 807530 w 1231061"/>
              <a:gd name="connsiteY7" fmla="*/ 176271 h 1057138"/>
              <a:gd name="connsiteX8" fmla="*/ 819886 w 1231061"/>
              <a:gd name="connsiteY8" fmla="*/ 584044 h 1057138"/>
              <a:gd name="connsiteX9" fmla="*/ 436827 w 1231061"/>
              <a:gd name="connsiteY9" fmla="*/ 411049 h 1057138"/>
              <a:gd name="connsiteX10" fmla="*/ 585108 w 1231061"/>
              <a:gd name="connsiteY10" fmla="*/ 719968 h 1057138"/>
              <a:gd name="connsiteX11" fmla="*/ 251475 w 1231061"/>
              <a:gd name="connsiteY11" fmla="*/ 781752 h 1057138"/>
              <a:gd name="connsiteX12" fmla="*/ 4341 w 1231061"/>
              <a:gd name="connsiteY12" fmla="*/ 1053601 h 1057138"/>
              <a:gd name="connsiteX0" fmla="*/ 4341 w 1088125"/>
              <a:gd name="connsiteY0" fmla="*/ 1029559 h 1033096"/>
              <a:gd name="connsiteX1" fmla="*/ 461540 w 1088125"/>
              <a:gd name="connsiteY1" fmla="*/ 918348 h 1033096"/>
              <a:gd name="connsiteX2" fmla="*/ 770459 w 1088125"/>
              <a:gd name="connsiteY2" fmla="*/ 1004845 h 1033096"/>
              <a:gd name="connsiteX3" fmla="*/ 1029951 w 1088125"/>
              <a:gd name="connsiteY3" fmla="*/ 905991 h 1033096"/>
              <a:gd name="connsiteX4" fmla="*/ 992881 w 1088125"/>
              <a:gd name="connsiteY4" fmla="*/ 634142 h 1033096"/>
              <a:gd name="connsiteX5" fmla="*/ 1005238 w 1088125"/>
              <a:gd name="connsiteY5" fmla="*/ 288154 h 1033096"/>
              <a:gd name="connsiteX6" fmla="*/ 1079377 w 1088125"/>
              <a:gd name="connsiteY6" fmla="*/ 3947 h 1033096"/>
              <a:gd name="connsiteX7" fmla="*/ 807530 w 1088125"/>
              <a:gd name="connsiteY7" fmla="*/ 152229 h 1033096"/>
              <a:gd name="connsiteX8" fmla="*/ 819886 w 1088125"/>
              <a:gd name="connsiteY8" fmla="*/ 560002 h 1033096"/>
              <a:gd name="connsiteX9" fmla="*/ 436827 w 1088125"/>
              <a:gd name="connsiteY9" fmla="*/ 387007 h 1033096"/>
              <a:gd name="connsiteX10" fmla="*/ 585108 w 1088125"/>
              <a:gd name="connsiteY10" fmla="*/ 695926 h 1033096"/>
              <a:gd name="connsiteX11" fmla="*/ 251475 w 1088125"/>
              <a:gd name="connsiteY11" fmla="*/ 757710 h 1033096"/>
              <a:gd name="connsiteX12" fmla="*/ 4341 w 1088125"/>
              <a:gd name="connsiteY12" fmla="*/ 1029559 h 1033096"/>
              <a:gd name="connsiteX0" fmla="*/ 4341 w 1161067"/>
              <a:gd name="connsiteY0" fmla="*/ 1176127 h 1179664"/>
              <a:gd name="connsiteX1" fmla="*/ 461540 w 1161067"/>
              <a:gd name="connsiteY1" fmla="*/ 1064916 h 1179664"/>
              <a:gd name="connsiteX2" fmla="*/ 770459 w 1161067"/>
              <a:gd name="connsiteY2" fmla="*/ 1151413 h 1179664"/>
              <a:gd name="connsiteX3" fmla="*/ 1029951 w 1161067"/>
              <a:gd name="connsiteY3" fmla="*/ 1052559 h 1179664"/>
              <a:gd name="connsiteX4" fmla="*/ 992881 w 1161067"/>
              <a:gd name="connsiteY4" fmla="*/ 780710 h 1179664"/>
              <a:gd name="connsiteX5" fmla="*/ 1005238 w 1161067"/>
              <a:gd name="connsiteY5" fmla="*/ 434722 h 1179664"/>
              <a:gd name="connsiteX6" fmla="*/ 1156231 w 1161067"/>
              <a:gd name="connsiteY6" fmla="*/ 1753 h 1179664"/>
              <a:gd name="connsiteX7" fmla="*/ 807530 w 1161067"/>
              <a:gd name="connsiteY7" fmla="*/ 298797 h 1179664"/>
              <a:gd name="connsiteX8" fmla="*/ 819886 w 1161067"/>
              <a:gd name="connsiteY8" fmla="*/ 706570 h 1179664"/>
              <a:gd name="connsiteX9" fmla="*/ 436827 w 1161067"/>
              <a:gd name="connsiteY9" fmla="*/ 533575 h 1179664"/>
              <a:gd name="connsiteX10" fmla="*/ 585108 w 1161067"/>
              <a:gd name="connsiteY10" fmla="*/ 842494 h 1179664"/>
              <a:gd name="connsiteX11" fmla="*/ 251475 w 1161067"/>
              <a:gd name="connsiteY11" fmla="*/ 904278 h 1179664"/>
              <a:gd name="connsiteX12" fmla="*/ 4341 w 1161067"/>
              <a:gd name="connsiteY12" fmla="*/ 1176127 h 1179664"/>
              <a:gd name="connsiteX0" fmla="*/ 4341 w 1161067"/>
              <a:gd name="connsiteY0" fmla="*/ 1176127 h 1181662"/>
              <a:gd name="connsiteX1" fmla="*/ 461540 w 1161067"/>
              <a:gd name="connsiteY1" fmla="*/ 1091964 h 1181662"/>
              <a:gd name="connsiteX2" fmla="*/ 770459 w 1161067"/>
              <a:gd name="connsiteY2" fmla="*/ 1151413 h 1181662"/>
              <a:gd name="connsiteX3" fmla="*/ 1029951 w 1161067"/>
              <a:gd name="connsiteY3" fmla="*/ 1052559 h 1181662"/>
              <a:gd name="connsiteX4" fmla="*/ 992881 w 1161067"/>
              <a:gd name="connsiteY4" fmla="*/ 780710 h 1181662"/>
              <a:gd name="connsiteX5" fmla="*/ 1005238 w 1161067"/>
              <a:gd name="connsiteY5" fmla="*/ 434722 h 1181662"/>
              <a:gd name="connsiteX6" fmla="*/ 1156231 w 1161067"/>
              <a:gd name="connsiteY6" fmla="*/ 1753 h 1181662"/>
              <a:gd name="connsiteX7" fmla="*/ 807530 w 1161067"/>
              <a:gd name="connsiteY7" fmla="*/ 298797 h 1181662"/>
              <a:gd name="connsiteX8" fmla="*/ 819886 w 1161067"/>
              <a:gd name="connsiteY8" fmla="*/ 706570 h 1181662"/>
              <a:gd name="connsiteX9" fmla="*/ 436827 w 1161067"/>
              <a:gd name="connsiteY9" fmla="*/ 533575 h 1181662"/>
              <a:gd name="connsiteX10" fmla="*/ 585108 w 1161067"/>
              <a:gd name="connsiteY10" fmla="*/ 842494 h 1181662"/>
              <a:gd name="connsiteX11" fmla="*/ 251475 w 1161067"/>
              <a:gd name="connsiteY11" fmla="*/ 904278 h 1181662"/>
              <a:gd name="connsiteX12" fmla="*/ 4341 w 1161067"/>
              <a:gd name="connsiteY12" fmla="*/ 1176127 h 1181662"/>
              <a:gd name="connsiteX0" fmla="*/ 19869 w 1176595"/>
              <a:gd name="connsiteY0" fmla="*/ 1176127 h 1188476"/>
              <a:gd name="connsiteX1" fmla="*/ 477068 w 1176595"/>
              <a:gd name="connsiteY1" fmla="*/ 1091964 h 1188476"/>
              <a:gd name="connsiteX2" fmla="*/ 785987 w 1176595"/>
              <a:gd name="connsiteY2" fmla="*/ 1151413 h 1188476"/>
              <a:gd name="connsiteX3" fmla="*/ 1045479 w 1176595"/>
              <a:gd name="connsiteY3" fmla="*/ 1052559 h 1188476"/>
              <a:gd name="connsiteX4" fmla="*/ 1008409 w 1176595"/>
              <a:gd name="connsiteY4" fmla="*/ 780710 h 1188476"/>
              <a:gd name="connsiteX5" fmla="*/ 1020766 w 1176595"/>
              <a:gd name="connsiteY5" fmla="*/ 434722 h 1188476"/>
              <a:gd name="connsiteX6" fmla="*/ 1171759 w 1176595"/>
              <a:gd name="connsiteY6" fmla="*/ 1753 h 1188476"/>
              <a:gd name="connsiteX7" fmla="*/ 823058 w 1176595"/>
              <a:gd name="connsiteY7" fmla="*/ 298797 h 1188476"/>
              <a:gd name="connsiteX8" fmla="*/ 835414 w 1176595"/>
              <a:gd name="connsiteY8" fmla="*/ 706570 h 1188476"/>
              <a:gd name="connsiteX9" fmla="*/ 452355 w 1176595"/>
              <a:gd name="connsiteY9" fmla="*/ 533575 h 1188476"/>
              <a:gd name="connsiteX10" fmla="*/ 600636 w 1176595"/>
              <a:gd name="connsiteY10" fmla="*/ 842494 h 1188476"/>
              <a:gd name="connsiteX11" fmla="*/ 134255 w 1176595"/>
              <a:gd name="connsiteY11" fmla="*/ 775802 h 1188476"/>
              <a:gd name="connsiteX12" fmla="*/ 19869 w 1176595"/>
              <a:gd name="connsiteY12" fmla="*/ 1176127 h 1188476"/>
              <a:gd name="connsiteX0" fmla="*/ 11703 w 1259257"/>
              <a:gd name="connsiteY0" fmla="*/ 1378985 h 1385142"/>
              <a:gd name="connsiteX1" fmla="*/ 559730 w 1259257"/>
              <a:gd name="connsiteY1" fmla="*/ 1091964 h 1385142"/>
              <a:gd name="connsiteX2" fmla="*/ 868649 w 1259257"/>
              <a:gd name="connsiteY2" fmla="*/ 1151413 h 1385142"/>
              <a:gd name="connsiteX3" fmla="*/ 1128141 w 1259257"/>
              <a:gd name="connsiteY3" fmla="*/ 1052559 h 1385142"/>
              <a:gd name="connsiteX4" fmla="*/ 1091071 w 1259257"/>
              <a:gd name="connsiteY4" fmla="*/ 780710 h 1385142"/>
              <a:gd name="connsiteX5" fmla="*/ 1103428 w 1259257"/>
              <a:gd name="connsiteY5" fmla="*/ 434722 h 1385142"/>
              <a:gd name="connsiteX6" fmla="*/ 1254421 w 1259257"/>
              <a:gd name="connsiteY6" fmla="*/ 1753 h 1385142"/>
              <a:gd name="connsiteX7" fmla="*/ 905720 w 1259257"/>
              <a:gd name="connsiteY7" fmla="*/ 298797 h 1385142"/>
              <a:gd name="connsiteX8" fmla="*/ 918076 w 1259257"/>
              <a:gd name="connsiteY8" fmla="*/ 706570 h 1385142"/>
              <a:gd name="connsiteX9" fmla="*/ 535017 w 1259257"/>
              <a:gd name="connsiteY9" fmla="*/ 533575 h 1385142"/>
              <a:gd name="connsiteX10" fmla="*/ 683298 w 1259257"/>
              <a:gd name="connsiteY10" fmla="*/ 842494 h 1385142"/>
              <a:gd name="connsiteX11" fmla="*/ 216917 w 1259257"/>
              <a:gd name="connsiteY11" fmla="*/ 775802 h 1385142"/>
              <a:gd name="connsiteX12" fmla="*/ 11703 w 1259257"/>
              <a:gd name="connsiteY12" fmla="*/ 1378985 h 1385142"/>
              <a:gd name="connsiteX0" fmla="*/ 5618 w 1253172"/>
              <a:gd name="connsiteY0" fmla="*/ 1378985 h 1382633"/>
              <a:gd name="connsiteX1" fmla="*/ 553645 w 1253172"/>
              <a:gd name="connsiteY1" fmla="*/ 1091964 h 1382633"/>
              <a:gd name="connsiteX2" fmla="*/ 862564 w 1253172"/>
              <a:gd name="connsiteY2" fmla="*/ 1151413 h 1382633"/>
              <a:gd name="connsiteX3" fmla="*/ 1122056 w 1253172"/>
              <a:gd name="connsiteY3" fmla="*/ 1052559 h 1382633"/>
              <a:gd name="connsiteX4" fmla="*/ 1084986 w 1253172"/>
              <a:gd name="connsiteY4" fmla="*/ 780710 h 1382633"/>
              <a:gd name="connsiteX5" fmla="*/ 1097343 w 1253172"/>
              <a:gd name="connsiteY5" fmla="*/ 434722 h 1382633"/>
              <a:gd name="connsiteX6" fmla="*/ 1248336 w 1253172"/>
              <a:gd name="connsiteY6" fmla="*/ 1753 h 1382633"/>
              <a:gd name="connsiteX7" fmla="*/ 899635 w 1253172"/>
              <a:gd name="connsiteY7" fmla="*/ 298797 h 1382633"/>
              <a:gd name="connsiteX8" fmla="*/ 911991 w 1253172"/>
              <a:gd name="connsiteY8" fmla="*/ 706570 h 1382633"/>
              <a:gd name="connsiteX9" fmla="*/ 528932 w 1253172"/>
              <a:gd name="connsiteY9" fmla="*/ 533575 h 1382633"/>
              <a:gd name="connsiteX10" fmla="*/ 677213 w 1253172"/>
              <a:gd name="connsiteY10" fmla="*/ 842494 h 1382633"/>
              <a:gd name="connsiteX11" fmla="*/ 287686 w 1253172"/>
              <a:gd name="connsiteY11" fmla="*/ 856945 h 1382633"/>
              <a:gd name="connsiteX12" fmla="*/ 5618 w 1253172"/>
              <a:gd name="connsiteY12" fmla="*/ 1378985 h 1382633"/>
              <a:gd name="connsiteX0" fmla="*/ 5618 w 1130348"/>
              <a:gd name="connsiteY0" fmla="*/ 1097068 h 1100716"/>
              <a:gd name="connsiteX1" fmla="*/ 553645 w 1130348"/>
              <a:gd name="connsiteY1" fmla="*/ 810047 h 1100716"/>
              <a:gd name="connsiteX2" fmla="*/ 862564 w 1130348"/>
              <a:gd name="connsiteY2" fmla="*/ 869496 h 1100716"/>
              <a:gd name="connsiteX3" fmla="*/ 1122056 w 1130348"/>
              <a:gd name="connsiteY3" fmla="*/ 770642 h 1100716"/>
              <a:gd name="connsiteX4" fmla="*/ 1084986 w 1130348"/>
              <a:gd name="connsiteY4" fmla="*/ 498793 h 1100716"/>
              <a:gd name="connsiteX5" fmla="*/ 1097343 w 1130348"/>
              <a:gd name="connsiteY5" fmla="*/ 152805 h 1100716"/>
              <a:gd name="connsiteX6" fmla="*/ 1108601 w 1130348"/>
              <a:gd name="connsiteY6" fmla="*/ 84980 h 1100716"/>
              <a:gd name="connsiteX7" fmla="*/ 899635 w 1130348"/>
              <a:gd name="connsiteY7" fmla="*/ 16880 h 1100716"/>
              <a:gd name="connsiteX8" fmla="*/ 911991 w 1130348"/>
              <a:gd name="connsiteY8" fmla="*/ 424653 h 1100716"/>
              <a:gd name="connsiteX9" fmla="*/ 528932 w 1130348"/>
              <a:gd name="connsiteY9" fmla="*/ 251658 h 1100716"/>
              <a:gd name="connsiteX10" fmla="*/ 677213 w 1130348"/>
              <a:gd name="connsiteY10" fmla="*/ 560577 h 1100716"/>
              <a:gd name="connsiteX11" fmla="*/ 287686 w 1130348"/>
              <a:gd name="connsiteY11" fmla="*/ 575028 h 1100716"/>
              <a:gd name="connsiteX12" fmla="*/ 5618 w 1130348"/>
              <a:gd name="connsiteY12" fmla="*/ 1097068 h 1100716"/>
              <a:gd name="connsiteX0" fmla="*/ 5618 w 1124327"/>
              <a:gd name="connsiteY0" fmla="*/ 1023525 h 1027173"/>
              <a:gd name="connsiteX1" fmla="*/ 553645 w 1124327"/>
              <a:gd name="connsiteY1" fmla="*/ 736504 h 1027173"/>
              <a:gd name="connsiteX2" fmla="*/ 862564 w 1124327"/>
              <a:gd name="connsiteY2" fmla="*/ 795953 h 1027173"/>
              <a:gd name="connsiteX3" fmla="*/ 1122056 w 1124327"/>
              <a:gd name="connsiteY3" fmla="*/ 697099 h 1027173"/>
              <a:gd name="connsiteX4" fmla="*/ 1084986 w 1124327"/>
              <a:gd name="connsiteY4" fmla="*/ 425250 h 1027173"/>
              <a:gd name="connsiteX5" fmla="*/ 1097343 w 1124327"/>
              <a:gd name="connsiteY5" fmla="*/ 79262 h 1027173"/>
              <a:gd name="connsiteX6" fmla="*/ 1108601 w 1124327"/>
              <a:gd name="connsiteY6" fmla="*/ 11437 h 1027173"/>
              <a:gd name="connsiteX7" fmla="*/ 990462 w 1124327"/>
              <a:gd name="connsiteY7" fmla="*/ 132672 h 1027173"/>
              <a:gd name="connsiteX8" fmla="*/ 911991 w 1124327"/>
              <a:gd name="connsiteY8" fmla="*/ 351110 h 1027173"/>
              <a:gd name="connsiteX9" fmla="*/ 528932 w 1124327"/>
              <a:gd name="connsiteY9" fmla="*/ 178115 h 1027173"/>
              <a:gd name="connsiteX10" fmla="*/ 677213 w 1124327"/>
              <a:gd name="connsiteY10" fmla="*/ 487034 h 1027173"/>
              <a:gd name="connsiteX11" fmla="*/ 287686 w 1124327"/>
              <a:gd name="connsiteY11" fmla="*/ 501485 h 1027173"/>
              <a:gd name="connsiteX12" fmla="*/ 5618 w 1124327"/>
              <a:gd name="connsiteY12" fmla="*/ 1023525 h 1027173"/>
              <a:gd name="connsiteX0" fmla="*/ 1128 w 1119837"/>
              <a:gd name="connsiteY0" fmla="*/ 1023525 h 1026261"/>
              <a:gd name="connsiteX1" fmla="*/ 549155 w 1119837"/>
              <a:gd name="connsiteY1" fmla="*/ 736504 h 1026261"/>
              <a:gd name="connsiteX2" fmla="*/ 858074 w 1119837"/>
              <a:gd name="connsiteY2" fmla="*/ 795953 h 1026261"/>
              <a:gd name="connsiteX3" fmla="*/ 1117566 w 1119837"/>
              <a:gd name="connsiteY3" fmla="*/ 697099 h 1026261"/>
              <a:gd name="connsiteX4" fmla="*/ 1080496 w 1119837"/>
              <a:gd name="connsiteY4" fmla="*/ 425250 h 1026261"/>
              <a:gd name="connsiteX5" fmla="*/ 1092853 w 1119837"/>
              <a:gd name="connsiteY5" fmla="*/ 79262 h 1026261"/>
              <a:gd name="connsiteX6" fmla="*/ 1104111 w 1119837"/>
              <a:gd name="connsiteY6" fmla="*/ 11437 h 1026261"/>
              <a:gd name="connsiteX7" fmla="*/ 985972 w 1119837"/>
              <a:gd name="connsiteY7" fmla="*/ 132672 h 1026261"/>
              <a:gd name="connsiteX8" fmla="*/ 907501 w 1119837"/>
              <a:gd name="connsiteY8" fmla="*/ 351110 h 1026261"/>
              <a:gd name="connsiteX9" fmla="*/ 524442 w 1119837"/>
              <a:gd name="connsiteY9" fmla="*/ 178115 h 1026261"/>
              <a:gd name="connsiteX10" fmla="*/ 672723 w 1119837"/>
              <a:gd name="connsiteY10" fmla="*/ 487034 h 1026261"/>
              <a:gd name="connsiteX11" fmla="*/ 410990 w 1119837"/>
              <a:gd name="connsiteY11" fmla="*/ 536157 h 1026261"/>
              <a:gd name="connsiteX12" fmla="*/ 1128 w 1119837"/>
              <a:gd name="connsiteY12" fmla="*/ 1023525 h 1026261"/>
              <a:gd name="connsiteX0" fmla="*/ 2526 w 924630"/>
              <a:gd name="connsiteY0" fmla="*/ 789485 h 801035"/>
              <a:gd name="connsiteX1" fmla="*/ 353948 w 924630"/>
              <a:gd name="connsiteY1" fmla="*/ 736504 h 801035"/>
              <a:gd name="connsiteX2" fmla="*/ 662867 w 924630"/>
              <a:gd name="connsiteY2" fmla="*/ 795953 h 801035"/>
              <a:gd name="connsiteX3" fmla="*/ 922359 w 924630"/>
              <a:gd name="connsiteY3" fmla="*/ 697099 h 801035"/>
              <a:gd name="connsiteX4" fmla="*/ 885289 w 924630"/>
              <a:gd name="connsiteY4" fmla="*/ 425250 h 801035"/>
              <a:gd name="connsiteX5" fmla="*/ 897646 w 924630"/>
              <a:gd name="connsiteY5" fmla="*/ 79262 h 801035"/>
              <a:gd name="connsiteX6" fmla="*/ 908904 w 924630"/>
              <a:gd name="connsiteY6" fmla="*/ 11437 h 801035"/>
              <a:gd name="connsiteX7" fmla="*/ 790765 w 924630"/>
              <a:gd name="connsiteY7" fmla="*/ 132672 h 801035"/>
              <a:gd name="connsiteX8" fmla="*/ 712294 w 924630"/>
              <a:gd name="connsiteY8" fmla="*/ 351110 h 801035"/>
              <a:gd name="connsiteX9" fmla="*/ 329235 w 924630"/>
              <a:gd name="connsiteY9" fmla="*/ 178115 h 801035"/>
              <a:gd name="connsiteX10" fmla="*/ 477516 w 924630"/>
              <a:gd name="connsiteY10" fmla="*/ 487034 h 801035"/>
              <a:gd name="connsiteX11" fmla="*/ 215783 w 924630"/>
              <a:gd name="connsiteY11" fmla="*/ 536157 h 801035"/>
              <a:gd name="connsiteX12" fmla="*/ 2526 w 924630"/>
              <a:gd name="connsiteY12" fmla="*/ 789485 h 801035"/>
              <a:gd name="connsiteX0" fmla="*/ 2526 w 952449"/>
              <a:gd name="connsiteY0" fmla="*/ 789485 h 797089"/>
              <a:gd name="connsiteX1" fmla="*/ 353948 w 952449"/>
              <a:gd name="connsiteY1" fmla="*/ 736504 h 797089"/>
              <a:gd name="connsiteX2" fmla="*/ 662867 w 952449"/>
              <a:gd name="connsiteY2" fmla="*/ 795953 h 797089"/>
              <a:gd name="connsiteX3" fmla="*/ 922359 w 952449"/>
              <a:gd name="connsiteY3" fmla="*/ 697099 h 797089"/>
              <a:gd name="connsiteX4" fmla="*/ 944271 w 952449"/>
              <a:gd name="connsiteY4" fmla="*/ 425250 h 797089"/>
              <a:gd name="connsiteX5" fmla="*/ 897646 w 952449"/>
              <a:gd name="connsiteY5" fmla="*/ 79262 h 797089"/>
              <a:gd name="connsiteX6" fmla="*/ 908904 w 952449"/>
              <a:gd name="connsiteY6" fmla="*/ 11437 h 797089"/>
              <a:gd name="connsiteX7" fmla="*/ 790765 w 952449"/>
              <a:gd name="connsiteY7" fmla="*/ 132672 h 797089"/>
              <a:gd name="connsiteX8" fmla="*/ 712294 w 952449"/>
              <a:gd name="connsiteY8" fmla="*/ 351110 h 797089"/>
              <a:gd name="connsiteX9" fmla="*/ 329235 w 952449"/>
              <a:gd name="connsiteY9" fmla="*/ 178115 h 797089"/>
              <a:gd name="connsiteX10" fmla="*/ 477516 w 952449"/>
              <a:gd name="connsiteY10" fmla="*/ 487034 h 797089"/>
              <a:gd name="connsiteX11" fmla="*/ 215783 w 952449"/>
              <a:gd name="connsiteY11" fmla="*/ 536157 h 797089"/>
              <a:gd name="connsiteX12" fmla="*/ 2526 w 952449"/>
              <a:gd name="connsiteY12" fmla="*/ 789485 h 79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52449" h="797089">
                <a:moveTo>
                  <a:pt x="2526" y="789485"/>
                </a:moveTo>
                <a:cubicBezTo>
                  <a:pt x="25553" y="822876"/>
                  <a:pt x="243891" y="735426"/>
                  <a:pt x="353948" y="736504"/>
                </a:cubicBezTo>
                <a:cubicBezTo>
                  <a:pt x="464005" y="737582"/>
                  <a:pt x="568132" y="802520"/>
                  <a:pt x="662867" y="795953"/>
                </a:cubicBezTo>
                <a:cubicBezTo>
                  <a:pt x="757602" y="789386"/>
                  <a:pt x="875458" y="758883"/>
                  <a:pt x="922359" y="697099"/>
                </a:cubicBezTo>
                <a:cubicBezTo>
                  <a:pt x="969260" y="635315"/>
                  <a:pt x="948390" y="528223"/>
                  <a:pt x="944271" y="425250"/>
                </a:cubicBezTo>
                <a:cubicBezTo>
                  <a:pt x="940152" y="322277"/>
                  <a:pt x="858516" y="188413"/>
                  <a:pt x="897646" y="79262"/>
                </a:cubicBezTo>
                <a:cubicBezTo>
                  <a:pt x="936776" y="-29889"/>
                  <a:pt x="926717" y="2535"/>
                  <a:pt x="908904" y="11437"/>
                </a:cubicBezTo>
                <a:cubicBezTo>
                  <a:pt x="891091" y="20339"/>
                  <a:pt x="823533" y="76060"/>
                  <a:pt x="790765" y="132672"/>
                </a:cubicBezTo>
                <a:cubicBezTo>
                  <a:pt x="757997" y="189284"/>
                  <a:pt x="789216" y="343536"/>
                  <a:pt x="712294" y="351110"/>
                </a:cubicBezTo>
                <a:cubicBezTo>
                  <a:pt x="635372" y="358684"/>
                  <a:pt x="368365" y="155461"/>
                  <a:pt x="329235" y="178115"/>
                </a:cubicBezTo>
                <a:cubicBezTo>
                  <a:pt x="290105" y="200769"/>
                  <a:pt x="496425" y="427360"/>
                  <a:pt x="477516" y="487034"/>
                </a:cubicBezTo>
                <a:cubicBezTo>
                  <a:pt x="458607" y="546708"/>
                  <a:pt x="312578" y="480552"/>
                  <a:pt x="215783" y="536157"/>
                </a:cubicBezTo>
                <a:cubicBezTo>
                  <a:pt x="118989" y="591763"/>
                  <a:pt x="-20501" y="756094"/>
                  <a:pt x="2526" y="789485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256929" y="3624245"/>
            <a:ext cx="144016" cy="144016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5-конечная звезда 5"/>
          <p:cNvSpPr/>
          <p:nvPr/>
        </p:nvSpPr>
        <p:spPr>
          <a:xfrm rot="1755018">
            <a:off x="2210632" y="2718530"/>
            <a:ext cx="763910" cy="664299"/>
          </a:xfrm>
          <a:custGeom>
            <a:avLst/>
            <a:gdLst>
              <a:gd name="connsiteX0" fmla="*/ 2 w 2088232"/>
              <a:gd name="connsiteY0" fmla="*/ 632604 h 1656184"/>
              <a:gd name="connsiteX1" fmla="*/ 797638 w 2088232"/>
              <a:gd name="connsiteY1" fmla="*/ 632609 h 1656184"/>
              <a:gd name="connsiteX2" fmla="*/ 1044116 w 2088232"/>
              <a:gd name="connsiteY2" fmla="*/ 0 h 1656184"/>
              <a:gd name="connsiteX3" fmla="*/ 1290594 w 2088232"/>
              <a:gd name="connsiteY3" fmla="*/ 632609 h 1656184"/>
              <a:gd name="connsiteX4" fmla="*/ 2088230 w 2088232"/>
              <a:gd name="connsiteY4" fmla="*/ 632604 h 1656184"/>
              <a:gd name="connsiteX5" fmla="*/ 1442926 w 2088232"/>
              <a:gd name="connsiteY5" fmla="*/ 1023574 h 1656184"/>
              <a:gd name="connsiteX6" fmla="*/ 1689414 w 2088232"/>
              <a:gd name="connsiteY6" fmla="*/ 1656180 h 1656184"/>
              <a:gd name="connsiteX7" fmla="*/ 1044116 w 2088232"/>
              <a:gd name="connsiteY7" fmla="*/ 1265203 h 1656184"/>
              <a:gd name="connsiteX8" fmla="*/ 398818 w 2088232"/>
              <a:gd name="connsiteY8" fmla="*/ 1656180 h 1656184"/>
              <a:gd name="connsiteX9" fmla="*/ 645306 w 2088232"/>
              <a:gd name="connsiteY9" fmla="*/ 1023574 h 1656184"/>
              <a:gd name="connsiteX10" fmla="*/ 2 w 2088232"/>
              <a:gd name="connsiteY10" fmla="*/ 632604 h 1656184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1044114 w 2088228"/>
              <a:gd name="connsiteY3" fmla="*/ 0 h 1656180"/>
              <a:gd name="connsiteX4" fmla="*/ 1290592 w 2088228"/>
              <a:gd name="connsiteY4" fmla="*/ 632609 h 1656180"/>
              <a:gd name="connsiteX5" fmla="*/ 2088228 w 2088228"/>
              <a:gd name="connsiteY5" fmla="*/ 632604 h 1656180"/>
              <a:gd name="connsiteX6" fmla="*/ 1442924 w 2088228"/>
              <a:gd name="connsiteY6" fmla="*/ 1023574 h 1656180"/>
              <a:gd name="connsiteX7" fmla="*/ 1689412 w 2088228"/>
              <a:gd name="connsiteY7" fmla="*/ 1656180 h 1656180"/>
              <a:gd name="connsiteX8" fmla="*/ 1044114 w 2088228"/>
              <a:gd name="connsiteY8" fmla="*/ 1265203 h 1656180"/>
              <a:gd name="connsiteX9" fmla="*/ 398816 w 2088228"/>
              <a:gd name="connsiteY9" fmla="*/ 1656180 h 1656180"/>
              <a:gd name="connsiteX10" fmla="*/ 645304 w 2088228"/>
              <a:gd name="connsiteY10" fmla="*/ 1023574 h 1656180"/>
              <a:gd name="connsiteX11" fmla="*/ 0 w 2088228"/>
              <a:gd name="connsiteY11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1044114 w 2088228"/>
              <a:gd name="connsiteY3" fmla="*/ 0 h 1656180"/>
              <a:gd name="connsiteX4" fmla="*/ 1290592 w 2088228"/>
              <a:gd name="connsiteY4" fmla="*/ 632609 h 1656180"/>
              <a:gd name="connsiteX5" fmla="*/ 2088228 w 2088228"/>
              <a:gd name="connsiteY5" fmla="*/ 632604 h 1656180"/>
              <a:gd name="connsiteX6" fmla="*/ 1442924 w 2088228"/>
              <a:gd name="connsiteY6" fmla="*/ 1023574 h 1656180"/>
              <a:gd name="connsiteX7" fmla="*/ 1689412 w 2088228"/>
              <a:gd name="connsiteY7" fmla="*/ 1656180 h 1656180"/>
              <a:gd name="connsiteX8" fmla="*/ 1044114 w 2088228"/>
              <a:gd name="connsiteY8" fmla="*/ 1265203 h 1656180"/>
              <a:gd name="connsiteX9" fmla="*/ 398816 w 2088228"/>
              <a:gd name="connsiteY9" fmla="*/ 1656180 h 1656180"/>
              <a:gd name="connsiteX10" fmla="*/ 645304 w 2088228"/>
              <a:gd name="connsiteY10" fmla="*/ 1023574 h 1656180"/>
              <a:gd name="connsiteX11" fmla="*/ 191129 w 2088228"/>
              <a:gd name="connsiteY11" fmla="*/ 847036 h 1656180"/>
              <a:gd name="connsiteX12" fmla="*/ 0 w 2088228"/>
              <a:gd name="connsiteY12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1044114 w 2088228"/>
              <a:gd name="connsiteY3" fmla="*/ 0 h 1656180"/>
              <a:gd name="connsiteX4" fmla="*/ 1290592 w 2088228"/>
              <a:gd name="connsiteY4" fmla="*/ 632609 h 1656180"/>
              <a:gd name="connsiteX5" fmla="*/ 2088228 w 2088228"/>
              <a:gd name="connsiteY5" fmla="*/ 632604 h 1656180"/>
              <a:gd name="connsiteX6" fmla="*/ 1442924 w 2088228"/>
              <a:gd name="connsiteY6" fmla="*/ 1023574 h 1656180"/>
              <a:gd name="connsiteX7" fmla="*/ 1689412 w 2088228"/>
              <a:gd name="connsiteY7" fmla="*/ 1656180 h 1656180"/>
              <a:gd name="connsiteX8" fmla="*/ 1044114 w 2088228"/>
              <a:gd name="connsiteY8" fmla="*/ 1265203 h 1656180"/>
              <a:gd name="connsiteX9" fmla="*/ 398816 w 2088228"/>
              <a:gd name="connsiteY9" fmla="*/ 1656180 h 1656180"/>
              <a:gd name="connsiteX10" fmla="*/ 645304 w 2088228"/>
              <a:gd name="connsiteY10" fmla="*/ 1023574 h 1656180"/>
              <a:gd name="connsiteX11" fmla="*/ 178772 w 2088228"/>
              <a:gd name="connsiteY11" fmla="*/ 884106 h 1656180"/>
              <a:gd name="connsiteX12" fmla="*/ 0 w 2088228"/>
              <a:gd name="connsiteY12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90592 w 2088228"/>
              <a:gd name="connsiteY5" fmla="*/ 632609 h 1656180"/>
              <a:gd name="connsiteX6" fmla="*/ 2088228 w 2088228"/>
              <a:gd name="connsiteY6" fmla="*/ 632604 h 1656180"/>
              <a:gd name="connsiteX7" fmla="*/ 1442924 w 2088228"/>
              <a:gd name="connsiteY7" fmla="*/ 1023574 h 1656180"/>
              <a:gd name="connsiteX8" fmla="*/ 1689412 w 2088228"/>
              <a:gd name="connsiteY8" fmla="*/ 1656180 h 1656180"/>
              <a:gd name="connsiteX9" fmla="*/ 1044114 w 2088228"/>
              <a:gd name="connsiteY9" fmla="*/ 1265203 h 1656180"/>
              <a:gd name="connsiteX10" fmla="*/ 398816 w 2088228"/>
              <a:gd name="connsiteY10" fmla="*/ 1656180 h 1656180"/>
              <a:gd name="connsiteX11" fmla="*/ 645304 w 2088228"/>
              <a:gd name="connsiteY11" fmla="*/ 1023574 h 1656180"/>
              <a:gd name="connsiteX12" fmla="*/ 178772 w 2088228"/>
              <a:gd name="connsiteY12" fmla="*/ 884106 h 1656180"/>
              <a:gd name="connsiteX13" fmla="*/ 0 w 2088228"/>
              <a:gd name="connsiteY13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2088228 w 2088228"/>
              <a:gd name="connsiteY7" fmla="*/ 632604 h 1656180"/>
              <a:gd name="connsiteX8" fmla="*/ 1442924 w 2088228"/>
              <a:gd name="connsiteY8" fmla="*/ 1023574 h 1656180"/>
              <a:gd name="connsiteX9" fmla="*/ 1689412 w 2088228"/>
              <a:gd name="connsiteY9" fmla="*/ 1656180 h 1656180"/>
              <a:gd name="connsiteX10" fmla="*/ 1044114 w 2088228"/>
              <a:gd name="connsiteY10" fmla="*/ 1265203 h 1656180"/>
              <a:gd name="connsiteX11" fmla="*/ 398816 w 2088228"/>
              <a:gd name="connsiteY11" fmla="*/ 1656180 h 1656180"/>
              <a:gd name="connsiteX12" fmla="*/ 645304 w 2088228"/>
              <a:gd name="connsiteY12" fmla="*/ 1023574 h 1656180"/>
              <a:gd name="connsiteX13" fmla="*/ 178772 w 2088228"/>
              <a:gd name="connsiteY13" fmla="*/ 884106 h 1656180"/>
              <a:gd name="connsiteX14" fmla="*/ 0 w 2088228"/>
              <a:gd name="connsiteY14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442924 w 2088228"/>
              <a:gd name="connsiteY9" fmla="*/ 1023574 h 1656180"/>
              <a:gd name="connsiteX10" fmla="*/ 1689412 w 2088228"/>
              <a:gd name="connsiteY10" fmla="*/ 1656180 h 1656180"/>
              <a:gd name="connsiteX11" fmla="*/ 1044114 w 2088228"/>
              <a:gd name="connsiteY11" fmla="*/ 1265203 h 1656180"/>
              <a:gd name="connsiteX12" fmla="*/ 398816 w 2088228"/>
              <a:gd name="connsiteY12" fmla="*/ 1656180 h 1656180"/>
              <a:gd name="connsiteX13" fmla="*/ 645304 w 2088228"/>
              <a:gd name="connsiteY13" fmla="*/ 1023574 h 1656180"/>
              <a:gd name="connsiteX14" fmla="*/ 178772 w 2088228"/>
              <a:gd name="connsiteY14" fmla="*/ 884106 h 1656180"/>
              <a:gd name="connsiteX15" fmla="*/ 0 w 2088228"/>
              <a:gd name="connsiteY15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89412 w 2088228"/>
              <a:gd name="connsiteY11" fmla="*/ 1656180 h 1656180"/>
              <a:gd name="connsiteX12" fmla="*/ 1044114 w 2088228"/>
              <a:gd name="connsiteY12" fmla="*/ 1265203 h 1656180"/>
              <a:gd name="connsiteX13" fmla="*/ 398816 w 2088228"/>
              <a:gd name="connsiteY13" fmla="*/ 1656180 h 1656180"/>
              <a:gd name="connsiteX14" fmla="*/ 645304 w 2088228"/>
              <a:gd name="connsiteY14" fmla="*/ 1023574 h 1656180"/>
              <a:gd name="connsiteX15" fmla="*/ 178772 w 2088228"/>
              <a:gd name="connsiteY15" fmla="*/ 884106 h 1656180"/>
              <a:gd name="connsiteX16" fmla="*/ 0 w 2088228"/>
              <a:gd name="connsiteY16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044114 w 2088228"/>
              <a:gd name="connsiteY13" fmla="*/ 1265203 h 1656180"/>
              <a:gd name="connsiteX14" fmla="*/ 398816 w 2088228"/>
              <a:gd name="connsiteY14" fmla="*/ 1656180 h 1656180"/>
              <a:gd name="connsiteX15" fmla="*/ 645304 w 2088228"/>
              <a:gd name="connsiteY15" fmla="*/ 1023574 h 1656180"/>
              <a:gd name="connsiteX16" fmla="*/ 178772 w 2088228"/>
              <a:gd name="connsiteY16" fmla="*/ 884106 h 1656180"/>
              <a:gd name="connsiteX17" fmla="*/ 0 w 2088228"/>
              <a:gd name="connsiteY17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398816 w 2088228"/>
              <a:gd name="connsiteY15" fmla="*/ 1656180 h 1656180"/>
              <a:gd name="connsiteX16" fmla="*/ 645304 w 2088228"/>
              <a:gd name="connsiteY16" fmla="*/ 1023574 h 1656180"/>
              <a:gd name="connsiteX17" fmla="*/ 178772 w 2088228"/>
              <a:gd name="connsiteY17" fmla="*/ 884106 h 1656180"/>
              <a:gd name="connsiteX18" fmla="*/ 0 w 2088228"/>
              <a:gd name="connsiteY18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645304 w 2088228"/>
              <a:gd name="connsiteY17" fmla="*/ 1023574 h 1656180"/>
              <a:gd name="connsiteX18" fmla="*/ 178772 w 2088228"/>
              <a:gd name="connsiteY18" fmla="*/ 884106 h 1656180"/>
              <a:gd name="connsiteX19" fmla="*/ 0 w 2088228"/>
              <a:gd name="connsiteY19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104565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104565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805942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192128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104565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805942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088228" h="1656180">
                <a:moveTo>
                  <a:pt x="0" y="632604"/>
                </a:moveTo>
                <a:cubicBezTo>
                  <a:pt x="109018" y="634060"/>
                  <a:pt x="218035" y="499591"/>
                  <a:pt x="327053" y="501047"/>
                </a:cubicBezTo>
                <a:lnTo>
                  <a:pt x="871776" y="817961"/>
                </a:lnTo>
                <a:cubicBezTo>
                  <a:pt x="916742" y="695847"/>
                  <a:pt x="764001" y="314242"/>
                  <a:pt x="808967" y="192128"/>
                </a:cubicBezTo>
                <a:lnTo>
                  <a:pt x="1044114" y="0"/>
                </a:lnTo>
                <a:cubicBezTo>
                  <a:pt x="1072823" y="80518"/>
                  <a:pt x="1249814" y="136323"/>
                  <a:pt x="1278523" y="216841"/>
                </a:cubicBezTo>
                <a:lnTo>
                  <a:pt x="1154668" y="805604"/>
                </a:lnTo>
                <a:cubicBezTo>
                  <a:pt x="1298926" y="802939"/>
                  <a:pt x="1616179" y="466641"/>
                  <a:pt x="1760437" y="463976"/>
                </a:cubicBezTo>
                <a:lnTo>
                  <a:pt x="2088228" y="632604"/>
                </a:lnTo>
                <a:cubicBezTo>
                  <a:pt x="1987202" y="691725"/>
                  <a:pt x="1997387" y="824985"/>
                  <a:pt x="1896361" y="884106"/>
                </a:cubicBezTo>
                <a:lnTo>
                  <a:pt x="1183432" y="986504"/>
                </a:lnTo>
                <a:cubicBezTo>
                  <a:pt x="1223367" y="1084177"/>
                  <a:pt x="1658718" y="1218920"/>
                  <a:pt x="1698653" y="1316593"/>
                </a:cubicBezTo>
                <a:lnTo>
                  <a:pt x="1689412" y="1656180"/>
                </a:lnTo>
                <a:cubicBezTo>
                  <a:pt x="1597757" y="1600649"/>
                  <a:pt x="1444319" y="1643972"/>
                  <a:pt x="1352664" y="1588441"/>
                </a:cubicBezTo>
                <a:lnTo>
                  <a:pt x="1044114" y="1104565"/>
                </a:lnTo>
                <a:cubicBezTo>
                  <a:pt x="928661" y="1179360"/>
                  <a:pt x="887349" y="1513646"/>
                  <a:pt x="771896" y="1588441"/>
                </a:cubicBezTo>
                <a:lnTo>
                  <a:pt x="398816" y="1656180"/>
                </a:lnTo>
                <a:cubicBezTo>
                  <a:pt x="432560" y="1559460"/>
                  <a:pt x="367450" y="1400956"/>
                  <a:pt x="401194" y="1304236"/>
                </a:cubicBezTo>
                <a:lnTo>
                  <a:pt x="805942" y="1023574"/>
                </a:lnTo>
                <a:cubicBezTo>
                  <a:pt x="666907" y="935896"/>
                  <a:pt x="317807" y="971784"/>
                  <a:pt x="178772" y="884106"/>
                </a:cubicBezTo>
                <a:lnTo>
                  <a:pt x="0" y="63260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2486778" y="2971205"/>
            <a:ext cx="144016" cy="158947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5436096" y="2902210"/>
            <a:ext cx="1080120" cy="454782"/>
          </a:xfrm>
          <a:prstGeom prst="rect">
            <a:avLst/>
          </a:prstGeom>
          <a:solidFill>
            <a:srgbClr val="33CC33"/>
          </a:solidFill>
          <a:ln>
            <a:solidFill>
              <a:srgbClr val="00B05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5436096" y="3581748"/>
            <a:ext cx="1080120" cy="454782"/>
          </a:xfrm>
          <a:prstGeom prst="rect">
            <a:avLst/>
          </a:prstGeom>
          <a:solidFill>
            <a:srgbClr val="33CCFF"/>
          </a:solidFill>
          <a:ln>
            <a:solidFill>
              <a:srgbClr val="33CCFF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5443938" y="4293096"/>
            <a:ext cx="1080120" cy="454782"/>
          </a:xfrm>
          <a:prstGeom prst="rect">
            <a:avLst/>
          </a:prstGeom>
          <a:solidFill>
            <a:srgbClr val="FFFF66"/>
          </a:solidFill>
          <a:ln>
            <a:solidFill>
              <a:srgbClr val="FFC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Заголовок 1"/>
          <p:cNvSpPr>
            <a:spLocks noGrp="1"/>
          </p:cNvSpPr>
          <p:nvPr>
            <p:ph type="ctrTitle"/>
          </p:nvPr>
        </p:nvSpPr>
        <p:spPr>
          <a:xfrm>
            <a:off x="684213" y="476250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ru-RU" sz="2800" dirty="0">
                <a:latin typeface="Arial" pitchFamily="34" charset="0"/>
                <a:cs typeface="Arial" pitchFamily="34" charset="0"/>
              </a:rPr>
              <a:t>4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 Используя формулу периметра квадрата, найдите а, если Р=84см.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894512" y="2868542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21см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894512" y="3547529"/>
            <a:ext cx="1853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42см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893954" y="4207719"/>
            <a:ext cx="1853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21см²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Управляющая кнопка: далее 32">
            <a:hlinkClick r:id="" action="ppaction://hlinkshowjump?jump=nextslide" highlightClick="1"/>
          </p:cNvPr>
          <p:cNvSpPr/>
          <p:nvPr/>
        </p:nvSpPr>
        <p:spPr>
          <a:xfrm>
            <a:off x="7956376" y="6021288"/>
            <a:ext cx="1080120" cy="720080"/>
          </a:xfrm>
          <a:prstGeom prst="actionButtonForwardNext">
            <a:avLst/>
          </a:prstGeom>
          <a:solidFill>
            <a:srgbClr val="00B0F0"/>
          </a:solidFill>
          <a:ln>
            <a:solidFill>
              <a:srgbClr val="33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391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5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animClr clrSpc="rgb" dir="cw">
                                      <p:cBhvr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18" grpId="0" animBg="1"/>
      <p:bldP spid="22" grpId="0" animBg="1"/>
      <p:bldP spid="21" grpId="0" animBg="1"/>
      <p:bldP spid="8" grpId="0" animBg="1"/>
      <p:bldP spid="27" grpId="0" animBg="1"/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2109717"/>
            <a:ext cx="4032448" cy="4176464"/>
          </a:xfrm>
          <a:prstGeom prst="rect">
            <a:avLst/>
          </a:prstGeom>
          <a:solidFill>
            <a:srgbClr val="FF99FF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7"/>
          <p:cNvSpPr/>
          <p:nvPr/>
        </p:nvSpPr>
        <p:spPr>
          <a:xfrm rot="1311339" flipH="1">
            <a:off x="2753937" y="3149264"/>
            <a:ext cx="1038053" cy="2196344"/>
          </a:xfrm>
          <a:custGeom>
            <a:avLst/>
            <a:gdLst>
              <a:gd name="connsiteX0" fmla="*/ 0 w 432048"/>
              <a:gd name="connsiteY0" fmla="*/ 900100 h 1800200"/>
              <a:gd name="connsiteX1" fmla="*/ 216024 w 432048"/>
              <a:gd name="connsiteY1" fmla="*/ 0 h 1800200"/>
              <a:gd name="connsiteX2" fmla="*/ 432048 w 432048"/>
              <a:gd name="connsiteY2" fmla="*/ 900100 h 1800200"/>
              <a:gd name="connsiteX3" fmla="*/ 216024 w 432048"/>
              <a:gd name="connsiteY3" fmla="*/ 1800200 h 1800200"/>
              <a:gd name="connsiteX4" fmla="*/ 0 w 432048"/>
              <a:gd name="connsiteY4" fmla="*/ 900100 h 1800200"/>
              <a:gd name="connsiteX0" fmla="*/ 113024 w 545072"/>
              <a:gd name="connsiteY0" fmla="*/ 900100 h 1802419"/>
              <a:gd name="connsiteX1" fmla="*/ 329048 w 545072"/>
              <a:gd name="connsiteY1" fmla="*/ 0 h 1802419"/>
              <a:gd name="connsiteX2" fmla="*/ 545072 w 545072"/>
              <a:gd name="connsiteY2" fmla="*/ 900100 h 1802419"/>
              <a:gd name="connsiteX3" fmla="*/ 329048 w 545072"/>
              <a:gd name="connsiteY3" fmla="*/ 1800200 h 1802419"/>
              <a:gd name="connsiteX4" fmla="*/ 8470 w 545072"/>
              <a:gd name="connsiteY4" fmla="*/ 1147265 h 1802419"/>
              <a:gd name="connsiteX5" fmla="*/ 113024 w 545072"/>
              <a:gd name="connsiteY5" fmla="*/ 900100 h 1802419"/>
              <a:gd name="connsiteX0" fmla="*/ 15582 w 632982"/>
              <a:gd name="connsiteY0" fmla="*/ 655352 h 1804806"/>
              <a:gd name="connsiteX1" fmla="*/ 416958 w 632982"/>
              <a:gd name="connsiteY1" fmla="*/ 2387 h 1804806"/>
              <a:gd name="connsiteX2" fmla="*/ 632982 w 632982"/>
              <a:gd name="connsiteY2" fmla="*/ 902487 h 1804806"/>
              <a:gd name="connsiteX3" fmla="*/ 416958 w 632982"/>
              <a:gd name="connsiteY3" fmla="*/ 1802587 h 1804806"/>
              <a:gd name="connsiteX4" fmla="*/ 96380 w 632982"/>
              <a:gd name="connsiteY4" fmla="*/ 1149652 h 1804806"/>
              <a:gd name="connsiteX5" fmla="*/ 15582 w 632982"/>
              <a:gd name="connsiteY5" fmla="*/ 655352 h 1804806"/>
              <a:gd name="connsiteX0" fmla="*/ 15582 w 793619"/>
              <a:gd name="connsiteY0" fmla="*/ 654023 h 1805135"/>
              <a:gd name="connsiteX1" fmla="*/ 416958 w 793619"/>
              <a:gd name="connsiteY1" fmla="*/ 1058 h 1805135"/>
              <a:gd name="connsiteX2" fmla="*/ 793619 w 793619"/>
              <a:gd name="connsiteY2" fmla="*/ 814661 h 1805135"/>
              <a:gd name="connsiteX3" fmla="*/ 416958 w 793619"/>
              <a:gd name="connsiteY3" fmla="*/ 1801258 h 1805135"/>
              <a:gd name="connsiteX4" fmla="*/ 96380 w 793619"/>
              <a:gd name="connsiteY4" fmla="*/ 1148323 h 1805135"/>
              <a:gd name="connsiteX5" fmla="*/ 15582 w 793619"/>
              <a:gd name="connsiteY5" fmla="*/ 654023 h 1805135"/>
              <a:gd name="connsiteX0" fmla="*/ 27314 w 805351"/>
              <a:gd name="connsiteY0" fmla="*/ 654027 h 1805493"/>
              <a:gd name="connsiteX1" fmla="*/ 428690 w 805351"/>
              <a:gd name="connsiteY1" fmla="*/ 1062 h 1805493"/>
              <a:gd name="connsiteX2" fmla="*/ 805351 w 805351"/>
              <a:gd name="connsiteY2" fmla="*/ 814665 h 1805493"/>
              <a:gd name="connsiteX3" fmla="*/ 428690 w 805351"/>
              <a:gd name="connsiteY3" fmla="*/ 1801262 h 1805493"/>
              <a:gd name="connsiteX4" fmla="*/ 58685 w 805351"/>
              <a:gd name="connsiteY4" fmla="*/ 1160684 h 1805493"/>
              <a:gd name="connsiteX5" fmla="*/ 27314 w 805351"/>
              <a:gd name="connsiteY5" fmla="*/ 654027 h 1805493"/>
              <a:gd name="connsiteX0" fmla="*/ 27314 w 805351"/>
              <a:gd name="connsiteY0" fmla="*/ 1098422 h 2249888"/>
              <a:gd name="connsiteX1" fmla="*/ 428690 w 805351"/>
              <a:gd name="connsiteY1" fmla="*/ 613 h 2249888"/>
              <a:gd name="connsiteX2" fmla="*/ 805351 w 805351"/>
              <a:gd name="connsiteY2" fmla="*/ 1259060 h 2249888"/>
              <a:gd name="connsiteX3" fmla="*/ 428690 w 805351"/>
              <a:gd name="connsiteY3" fmla="*/ 2245657 h 2249888"/>
              <a:gd name="connsiteX4" fmla="*/ 58685 w 805351"/>
              <a:gd name="connsiteY4" fmla="*/ 1605079 h 2249888"/>
              <a:gd name="connsiteX5" fmla="*/ 27314 w 805351"/>
              <a:gd name="connsiteY5" fmla="*/ 1098422 h 2249888"/>
              <a:gd name="connsiteX0" fmla="*/ 27314 w 813847"/>
              <a:gd name="connsiteY0" fmla="*/ 1098755 h 2250221"/>
              <a:gd name="connsiteX1" fmla="*/ 428690 w 813847"/>
              <a:gd name="connsiteY1" fmla="*/ 946 h 2250221"/>
              <a:gd name="connsiteX2" fmla="*/ 639452 w 813847"/>
              <a:gd name="connsiteY2" fmla="*/ 913433 h 2250221"/>
              <a:gd name="connsiteX3" fmla="*/ 805351 w 813847"/>
              <a:gd name="connsiteY3" fmla="*/ 1259393 h 2250221"/>
              <a:gd name="connsiteX4" fmla="*/ 428690 w 813847"/>
              <a:gd name="connsiteY4" fmla="*/ 2245990 h 2250221"/>
              <a:gd name="connsiteX5" fmla="*/ 58685 w 813847"/>
              <a:gd name="connsiteY5" fmla="*/ 1605412 h 2250221"/>
              <a:gd name="connsiteX6" fmla="*/ 27314 w 813847"/>
              <a:gd name="connsiteY6" fmla="*/ 1098755 h 2250221"/>
              <a:gd name="connsiteX0" fmla="*/ 27314 w 745198"/>
              <a:gd name="connsiteY0" fmla="*/ 1098755 h 2250221"/>
              <a:gd name="connsiteX1" fmla="*/ 428690 w 745198"/>
              <a:gd name="connsiteY1" fmla="*/ 946 h 2250221"/>
              <a:gd name="connsiteX2" fmla="*/ 639452 w 745198"/>
              <a:gd name="connsiteY2" fmla="*/ 913433 h 2250221"/>
              <a:gd name="connsiteX3" fmla="*/ 731211 w 745198"/>
              <a:gd name="connsiteY3" fmla="*/ 1259393 h 2250221"/>
              <a:gd name="connsiteX4" fmla="*/ 428690 w 745198"/>
              <a:gd name="connsiteY4" fmla="*/ 2245990 h 2250221"/>
              <a:gd name="connsiteX5" fmla="*/ 58685 w 745198"/>
              <a:gd name="connsiteY5" fmla="*/ 1605412 h 2250221"/>
              <a:gd name="connsiteX6" fmla="*/ 27314 w 745198"/>
              <a:gd name="connsiteY6" fmla="*/ 1098755 h 2250221"/>
              <a:gd name="connsiteX0" fmla="*/ 27314 w 745525"/>
              <a:gd name="connsiteY0" fmla="*/ 1098717 h 2250183"/>
              <a:gd name="connsiteX1" fmla="*/ 428690 w 745525"/>
              <a:gd name="connsiteY1" fmla="*/ 908 h 2250183"/>
              <a:gd name="connsiteX2" fmla="*/ 639452 w 745525"/>
              <a:gd name="connsiteY2" fmla="*/ 913395 h 2250183"/>
              <a:gd name="connsiteX3" fmla="*/ 664166 w 745525"/>
              <a:gd name="connsiteY3" fmla="*/ 1086391 h 2250183"/>
              <a:gd name="connsiteX4" fmla="*/ 731211 w 745525"/>
              <a:gd name="connsiteY4" fmla="*/ 1259355 h 2250183"/>
              <a:gd name="connsiteX5" fmla="*/ 428690 w 745525"/>
              <a:gd name="connsiteY5" fmla="*/ 2245952 h 2250183"/>
              <a:gd name="connsiteX6" fmla="*/ 58685 w 745525"/>
              <a:gd name="connsiteY6" fmla="*/ 1605374 h 2250183"/>
              <a:gd name="connsiteX7" fmla="*/ 27314 w 745525"/>
              <a:gd name="connsiteY7" fmla="*/ 1098717 h 2250183"/>
              <a:gd name="connsiteX0" fmla="*/ 27314 w 686343"/>
              <a:gd name="connsiteY0" fmla="*/ 1098717 h 2250183"/>
              <a:gd name="connsiteX1" fmla="*/ 428690 w 686343"/>
              <a:gd name="connsiteY1" fmla="*/ 908 h 2250183"/>
              <a:gd name="connsiteX2" fmla="*/ 639452 w 686343"/>
              <a:gd name="connsiteY2" fmla="*/ 913395 h 2250183"/>
              <a:gd name="connsiteX3" fmla="*/ 664166 w 686343"/>
              <a:gd name="connsiteY3" fmla="*/ 1086391 h 2250183"/>
              <a:gd name="connsiteX4" fmla="*/ 657070 w 686343"/>
              <a:gd name="connsiteY4" fmla="*/ 1259355 h 2250183"/>
              <a:gd name="connsiteX5" fmla="*/ 428690 w 686343"/>
              <a:gd name="connsiteY5" fmla="*/ 2245952 h 2250183"/>
              <a:gd name="connsiteX6" fmla="*/ 58685 w 686343"/>
              <a:gd name="connsiteY6" fmla="*/ 1605374 h 2250183"/>
              <a:gd name="connsiteX7" fmla="*/ 27314 w 686343"/>
              <a:gd name="connsiteY7" fmla="*/ 1098717 h 2250183"/>
              <a:gd name="connsiteX0" fmla="*/ 27314 w 676411"/>
              <a:gd name="connsiteY0" fmla="*/ 1098717 h 2250183"/>
              <a:gd name="connsiteX1" fmla="*/ 428690 w 676411"/>
              <a:gd name="connsiteY1" fmla="*/ 908 h 2250183"/>
              <a:gd name="connsiteX2" fmla="*/ 639452 w 676411"/>
              <a:gd name="connsiteY2" fmla="*/ 913395 h 2250183"/>
              <a:gd name="connsiteX3" fmla="*/ 627095 w 676411"/>
              <a:gd name="connsiteY3" fmla="*/ 1086391 h 2250183"/>
              <a:gd name="connsiteX4" fmla="*/ 657070 w 676411"/>
              <a:gd name="connsiteY4" fmla="*/ 1259355 h 2250183"/>
              <a:gd name="connsiteX5" fmla="*/ 428690 w 676411"/>
              <a:gd name="connsiteY5" fmla="*/ 2245952 h 2250183"/>
              <a:gd name="connsiteX6" fmla="*/ 58685 w 676411"/>
              <a:gd name="connsiteY6" fmla="*/ 1605374 h 2250183"/>
              <a:gd name="connsiteX7" fmla="*/ 27314 w 676411"/>
              <a:gd name="connsiteY7" fmla="*/ 1098717 h 2250183"/>
              <a:gd name="connsiteX0" fmla="*/ 27314 w 686343"/>
              <a:gd name="connsiteY0" fmla="*/ 1098717 h 2250183"/>
              <a:gd name="connsiteX1" fmla="*/ 428690 w 686343"/>
              <a:gd name="connsiteY1" fmla="*/ 908 h 2250183"/>
              <a:gd name="connsiteX2" fmla="*/ 639452 w 686343"/>
              <a:gd name="connsiteY2" fmla="*/ 913395 h 2250183"/>
              <a:gd name="connsiteX3" fmla="*/ 664165 w 686343"/>
              <a:gd name="connsiteY3" fmla="*/ 1074034 h 2250183"/>
              <a:gd name="connsiteX4" fmla="*/ 657070 w 686343"/>
              <a:gd name="connsiteY4" fmla="*/ 1259355 h 2250183"/>
              <a:gd name="connsiteX5" fmla="*/ 428690 w 686343"/>
              <a:gd name="connsiteY5" fmla="*/ 2245952 h 2250183"/>
              <a:gd name="connsiteX6" fmla="*/ 58685 w 686343"/>
              <a:gd name="connsiteY6" fmla="*/ 1605374 h 2250183"/>
              <a:gd name="connsiteX7" fmla="*/ 27314 w 686343"/>
              <a:gd name="connsiteY7" fmla="*/ 1098717 h 2250183"/>
              <a:gd name="connsiteX0" fmla="*/ 855591 w 1514620"/>
              <a:gd name="connsiteY0" fmla="*/ 1814976 h 2966442"/>
              <a:gd name="connsiteX1" fmla="*/ 8934 w 1514620"/>
              <a:gd name="connsiteY1" fmla="*/ 475 h 2966442"/>
              <a:gd name="connsiteX2" fmla="*/ 1467729 w 1514620"/>
              <a:gd name="connsiteY2" fmla="*/ 1629654 h 2966442"/>
              <a:gd name="connsiteX3" fmla="*/ 1492442 w 1514620"/>
              <a:gd name="connsiteY3" fmla="*/ 1790293 h 2966442"/>
              <a:gd name="connsiteX4" fmla="*/ 1485347 w 1514620"/>
              <a:gd name="connsiteY4" fmla="*/ 1975614 h 2966442"/>
              <a:gd name="connsiteX5" fmla="*/ 1256967 w 1514620"/>
              <a:gd name="connsiteY5" fmla="*/ 2962211 h 2966442"/>
              <a:gd name="connsiteX6" fmla="*/ 886962 w 1514620"/>
              <a:gd name="connsiteY6" fmla="*/ 2321633 h 2966442"/>
              <a:gd name="connsiteX7" fmla="*/ 855591 w 1514620"/>
              <a:gd name="connsiteY7" fmla="*/ 1814976 h 2966442"/>
              <a:gd name="connsiteX0" fmla="*/ 475888 w 1542690"/>
              <a:gd name="connsiteY0" fmla="*/ 2089104 h 2968721"/>
              <a:gd name="connsiteX1" fmla="*/ 37004 w 1542690"/>
              <a:gd name="connsiteY1" fmla="*/ 2754 h 2968721"/>
              <a:gd name="connsiteX2" fmla="*/ 1495799 w 1542690"/>
              <a:gd name="connsiteY2" fmla="*/ 1631933 h 2968721"/>
              <a:gd name="connsiteX3" fmla="*/ 1520512 w 1542690"/>
              <a:gd name="connsiteY3" fmla="*/ 1792572 h 2968721"/>
              <a:gd name="connsiteX4" fmla="*/ 1513417 w 1542690"/>
              <a:gd name="connsiteY4" fmla="*/ 1977893 h 2968721"/>
              <a:gd name="connsiteX5" fmla="*/ 1285037 w 1542690"/>
              <a:gd name="connsiteY5" fmla="*/ 2964490 h 2968721"/>
              <a:gd name="connsiteX6" fmla="*/ 915032 w 1542690"/>
              <a:gd name="connsiteY6" fmla="*/ 2323912 h 2968721"/>
              <a:gd name="connsiteX7" fmla="*/ 475888 w 1542690"/>
              <a:gd name="connsiteY7" fmla="*/ 2089104 h 2968721"/>
              <a:gd name="connsiteX0" fmla="*/ 476624 w 1543426"/>
              <a:gd name="connsiteY0" fmla="*/ 2089104 h 3000874"/>
              <a:gd name="connsiteX1" fmla="*/ 37740 w 1543426"/>
              <a:gd name="connsiteY1" fmla="*/ 2754 h 3000874"/>
              <a:gd name="connsiteX2" fmla="*/ 1496535 w 1543426"/>
              <a:gd name="connsiteY2" fmla="*/ 1631933 h 3000874"/>
              <a:gd name="connsiteX3" fmla="*/ 1521248 w 1543426"/>
              <a:gd name="connsiteY3" fmla="*/ 1792572 h 3000874"/>
              <a:gd name="connsiteX4" fmla="*/ 1514153 w 1543426"/>
              <a:gd name="connsiteY4" fmla="*/ 1977893 h 3000874"/>
              <a:gd name="connsiteX5" fmla="*/ 1285773 w 1543426"/>
              <a:gd name="connsiteY5" fmla="*/ 2964490 h 3000874"/>
              <a:gd name="connsiteX6" fmla="*/ 989908 w 1543426"/>
              <a:gd name="connsiteY6" fmla="*/ 2719328 h 3000874"/>
              <a:gd name="connsiteX7" fmla="*/ 476624 w 1543426"/>
              <a:gd name="connsiteY7" fmla="*/ 2089104 h 3000874"/>
              <a:gd name="connsiteX0" fmla="*/ 439195 w 1533245"/>
              <a:gd name="connsiteY0" fmla="*/ 2146467 h 3058237"/>
              <a:gd name="connsiteX1" fmla="*/ 311 w 1533245"/>
              <a:gd name="connsiteY1" fmla="*/ 60117 h 3058237"/>
              <a:gd name="connsiteX2" fmla="*/ 389997 w 1533245"/>
              <a:gd name="connsiteY2" fmla="*/ 662585 h 3058237"/>
              <a:gd name="connsiteX3" fmla="*/ 1459106 w 1533245"/>
              <a:gd name="connsiteY3" fmla="*/ 1689296 h 3058237"/>
              <a:gd name="connsiteX4" fmla="*/ 1483819 w 1533245"/>
              <a:gd name="connsiteY4" fmla="*/ 1849935 h 3058237"/>
              <a:gd name="connsiteX5" fmla="*/ 1476724 w 1533245"/>
              <a:gd name="connsiteY5" fmla="*/ 2035256 h 3058237"/>
              <a:gd name="connsiteX6" fmla="*/ 1248344 w 1533245"/>
              <a:gd name="connsiteY6" fmla="*/ 3021853 h 3058237"/>
              <a:gd name="connsiteX7" fmla="*/ 952479 w 1533245"/>
              <a:gd name="connsiteY7" fmla="*/ 2776691 h 3058237"/>
              <a:gd name="connsiteX8" fmla="*/ 439195 w 1533245"/>
              <a:gd name="connsiteY8" fmla="*/ 2146467 h 3058237"/>
              <a:gd name="connsiteX0" fmla="*/ 439195 w 1505997"/>
              <a:gd name="connsiteY0" fmla="*/ 2146467 h 3058237"/>
              <a:gd name="connsiteX1" fmla="*/ 311 w 1505997"/>
              <a:gd name="connsiteY1" fmla="*/ 60117 h 3058237"/>
              <a:gd name="connsiteX2" fmla="*/ 389997 w 1505997"/>
              <a:gd name="connsiteY2" fmla="*/ 662585 h 3058237"/>
              <a:gd name="connsiteX3" fmla="*/ 1199614 w 1505997"/>
              <a:gd name="connsiteY3" fmla="*/ 1738723 h 3058237"/>
              <a:gd name="connsiteX4" fmla="*/ 1483819 w 1505997"/>
              <a:gd name="connsiteY4" fmla="*/ 1849935 h 3058237"/>
              <a:gd name="connsiteX5" fmla="*/ 1476724 w 1505997"/>
              <a:gd name="connsiteY5" fmla="*/ 2035256 h 3058237"/>
              <a:gd name="connsiteX6" fmla="*/ 1248344 w 1505997"/>
              <a:gd name="connsiteY6" fmla="*/ 3021853 h 3058237"/>
              <a:gd name="connsiteX7" fmla="*/ 952479 w 1505997"/>
              <a:gd name="connsiteY7" fmla="*/ 2776691 h 3058237"/>
              <a:gd name="connsiteX8" fmla="*/ 439195 w 1505997"/>
              <a:gd name="connsiteY8" fmla="*/ 2146467 h 3058237"/>
              <a:gd name="connsiteX0" fmla="*/ 439195 w 1486675"/>
              <a:gd name="connsiteY0" fmla="*/ 2146467 h 3058237"/>
              <a:gd name="connsiteX1" fmla="*/ 311 w 1486675"/>
              <a:gd name="connsiteY1" fmla="*/ 60117 h 3058237"/>
              <a:gd name="connsiteX2" fmla="*/ 389997 w 1486675"/>
              <a:gd name="connsiteY2" fmla="*/ 662585 h 3058237"/>
              <a:gd name="connsiteX3" fmla="*/ 1199614 w 1486675"/>
              <a:gd name="connsiteY3" fmla="*/ 1738723 h 3058237"/>
              <a:gd name="connsiteX4" fmla="*/ 1347895 w 1486675"/>
              <a:gd name="connsiteY4" fmla="*/ 1985859 h 3058237"/>
              <a:gd name="connsiteX5" fmla="*/ 1476724 w 1486675"/>
              <a:gd name="connsiteY5" fmla="*/ 2035256 h 3058237"/>
              <a:gd name="connsiteX6" fmla="*/ 1248344 w 1486675"/>
              <a:gd name="connsiteY6" fmla="*/ 3021853 h 3058237"/>
              <a:gd name="connsiteX7" fmla="*/ 952479 w 1486675"/>
              <a:gd name="connsiteY7" fmla="*/ 2776691 h 3058237"/>
              <a:gd name="connsiteX8" fmla="*/ 439195 w 1486675"/>
              <a:gd name="connsiteY8" fmla="*/ 2146467 h 3058237"/>
              <a:gd name="connsiteX0" fmla="*/ 439195 w 1480664"/>
              <a:gd name="connsiteY0" fmla="*/ 2146467 h 3058237"/>
              <a:gd name="connsiteX1" fmla="*/ 311 w 1480664"/>
              <a:gd name="connsiteY1" fmla="*/ 60117 h 3058237"/>
              <a:gd name="connsiteX2" fmla="*/ 389997 w 1480664"/>
              <a:gd name="connsiteY2" fmla="*/ 662585 h 3058237"/>
              <a:gd name="connsiteX3" fmla="*/ 1199614 w 1480664"/>
              <a:gd name="connsiteY3" fmla="*/ 1738723 h 3058237"/>
              <a:gd name="connsiteX4" fmla="*/ 1347895 w 1480664"/>
              <a:gd name="connsiteY4" fmla="*/ 1985859 h 3058237"/>
              <a:gd name="connsiteX5" fmla="*/ 1292041 w 1480664"/>
              <a:gd name="connsiteY5" fmla="*/ 2046543 h 3058237"/>
              <a:gd name="connsiteX6" fmla="*/ 1476724 w 1480664"/>
              <a:gd name="connsiteY6" fmla="*/ 2035256 h 3058237"/>
              <a:gd name="connsiteX7" fmla="*/ 1248344 w 1480664"/>
              <a:gd name="connsiteY7" fmla="*/ 3021853 h 3058237"/>
              <a:gd name="connsiteX8" fmla="*/ 952479 w 1480664"/>
              <a:gd name="connsiteY8" fmla="*/ 2776691 h 3058237"/>
              <a:gd name="connsiteX9" fmla="*/ 439195 w 1480664"/>
              <a:gd name="connsiteY9" fmla="*/ 2146467 h 3058237"/>
              <a:gd name="connsiteX0" fmla="*/ 439195 w 1356984"/>
              <a:gd name="connsiteY0" fmla="*/ 2146467 h 3051897"/>
              <a:gd name="connsiteX1" fmla="*/ 311 w 1356984"/>
              <a:gd name="connsiteY1" fmla="*/ 60117 h 3051897"/>
              <a:gd name="connsiteX2" fmla="*/ 389997 w 1356984"/>
              <a:gd name="connsiteY2" fmla="*/ 662585 h 3051897"/>
              <a:gd name="connsiteX3" fmla="*/ 1199614 w 1356984"/>
              <a:gd name="connsiteY3" fmla="*/ 1738723 h 3051897"/>
              <a:gd name="connsiteX4" fmla="*/ 1347895 w 1356984"/>
              <a:gd name="connsiteY4" fmla="*/ 1985859 h 3051897"/>
              <a:gd name="connsiteX5" fmla="*/ 1292041 w 1356984"/>
              <a:gd name="connsiteY5" fmla="*/ 2046543 h 3051897"/>
              <a:gd name="connsiteX6" fmla="*/ 1291373 w 1356984"/>
              <a:gd name="connsiteY6" fmla="*/ 2134110 h 3051897"/>
              <a:gd name="connsiteX7" fmla="*/ 1248344 w 1356984"/>
              <a:gd name="connsiteY7" fmla="*/ 3021853 h 3051897"/>
              <a:gd name="connsiteX8" fmla="*/ 952479 w 1356984"/>
              <a:gd name="connsiteY8" fmla="*/ 2776691 h 3051897"/>
              <a:gd name="connsiteX9" fmla="*/ 439195 w 1356984"/>
              <a:gd name="connsiteY9" fmla="*/ 2146467 h 3051897"/>
              <a:gd name="connsiteX0" fmla="*/ 439195 w 1312739"/>
              <a:gd name="connsiteY0" fmla="*/ 2146467 h 3051897"/>
              <a:gd name="connsiteX1" fmla="*/ 311 w 1312739"/>
              <a:gd name="connsiteY1" fmla="*/ 60117 h 3051897"/>
              <a:gd name="connsiteX2" fmla="*/ 389997 w 1312739"/>
              <a:gd name="connsiteY2" fmla="*/ 662585 h 3051897"/>
              <a:gd name="connsiteX3" fmla="*/ 1199614 w 1312739"/>
              <a:gd name="connsiteY3" fmla="*/ 1738723 h 3051897"/>
              <a:gd name="connsiteX4" fmla="*/ 1249041 w 1312739"/>
              <a:gd name="connsiteY4" fmla="*/ 1948788 h 3051897"/>
              <a:gd name="connsiteX5" fmla="*/ 1292041 w 1312739"/>
              <a:gd name="connsiteY5" fmla="*/ 2046543 h 3051897"/>
              <a:gd name="connsiteX6" fmla="*/ 1291373 w 1312739"/>
              <a:gd name="connsiteY6" fmla="*/ 2134110 h 3051897"/>
              <a:gd name="connsiteX7" fmla="*/ 1248344 w 1312739"/>
              <a:gd name="connsiteY7" fmla="*/ 3021853 h 3051897"/>
              <a:gd name="connsiteX8" fmla="*/ 952479 w 1312739"/>
              <a:gd name="connsiteY8" fmla="*/ 2776691 h 3051897"/>
              <a:gd name="connsiteX9" fmla="*/ 439195 w 1312739"/>
              <a:gd name="connsiteY9" fmla="*/ 2146467 h 3051897"/>
              <a:gd name="connsiteX0" fmla="*/ 934608 w 1808152"/>
              <a:gd name="connsiteY0" fmla="*/ 1651037 h 2556467"/>
              <a:gd name="connsiteX1" fmla="*/ 76 w 1808152"/>
              <a:gd name="connsiteY1" fmla="*/ 229945 h 2556467"/>
              <a:gd name="connsiteX2" fmla="*/ 885410 w 1808152"/>
              <a:gd name="connsiteY2" fmla="*/ 167155 h 2556467"/>
              <a:gd name="connsiteX3" fmla="*/ 1695027 w 1808152"/>
              <a:gd name="connsiteY3" fmla="*/ 1243293 h 2556467"/>
              <a:gd name="connsiteX4" fmla="*/ 1744454 w 1808152"/>
              <a:gd name="connsiteY4" fmla="*/ 1453358 h 2556467"/>
              <a:gd name="connsiteX5" fmla="*/ 1787454 w 1808152"/>
              <a:gd name="connsiteY5" fmla="*/ 1551113 h 2556467"/>
              <a:gd name="connsiteX6" fmla="*/ 1786786 w 1808152"/>
              <a:gd name="connsiteY6" fmla="*/ 1638680 h 2556467"/>
              <a:gd name="connsiteX7" fmla="*/ 1743757 w 1808152"/>
              <a:gd name="connsiteY7" fmla="*/ 2526423 h 2556467"/>
              <a:gd name="connsiteX8" fmla="*/ 1447892 w 1808152"/>
              <a:gd name="connsiteY8" fmla="*/ 2281261 h 2556467"/>
              <a:gd name="connsiteX9" fmla="*/ 934608 w 1808152"/>
              <a:gd name="connsiteY9" fmla="*/ 1651037 h 2556467"/>
              <a:gd name="connsiteX0" fmla="*/ 939053 w 1812597"/>
              <a:gd name="connsiteY0" fmla="*/ 1504893 h 2410323"/>
              <a:gd name="connsiteX1" fmla="*/ 4521 w 1812597"/>
              <a:gd name="connsiteY1" fmla="*/ 83801 h 2410323"/>
              <a:gd name="connsiteX2" fmla="*/ 620790 w 1812597"/>
              <a:gd name="connsiteY2" fmla="*/ 332409 h 2410323"/>
              <a:gd name="connsiteX3" fmla="*/ 1699472 w 1812597"/>
              <a:gd name="connsiteY3" fmla="*/ 1097149 h 2410323"/>
              <a:gd name="connsiteX4" fmla="*/ 1748899 w 1812597"/>
              <a:gd name="connsiteY4" fmla="*/ 1307214 h 2410323"/>
              <a:gd name="connsiteX5" fmla="*/ 1791899 w 1812597"/>
              <a:gd name="connsiteY5" fmla="*/ 1404969 h 2410323"/>
              <a:gd name="connsiteX6" fmla="*/ 1791231 w 1812597"/>
              <a:gd name="connsiteY6" fmla="*/ 1492536 h 2410323"/>
              <a:gd name="connsiteX7" fmla="*/ 1748202 w 1812597"/>
              <a:gd name="connsiteY7" fmla="*/ 2380279 h 2410323"/>
              <a:gd name="connsiteX8" fmla="*/ 1452337 w 1812597"/>
              <a:gd name="connsiteY8" fmla="*/ 2135117 h 2410323"/>
              <a:gd name="connsiteX9" fmla="*/ 939053 w 1812597"/>
              <a:gd name="connsiteY9" fmla="*/ 1504893 h 2410323"/>
              <a:gd name="connsiteX0" fmla="*/ 939054 w 1812598"/>
              <a:gd name="connsiteY0" fmla="*/ 1504893 h 2410323"/>
              <a:gd name="connsiteX1" fmla="*/ 4522 w 1812598"/>
              <a:gd name="connsiteY1" fmla="*/ 83801 h 2410323"/>
              <a:gd name="connsiteX2" fmla="*/ 620791 w 1812598"/>
              <a:gd name="connsiteY2" fmla="*/ 332409 h 2410323"/>
              <a:gd name="connsiteX3" fmla="*/ 1402085 w 1812598"/>
              <a:gd name="connsiteY3" fmla="*/ 1167921 h 2410323"/>
              <a:gd name="connsiteX4" fmla="*/ 1748900 w 1812598"/>
              <a:gd name="connsiteY4" fmla="*/ 1307214 h 2410323"/>
              <a:gd name="connsiteX5" fmla="*/ 1791900 w 1812598"/>
              <a:gd name="connsiteY5" fmla="*/ 1404969 h 2410323"/>
              <a:gd name="connsiteX6" fmla="*/ 1791232 w 1812598"/>
              <a:gd name="connsiteY6" fmla="*/ 1492536 h 2410323"/>
              <a:gd name="connsiteX7" fmla="*/ 1748203 w 1812598"/>
              <a:gd name="connsiteY7" fmla="*/ 2380279 h 2410323"/>
              <a:gd name="connsiteX8" fmla="*/ 1452338 w 1812598"/>
              <a:gd name="connsiteY8" fmla="*/ 2135117 h 2410323"/>
              <a:gd name="connsiteX9" fmla="*/ 939054 w 1812598"/>
              <a:gd name="connsiteY9" fmla="*/ 1504893 h 2410323"/>
              <a:gd name="connsiteX0" fmla="*/ 771638 w 1645182"/>
              <a:gd name="connsiteY0" fmla="*/ 1924710 h 2830140"/>
              <a:gd name="connsiteX1" fmla="*/ 7042 w 1645182"/>
              <a:gd name="connsiteY1" fmla="*/ 36522 h 2830140"/>
              <a:gd name="connsiteX2" fmla="*/ 453375 w 1645182"/>
              <a:gd name="connsiteY2" fmla="*/ 752226 h 2830140"/>
              <a:gd name="connsiteX3" fmla="*/ 1234669 w 1645182"/>
              <a:gd name="connsiteY3" fmla="*/ 1587738 h 2830140"/>
              <a:gd name="connsiteX4" fmla="*/ 1581484 w 1645182"/>
              <a:gd name="connsiteY4" fmla="*/ 1727031 h 2830140"/>
              <a:gd name="connsiteX5" fmla="*/ 1624484 w 1645182"/>
              <a:gd name="connsiteY5" fmla="*/ 1824786 h 2830140"/>
              <a:gd name="connsiteX6" fmla="*/ 1623816 w 1645182"/>
              <a:gd name="connsiteY6" fmla="*/ 1912353 h 2830140"/>
              <a:gd name="connsiteX7" fmla="*/ 1580787 w 1645182"/>
              <a:gd name="connsiteY7" fmla="*/ 2800096 h 2830140"/>
              <a:gd name="connsiteX8" fmla="*/ 1284922 w 1645182"/>
              <a:gd name="connsiteY8" fmla="*/ 2554934 h 2830140"/>
              <a:gd name="connsiteX9" fmla="*/ 771638 w 1645182"/>
              <a:gd name="connsiteY9" fmla="*/ 1924710 h 2830140"/>
              <a:gd name="connsiteX0" fmla="*/ 764865 w 1638409"/>
              <a:gd name="connsiteY0" fmla="*/ 1927476 h 2832906"/>
              <a:gd name="connsiteX1" fmla="*/ 269 w 1638409"/>
              <a:gd name="connsiteY1" fmla="*/ 39288 h 2832906"/>
              <a:gd name="connsiteX2" fmla="*/ 687345 w 1638409"/>
              <a:gd name="connsiteY2" fmla="*/ 726683 h 2832906"/>
              <a:gd name="connsiteX3" fmla="*/ 1227896 w 1638409"/>
              <a:gd name="connsiteY3" fmla="*/ 1590504 h 2832906"/>
              <a:gd name="connsiteX4" fmla="*/ 1574711 w 1638409"/>
              <a:gd name="connsiteY4" fmla="*/ 1729797 h 2832906"/>
              <a:gd name="connsiteX5" fmla="*/ 1617711 w 1638409"/>
              <a:gd name="connsiteY5" fmla="*/ 1827552 h 2832906"/>
              <a:gd name="connsiteX6" fmla="*/ 1617043 w 1638409"/>
              <a:gd name="connsiteY6" fmla="*/ 1915119 h 2832906"/>
              <a:gd name="connsiteX7" fmla="*/ 1574014 w 1638409"/>
              <a:gd name="connsiteY7" fmla="*/ 2802862 h 2832906"/>
              <a:gd name="connsiteX8" fmla="*/ 1278149 w 1638409"/>
              <a:gd name="connsiteY8" fmla="*/ 2557700 h 2832906"/>
              <a:gd name="connsiteX9" fmla="*/ 764865 w 1638409"/>
              <a:gd name="connsiteY9" fmla="*/ 1927476 h 2832906"/>
              <a:gd name="connsiteX0" fmla="*/ 764865 w 1638409"/>
              <a:gd name="connsiteY0" fmla="*/ 1927476 h 2832906"/>
              <a:gd name="connsiteX1" fmla="*/ 269 w 1638409"/>
              <a:gd name="connsiteY1" fmla="*/ 39288 h 2832906"/>
              <a:gd name="connsiteX2" fmla="*/ 687345 w 1638409"/>
              <a:gd name="connsiteY2" fmla="*/ 726683 h 2832906"/>
              <a:gd name="connsiteX3" fmla="*/ 1298702 w 1638409"/>
              <a:gd name="connsiteY3" fmla="*/ 1519732 h 2832906"/>
              <a:gd name="connsiteX4" fmla="*/ 1574711 w 1638409"/>
              <a:gd name="connsiteY4" fmla="*/ 1729797 h 2832906"/>
              <a:gd name="connsiteX5" fmla="*/ 1617711 w 1638409"/>
              <a:gd name="connsiteY5" fmla="*/ 1827552 h 2832906"/>
              <a:gd name="connsiteX6" fmla="*/ 1617043 w 1638409"/>
              <a:gd name="connsiteY6" fmla="*/ 1915119 h 2832906"/>
              <a:gd name="connsiteX7" fmla="*/ 1574014 w 1638409"/>
              <a:gd name="connsiteY7" fmla="*/ 2802862 h 2832906"/>
              <a:gd name="connsiteX8" fmla="*/ 1278149 w 1638409"/>
              <a:gd name="connsiteY8" fmla="*/ 2557700 h 2832906"/>
              <a:gd name="connsiteX9" fmla="*/ 764865 w 1638409"/>
              <a:gd name="connsiteY9" fmla="*/ 1927476 h 2832906"/>
              <a:gd name="connsiteX0" fmla="*/ 766039 w 1639583"/>
              <a:gd name="connsiteY0" fmla="*/ 1915274 h 2820704"/>
              <a:gd name="connsiteX1" fmla="*/ 1443 w 1639583"/>
              <a:gd name="connsiteY1" fmla="*/ 27086 h 2820704"/>
              <a:gd name="connsiteX2" fmla="*/ 971746 w 1639583"/>
              <a:gd name="connsiteY2" fmla="*/ 856026 h 2820704"/>
              <a:gd name="connsiteX3" fmla="*/ 1299876 w 1639583"/>
              <a:gd name="connsiteY3" fmla="*/ 1507530 h 2820704"/>
              <a:gd name="connsiteX4" fmla="*/ 1575885 w 1639583"/>
              <a:gd name="connsiteY4" fmla="*/ 1717595 h 2820704"/>
              <a:gd name="connsiteX5" fmla="*/ 1618885 w 1639583"/>
              <a:gd name="connsiteY5" fmla="*/ 1815350 h 2820704"/>
              <a:gd name="connsiteX6" fmla="*/ 1618217 w 1639583"/>
              <a:gd name="connsiteY6" fmla="*/ 1902917 h 2820704"/>
              <a:gd name="connsiteX7" fmla="*/ 1575188 w 1639583"/>
              <a:gd name="connsiteY7" fmla="*/ 2790660 h 2820704"/>
              <a:gd name="connsiteX8" fmla="*/ 1279323 w 1639583"/>
              <a:gd name="connsiteY8" fmla="*/ 2545498 h 2820704"/>
              <a:gd name="connsiteX9" fmla="*/ 766039 w 1639583"/>
              <a:gd name="connsiteY9" fmla="*/ 1915274 h 2820704"/>
              <a:gd name="connsiteX0" fmla="*/ 963990 w 1837534"/>
              <a:gd name="connsiteY0" fmla="*/ 1928997 h 2834427"/>
              <a:gd name="connsiteX1" fmla="*/ 1136 w 1837534"/>
              <a:gd name="connsiteY1" fmla="*/ 26654 h 2834427"/>
              <a:gd name="connsiteX2" fmla="*/ 1169697 w 1837534"/>
              <a:gd name="connsiteY2" fmla="*/ 869749 h 2834427"/>
              <a:gd name="connsiteX3" fmla="*/ 1497827 w 1837534"/>
              <a:gd name="connsiteY3" fmla="*/ 1521253 h 2834427"/>
              <a:gd name="connsiteX4" fmla="*/ 1773836 w 1837534"/>
              <a:gd name="connsiteY4" fmla="*/ 1731318 h 2834427"/>
              <a:gd name="connsiteX5" fmla="*/ 1816836 w 1837534"/>
              <a:gd name="connsiteY5" fmla="*/ 1829073 h 2834427"/>
              <a:gd name="connsiteX6" fmla="*/ 1816168 w 1837534"/>
              <a:gd name="connsiteY6" fmla="*/ 1916640 h 2834427"/>
              <a:gd name="connsiteX7" fmla="*/ 1773139 w 1837534"/>
              <a:gd name="connsiteY7" fmla="*/ 2804383 h 2834427"/>
              <a:gd name="connsiteX8" fmla="*/ 1477274 w 1837534"/>
              <a:gd name="connsiteY8" fmla="*/ 2559221 h 2834427"/>
              <a:gd name="connsiteX9" fmla="*/ 963990 w 1837534"/>
              <a:gd name="connsiteY9" fmla="*/ 1928997 h 2834427"/>
              <a:gd name="connsiteX0" fmla="*/ 977793 w 1851337"/>
              <a:gd name="connsiteY0" fmla="*/ 1903984 h 2809414"/>
              <a:gd name="connsiteX1" fmla="*/ 551184 w 1851337"/>
              <a:gd name="connsiteY1" fmla="*/ 666905 h 2809414"/>
              <a:gd name="connsiteX2" fmla="*/ 14939 w 1851337"/>
              <a:gd name="connsiteY2" fmla="*/ 1641 h 2809414"/>
              <a:gd name="connsiteX3" fmla="*/ 1183500 w 1851337"/>
              <a:gd name="connsiteY3" fmla="*/ 844736 h 2809414"/>
              <a:gd name="connsiteX4" fmla="*/ 1511630 w 1851337"/>
              <a:gd name="connsiteY4" fmla="*/ 1496240 h 2809414"/>
              <a:gd name="connsiteX5" fmla="*/ 1787639 w 1851337"/>
              <a:gd name="connsiteY5" fmla="*/ 1706305 h 2809414"/>
              <a:gd name="connsiteX6" fmla="*/ 1830639 w 1851337"/>
              <a:gd name="connsiteY6" fmla="*/ 1804060 h 2809414"/>
              <a:gd name="connsiteX7" fmla="*/ 1829971 w 1851337"/>
              <a:gd name="connsiteY7" fmla="*/ 1891627 h 2809414"/>
              <a:gd name="connsiteX8" fmla="*/ 1786942 w 1851337"/>
              <a:gd name="connsiteY8" fmla="*/ 2779370 h 2809414"/>
              <a:gd name="connsiteX9" fmla="*/ 1491077 w 1851337"/>
              <a:gd name="connsiteY9" fmla="*/ 2534208 h 2809414"/>
              <a:gd name="connsiteX10" fmla="*/ 977793 w 1851337"/>
              <a:gd name="connsiteY10" fmla="*/ 1903984 h 2809414"/>
              <a:gd name="connsiteX0" fmla="*/ 977793 w 1851337"/>
              <a:gd name="connsiteY0" fmla="*/ 1903984 h 2783925"/>
              <a:gd name="connsiteX1" fmla="*/ 551184 w 1851337"/>
              <a:gd name="connsiteY1" fmla="*/ 666905 h 2783925"/>
              <a:gd name="connsiteX2" fmla="*/ 14939 w 1851337"/>
              <a:gd name="connsiteY2" fmla="*/ 1641 h 2783925"/>
              <a:gd name="connsiteX3" fmla="*/ 1183500 w 1851337"/>
              <a:gd name="connsiteY3" fmla="*/ 844736 h 2783925"/>
              <a:gd name="connsiteX4" fmla="*/ 1511630 w 1851337"/>
              <a:gd name="connsiteY4" fmla="*/ 1496240 h 2783925"/>
              <a:gd name="connsiteX5" fmla="*/ 1787639 w 1851337"/>
              <a:gd name="connsiteY5" fmla="*/ 1706305 h 2783925"/>
              <a:gd name="connsiteX6" fmla="*/ 1830639 w 1851337"/>
              <a:gd name="connsiteY6" fmla="*/ 1804060 h 2783925"/>
              <a:gd name="connsiteX7" fmla="*/ 1829971 w 1851337"/>
              <a:gd name="connsiteY7" fmla="*/ 1891627 h 2783925"/>
              <a:gd name="connsiteX8" fmla="*/ 1786942 w 1851337"/>
              <a:gd name="connsiteY8" fmla="*/ 2779370 h 2783925"/>
              <a:gd name="connsiteX9" fmla="*/ 1675174 w 1851337"/>
              <a:gd name="connsiteY9" fmla="*/ 2222811 h 2783925"/>
              <a:gd name="connsiteX10" fmla="*/ 977793 w 1851337"/>
              <a:gd name="connsiteY10" fmla="*/ 1903984 h 2783925"/>
              <a:gd name="connsiteX0" fmla="*/ 3120635 w 3994179"/>
              <a:gd name="connsiteY0" fmla="*/ 1721313 h 2601254"/>
              <a:gd name="connsiteX1" fmla="*/ 2694026 w 3994179"/>
              <a:gd name="connsiteY1" fmla="*/ 484234 h 2601254"/>
              <a:gd name="connsiteX2" fmla="*/ 3074 w 3994179"/>
              <a:gd name="connsiteY2" fmla="*/ 2978 h 2601254"/>
              <a:gd name="connsiteX3" fmla="*/ 3326342 w 3994179"/>
              <a:gd name="connsiteY3" fmla="*/ 662065 h 2601254"/>
              <a:gd name="connsiteX4" fmla="*/ 3654472 w 3994179"/>
              <a:gd name="connsiteY4" fmla="*/ 1313569 h 2601254"/>
              <a:gd name="connsiteX5" fmla="*/ 3930481 w 3994179"/>
              <a:gd name="connsiteY5" fmla="*/ 1523634 h 2601254"/>
              <a:gd name="connsiteX6" fmla="*/ 3973481 w 3994179"/>
              <a:gd name="connsiteY6" fmla="*/ 1621389 h 2601254"/>
              <a:gd name="connsiteX7" fmla="*/ 3972813 w 3994179"/>
              <a:gd name="connsiteY7" fmla="*/ 1708956 h 2601254"/>
              <a:gd name="connsiteX8" fmla="*/ 3929784 w 3994179"/>
              <a:gd name="connsiteY8" fmla="*/ 2596699 h 2601254"/>
              <a:gd name="connsiteX9" fmla="*/ 3818016 w 3994179"/>
              <a:gd name="connsiteY9" fmla="*/ 2040140 h 2601254"/>
              <a:gd name="connsiteX10" fmla="*/ 3120635 w 3994179"/>
              <a:gd name="connsiteY10" fmla="*/ 1721313 h 2601254"/>
              <a:gd name="connsiteX0" fmla="*/ 3127386 w 4000930"/>
              <a:gd name="connsiteY0" fmla="*/ 1720277 h 2600218"/>
              <a:gd name="connsiteX1" fmla="*/ 2269837 w 4000930"/>
              <a:gd name="connsiteY1" fmla="*/ 511508 h 2600218"/>
              <a:gd name="connsiteX2" fmla="*/ 9825 w 4000930"/>
              <a:gd name="connsiteY2" fmla="*/ 1942 h 2600218"/>
              <a:gd name="connsiteX3" fmla="*/ 3333093 w 4000930"/>
              <a:gd name="connsiteY3" fmla="*/ 661029 h 2600218"/>
              <a:gd name="connsiteX4" fmla="*/ 3661223 w 4000930"/>
              <a:gd name="connsiteY4" fmla="*/ 1312533 h 2600218"/>
              <a:gd name="connsiteX5" fmla="*/ 3937232 w 4000930"/>
              <a:gd name="connsiteY5" fmla="*/ 1522598 h 2600218"/>
              <a:gd name="connsiteX6" fmla="*/ 3980232 w 4000930"/>
              <a:gd name="connsiteY6" fmla="*/ 1620353 h 2600218"/>
              <a:gd name="connsiteX7" fmla="*/ 3979564 w 4000930"/>
              <a:gd name="connsiteY7" fmla="*/ 1707920 h 2600218"/>
              <a:gd name="connsiteX8" fmla="*/ 3936535 w 4000930"/>
              <a:gd name="connsiteY8" fmla="*/ 2595663 h 2600218"/>
              <a:gd name="connsiteX9" fmla="*/ 3824767 w 4000930"/>
              <a:gd name="connsiteY9" fmla="*/ 2039104 h 2600218"/>
              <a:gd name="connsiteX10" fmla="*/ 3127386 w 4000930"/>
              <a:gd name="connsiteY10" fmla="*/ 1720277 h 2600218"/>
              <a:gd name="connsiteX0" fmla="*/ 3147589 w 4021133"/>
              <a:gd name="connsiteY0" fmla="*/ 1720756 h 2600697"/>
              <a:gd name="connsiteX1" fmla="*/ 1674407 w 4021133"/>
              <a:gd name="connsiteY1" fmla="*/ 497832 h 2600697"/>
              <a:gd name="connsiteX2" fmla="*/ 30028 w 4021133"/>
              <a:gd name="connsiteY2" fmla="*/ 2421 h 2600697"/>
              <a:gd name="connsiteX3" fmla="*/ 3353296 w 4021133"/>
              <a:gd name="connsiteY3" fmla="*/ 661508 h 2600697"/>
              <a:gd name="connsiteX4" fmla="*/ 3681426 w 4021133"/>
              <a:gd name="connsiteY4" fmla="*/ 1313012 h 2600697"/>
              <a:gd name="connsiteX5" fmla="*/ 3957435 w 4021133"/>
              <a:gd name="connsiteY5" fmla="*/ 1523077 h 2600697"/>
              <a:gd name="connsiteX6" fmla="*/ 4000435 w 4021133"/>
              <a:gd name="connsiteY6" fmla="*/ 1620832 h 2600697"/>
              <a:gd name="connsiteX7" fmla="*/ 3999767 w 4021133"/>
              <a:gd name="connsiteY7" fmla="*/ 1708399 h 2600697"/>
              <a:gd name="connsiteX8" fmla="*/ 3956738 w 4021133"/>
              <a:gd name="connsiteY8" fmla="*/ 2596142 h 2600697"/>
              <a:gd name="connsiteX9" fmla="*/ 3844970 w 4021133"/>
              <a:gd name="connsiteY9" fmla="*/ 2039583 h 2600697"/>
              <a:gd name="connsiteX10" fmla="*/ 3147589 w 4021133"/>
              <a:gd name="connsiteY10" fmla="*/ 1720756 h 2600697"/>
              <a:gd name="connsiteX0" fmla="*/ 3132209 w 4005753"/>
              <a:gd name="connsiteY0" fmla="*/ 1720396 h 2600337"/>
              <a:gd name="connsiteX1" fmla="*/ 1659027 w 4005753"/>
              <a:gd name="connsiteY1" fmla="*/ 497472 h 2600337"/>
              <a:gd name="connsiteX2" fmla="*/ 14648 w 4005753"/>
              <a:gd name="connsiteY2" fmla="*/ 2061 h 2600337"/>
              <a:gd name="connsiteX3" fmla="*/ 2783854 w 4005753"/>
              <a:gd name="connsiteY3" fmla="*/ 646995 h 2600337"/>
              <a:gd name="connsiteX4" fmla="*/ 3666046 w 4005753"/>
              <a:gd name="connsiteY4" fmla="*/ 1312652 h 2600337"/>
              <a:gd name="connsiteX5" fmla="*/ 3942055 w 4005753"/>
              <a:gd name="connsiteY5" fmla="*/ 1522717 h 2600337"/>
              <a:gd name="connsiteX6" fmla="*/ 3985055 w 4005753"/>
              <a:gd name="connsiteY6" fmla="*/ 1620472 h 2600337"/>
              <a:gd name="connsiteX7" fmla="*/ 3984387 w 4005753"/>
              <a:gd name="connsiteY7" fmla="*/ 1708039 h 2600337"/>
              <a:gd name="connsiteX8" fmla="*/ 3941358 w 4005753"/>
              <a:gd name="connsiteY8" fmla="*/ 2595782 h 2600337"/>
              <a:gd name="connsiteX9" fmla="*/ 3829590 w 4005753"/>
              <a:gd name="connsiteY9" fmla="*/ 2039223 h 2600337"/>
              <a:gd name="connsiteX10" fmla="*/ 3132209 w 4005753"/>
              <a:gd name="connsiteY10" fmla="*/ 1720396 h 2600337"/>
              <a:gd name="connsiteX0" fmla="*/ 4296141 w 5169685"/>
              <a:gd name="connsiteY0" fmla="*/ 1636625 h 2516566"/>
              <a:gd name="connsiteX1" fmla="*/ 2822959 w 5169685"/>
              <a:gd name="connsiteY1" fmla="*/ 413701 h 2516566"/>
              <a:gd name="connsiteX2" fmla="*/ 8878 w 5169685"/>
              <a:gd name="connsiteY2" fmla="*/ 3216 h 2516566"/>
              <a:gd name="connsiteX3" fmla="*/ 3947786 w 5169685"/>
              <a:gd name="connsiteY3" fmla="*/ 563224 h 2516566"/>
              <a:gd name="connsiteX4" fmla="*/ 4829978 w 5169685"/>
              <a:gd name="connsiteY4" fmla="*/ 1228881 h 2516566"/>
              <a:gd name="connsiteX5" fmla="*/ 5105987 w 5169685"/>
              <a:gd name="connsiteY5" fmla="*/ 1438946 h 2516566"/>
              <a:gd name="connsiteX6" fmla="*/ 5148987 w 5169685"/>
              <a:gd name="connsiteY6" fmla="*/ 1536701 h 2516566"/>
              <a:gd name="connsiteX7" fmla="*/ 5148319 w 5169685"/>
              <a:gd name="connsiteY7" fmla="*/ 1624268 h 2516566"/>
              <a:gd name="connsiteX8" fmla="*/ 5105290 w 5169685"/>
              <a:gd name="connsiteY8" fmla="*/ 2512011 h 2516566"/>
              <a:gd name="connsiteX9" fmla="*/ 4993522 w 5169685"/>
              <a:gd name="connsiteY9" fmla="*/ 1955452 h 2516566"/>
              <a:gd name="connsiteX10" fmla="*/ 4296141 w 5169685"/>
              <a:gd name="connsiteY10" fmla="*/ 1636625 h 2516566"/>
              <a:gd name="connsiteX0" fmla="*/ 4310111 w 5183655"/>
              <a:gd name="connsiteY0" fmla="*/ 1634803 h 2514744"/>
              <a:gd name="connsiteX1" fmla="*/ 2282865 w 5183655"/>
              <a:gd name="connsiteY1" fmla="*/ 454342 h 2514744"/>
              <a:gd name="connsiteX2" fmla="*/ 22848 w 5183655"/>
              <a:gd name="connsiteY2" fmla="*/ 1394 h 2514744"/>
              <a:gd name="connsiteX3" fmla="*/ 3961756 w 5183655"/>
              <a:gd name="connsiteY3" fmla="*/ 561402 h 2514744"/>
              <a:gd name="connsiteX4" fmla="*/ 4843948 w 5183655"/>
              <a:gd name="connsiteY4" fmla="*/ 1227059 h 2514744"/>
              <a:gd name="connsiteX5" fmla="*/ 5119957 w 5183655"/>
              <a:gd name="connsiteY5" fmla="*/ 1437124 h 2514744"/>
              <a:gd name="connsiteX6" fmla="*/ 5162957 w 5183655"/>
              <a:gd name="connsiteY6" fmla="*/ 1534879 h 2514744"/>
              <a:gd name="connsiteX7" fmla="*/ 5162289 w 5183655"/>
              <a:gd name="connsiteY7" fmla="*/ 1622446 h 2514744"/>
              <a:gd name="connsiteX8" fmla="*/ 5119260 w 5183655"/>
              <a:gd name="connsiteY8" fmla="*/ 2510189 h 2514744"/>
              <a:gd name="connsiteX9" fmla="*/ 5007492 w 5183655"/>
              <a:gd name="connsiteY9" fmla="*/ 1953630 h 2514744"/>
              <a:gd name="connsiteX10" fmla="*/ 4310111 w 5183655"/>
              <a:gd name="connsiteY10" fmla="*/ 1634803 h 2514744"/>
              <a:gd name="connsiteX0" fmla="*/ 4298179 w 5171723"/>
              <a:gd name="connsiteY0" fmla="*/ 1635926 h 2515867"/>
              <a:gd name="connsiteX1" fmla="*/ 2270933 w 5171723"/>
              <a:gd name="connsiteY1" fmla="*/ 455465 h 2515867"/>
              <a:gd name="connsiteX2" fmla="*/ 10916 w 5171723"/>
              <a:gd name="connsiteY2" fmla="*/ 2517 h 2515867"/>
              <a:gd name="connsiteX3" fmla="*/ 3395760 w 5171723"/>
              <a:gd name="connsiteY3" fmla="*/ 604988 h 2515867"/>
              <a:gd name="connsiteX4" fmla="*/ 4832016 w 5171723"/>
              <a:gd name="connsiteY4" fmla="*/ 1228182 h 2515867"/>
              <a:gd name="connsiteX5" fmla="*/ 5108025 w 5171723"/>
              <a:gd name="connsiteY5" fmla="*/ 1438247 h 2515867"/>
              <a:gd name="connsiteX6" fmla="*/ 5151025 w 5171723"/>
              <a:gd name="connsiteY6" fmla="*/ 1536002 h 2515867"/>
              <a:gd name="connsiteX7" fmla="*/ 5150357 w 5171723"/>
              <a:gd name="connsiteY7" fmla="*/ 1623569 h 2515867"/>
              <a:gd name="connsiteX8" fmla="*/ 5107328 w 5171723"/>
              <a:gd name="connsiteY8" fmla="*/ 2511312 h 2515867"/>
              <a:gd name="connsiteX9" fmla="*/ 4995560 w 5171723"/>
              <a:gd name="connsiteY9" fmla="*/ 1954753 h 2515867"/>
              <a:gd name="connsiteX10" fmla="*/ 4298179 w 5171723"/>
              <a:gd name="connsiteY10" fmla="*/ 1635926 h 2515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171723" h="2515867">
                <a:moveTo>
                  <a:pt x="4298179" y="1635926"/>
                </a:moveTo>
                <a:cubicBezTo>
                  <a:pt x="3844075" y="1386045"/>
                  <a:pt x="2431409" y="772522"/>
                  <a:pt x="2270933" y="455465"/>
                </a:cubicBezTo>
                <a:cubicBezTo>
                  <a:pt x="2110457" y="138408"/>
                  <a:pt x="-176555" y="-22403"/>
                  <a:pt x="10916" y="2517"/>
                </a:cubicBezTo>
                <a:cubicBezTo>
                  <a:pt x="198387" y="27437"/>
                  <a:pt x="3152628" y="333458"/>
                  <a:pt x="3395760" y="604988"/>
                </a:cubicBezTo>
                <a:cubicBezTo>
                  <a:pt x="3638893" y="876518"/>
                  <a:pt x="4672367" y="1001458"/>
                  <a:pt x="4832016" y="1228182"/>
                </a:cubicBezTo>
                <a:cubicBezTo>
                  <a:pt x="4991666" y="1454906"/>
                  <a:pt x="5065848" y="1401360"/>
                  <a:pt x="5108025" y="1438247"/>
                </a:cubicBezTo>
                <a:cubicBezTo>
                  <a:pt x="5150202" y="1475134"/>
                  <a:pt x="5129553" y="1527769"/>
                  <a:pt x="5151025" y="1536002"/>
                </a:cubicBezTo>
                <a:cubicBezTo>
                  <a:pt x="5172497" y="1544235"/>
                  <a:pt x="5184413" y="1446601"/>
                  <a:pt x="5150357" y="1623569"/>
                </a:cubicBezTo>
                <a:cubicBezTo>
                  <a:pt x="5116301" y="1800537"/>
                  <a:pt x="5133128" y="2456115"/>
                  <a:pt x="5107328" y="2511312"/>
                </a:cubicBezTo>
                <a:cubicBezTo>
                  <a:pt x="5081529" y="2566509"/>
                  <a:pt x="5031564" y="2104770"/>
                  <a:pt x="4995560" y="1954753"/>
                </a:cubicBezTo>
                <a:cubicBezTo>
                  <a:pt x="4959556" y="1804736"/>
                  <a:pt x="4752283" y="1885807"/>
                  <a:pt x="4298179" y="1635926"/>
                </a:cubicBezTo>
                <a:close/>
              </a:path>
            </a:pathLst>
          </a:custGeom>
          <a:solidFill>
            <a:srgbClr val="33CC33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7"/>
          <p:cNvSpPr/>
          <p:nvPr/>
        </p:nvSpPr>
        <p:spPr>
          <a:xfrm rot="20040063">
            <a:off x="1484040" y="2884974"/>
            <a:ext cx="482429" cy="2430358"/>
          </a:xfrm>
          <a:custGeom>
            <a:avLst/>
            <a:gdLst>
              <a:gd name="connsiteX0" fmla="*/ 0 w 432048"/>
              <a:gd name="connsiteY0" fmla="*/ 900100 h 1800200"/>
              <a:gd name="connsiteX1" fmla="*/ 216024 w 432048"/>
              <a:gd name="connsiteY1" fmla="*/ 0 h 1800200"/>
              <a:gd name="connsiteX2" fmla="*/ 432048 w 432048"/>
              <a:gd name="connsiteY2" fmla="*/ 900100 h 1800200"/>
              <a:gd name="connsiteX3" fmla="*/ 216024 w 432048"/>
              <a:gd name="connsiteY3" fmla="*/ 1800200 h 1800200"/>
              <a:gd name="connsiteX4" fmla="*/ 0 w 432048"/>
              <a:gd name="connsiteY4" fmla="*/ 900100 h 1800200"/>
              <a:gd name="connsiteX0" fmla="*/ 113024 w 545072"/>
              <a:gd name="connsiteY0" fmla="*/ 900100 h 1802419"/>
              <a:gd name="connsiteX1" fmla="*/ 329048 w 545072"/>
              <a:gd name="connsiteY1" fmla="*/ 0 h 1802419"/>
              <a:gd name="connsiteX2" fmla="*/ 545072 w 545072"/>
              <a:gd name="connsiteY2" fmla="*/ 900100 h 1802419"/>
              <a:gd name="connsiteX3" fmla="*/ 329048 w 545072"/>
              <a:gd name="connsiteY3" fmla="*/ 1800200 h 1802419"/>
              <a:gd name="connsiteX4" fmla="*/ 8470 w 545072"/>
              <a:gd name="connsiteY4" fmla="*/ 1147265 h 1802419"/>
              <a:gd name="connsiteX5" fmla="*/ 113024 w 545072"/>
              <a:gd name="connsiteY5" fmla="*/ 900100 h 1802419"/>
              <a:gd name="connsiteX0" fmla="*/ 15582 w 632982"/>
              <a:gd name="connsiteY0" fmla="*/ 655352 h 1804806"/>
              <a:gd name="connsiteX1" fmla="*/ 416958 w 632982"/>
              <a:gd name="connsiteY1" fmla="*/ 2387 h 1804806"/>
              <a:gd name="connsiteX2" fmla="*/ 632982 w 632982"/>
              <a:gd name="connsiteY2" fmla="*/ 902487 h 1804806"/>
              <a:gd name="connsiteX3" fmla="*/ 416958 w 632982"/>
              <a:gd name="connsiteY3" fmla="*/ 1802587 h 1804806"/>
              <a:gd name="connsiteX4" fmla="*/ 96380 w 632982"/>
              <a:gd name="connsiteY4" fmla="*/ 1149652 h 1804806"/>
              <a:gd name="connsiteX5" fmla="*/ 15582 w 632982"/>
              <a:gd name="connsiteY5" fmla="*/ 655352 h 1804806"/>
              <a:gd name="connsiteX0" fmla="*/ 15582 w 793619"/>
              <a:gd name="connsiteY0" fmla="*/ 654023 h 1805135"/>
              <a:gd name="connsiteX1" fmla="*/ 416958 w 793619"/>
              <a:gd name="connsiteY1" fmla="*/ 1058 h 1805135"/>
              <a:gd name="connsiteX2" fmla="*/ 793619 w 793619"/>
              <a:gd name="connsiteY2" fmla="*/ 814661 h 1805135"/>
              <a:gd name="connsiteX3" fmla="*/ 416958 w 793619"/>
              <a:gd name="connsiteY3" fmla="*/ 1801258 h 1805135"/>
              <a:gd name="connsiteX4" fmla="*/ 96380 w 793619"/>
              <a:gd name="connsiteY4" fmla="*/ 1148323 h 1805135"/>
              <a:gd name="connsiteX5" fmla="*/ 15582 w 793619"/>
              <a:gd name="connsiteY5" fmla="*/ 654023 h 1805135"/>
              <a:gd name="connsiteX0" fmla="*/ 27314 w 805351"/>
              <a:gd name="connsiteY0" fmla="*/ 654027 h 1805493"/>
              <a:gd name="connsiteX1" fmla="*/ 428690 w 805351"/>
              <a:gd name="connsiteY1" fmla="*/ 1062 h 1805493"/>
              <a:gd name="connsiteX2" fmla="*/ 805351 w 805351"/>
              <a:gd name="connsiteY2" fmla="*/ 814665 h 1805493"/>
              <a:gd name="connsiteX3" fmla="*/ 428690 w 805351"/>
              <a:gd name="connsiteY3" fmla="*/ 1801262 h 1805493"/>
              <a:gd name="connsiteX4" fmla="*/ 58685 w 805351"/>
              <a:gd name="connsiteY4" fmla="*/ 1160684 h 1805493"/>
              <a:gd name="connsiteX5" fmla="*/ 27314 w 805351"/>
              <a:gd name="connsiteY5" fmla="*/ 654027 h 1805493"/>
              <a:gd name="connsiteX0" fmla="*/ 27314 w 805351"/>
              <a:gd name="connsiteY0" fmla="*/ 1098422 h 2249888"/>
              <a:gd name="connsiteX1" fmla="*/ 428690 w 805351"/>
              <a:gd name="connsiteY1" fmla="*/ 613 h 2249888"/>
              <a:gd name="connsiteX2" fmla="*/ 805351 w 805351"/>
              <a:gd name="connsiteY2" fmla="*/ 1259060 h 2249888"/>
              <a:gd name="connsiteX3" fmla="*/ 428690 w 805351"/>
              <a:gd name="connsiteY3" fmla="*/ 2245657 h 2249888"/>
              <a:gd name="connsiteX4" fmla="*/ 58685 w 805351"/>
              <a:gd name="connsiteY4" fmla="*/ 1605079 h 2249888"/>
              <a:gd name="connsiteX5" fmla="*/ 27314 w 805351"/>
              <a:gd name="connsiteY5" fmla="*/ 1098422 h 2249888"/>
              <a:gd name="connsiteX0" fmla="*/ 27314 w 813847"/>
              <a:gd name="connsiteY0" fmla="*/ 1098755 h 2250221"/>
              <a:gd name="connsiteX1" fmla="*/ 428690 w 813847"/>
              <a:gd name="connsiteY1" fmla="*/ 946 h 2250221"/>
              <a:gd name="connsiteX2" fmla="*/ 639452 w 813847"/>
              <a:gd name="connsiteY2" fmla="*/ 913433 h 2250221"/>
              <a:gd name="connsiteX3" fmla="*/ 805351 w 813847"/>
              <a:gd name="connsiteY3" fmla="*/ 1259393 h 2250221"/>
              <a:gd name="connsiteX4" fmla="*/ 428690 w 813847"/>
              <a:gd name="connsiteY4" fmla="*/ 2245990 h 2250221"/>
              <a:gd name="connsiteX5" fmla="*/ 58685 w 813847"/>
              <a:gd name="connsiteY5" fmla="*/ 1605412 h 2250221"/>
              <a:gd name="connsiteX6" fmla="*/ 27314 w 813847"/>
              <a:gd name="connsiteY6" fmla="*/ 1098755 h 2250221"/>
              <a:gd name="connsiteX0" fmla="*/ 27314 w 745198"/>
              <a:gd name="connsiteY0" fmla="*/ 1098755 h 2250221"/>
              <a:gd name="connsiteX1" fmla="*/ 428690 w 745198"/>
              <a:gd name="connsiteY1" fmla="*/ 946 h 2250221"/>
              <a:gd name="connsiteX2" fmla="*/ 639452 w 745198"/>
              <a:gd name="connsiteY2" fmla="*/ 913433 h 2250221"/>
              <a:gd name="connsiteX3" fmla="*/ 731211 w 745198"/>
              <a:gd name="connsiteY3" fmla="*/ 1259393 h 2250221"/>
              <a:gd name="connsiteX4" fmla="*/ 428690 w 745198"/>
              <a:gd name="connsiteY4" fmla="*/ 2245990 h 2250221"/>
              <a:gd name="connsiteX5" fmla="*/ 58685 w 745198"/>
              <a:gd name="connsiteY5" fmla="*/ 1605412 h 2250221"/>
              <a:gd name="connsiteX6" fmla="*/ 27314 w 745198"/>
              <a:gd name="connsiteY6" fmla="*/ 1098755 h 2250221"/>
              <a:gd name="connsiteX0" fmla="*/ 27314 w 745525"/>
              <a:gd name="connsiteY0" fmla="*/ 1098717 h 2250183"/>
              <a:gd name="connsiteX1" fmla="*/ 428690 w 745525"/>
              <a:gd name="connsiteY1" fmla="*/ 908 h 2250183"/>
              <a:gd name="connsiteX2" fmla="*/ 639452 w 745525"/>
              <a:gd name="connsiteY2" fmla="*/ 913395 h 2250183"/>
              <a:gd name="connsiteX3" fmla="*/ 664166 w 745525"/>
              <a:gd name="connsiteY3" fmla="*/ 1086391 h 2250183"/>
              <a:gd name="connsiteX4" fmla="*/ 731211 w 745525"/>
              <a:gd name="connsiteY4" fmla="*/ 1259355 h 2250183"/>
              <a:gd name="connsiteX5" fmla="*/ 428690 w 745525"/>
              <a:gd name="connsiteY5" fmla="*/ 2245952 h 2250183"/>
              <a:gd name="connsiteX6" fmla="*/ 58685 w 745525"/>
              <a:gd name="connsiteY6" fmla="*/ 1605374 h 2250183"/>
              <a:gd name="connsiteX7" fmla="*/ 27314 w 745525"/>
              <a:gd name="connsiteY7" fmla="*/ 1098717 h 2250183"/>
              <a:gd name="connsiteX0" fmla="*/ 27314 w 686343"/>
              <a:gd name="connsiteY0" fmla="*/ 1098717 h 2250183"/>
              <a:gd name="connsiteX1" fmla="*/ 428690 w 686343"/>
              <a:gd name="connsiteY1" fmla="*/ 908 h 2250183"/>
              <a:gd name="connsiteX2" fmla="*/ 639452 w 686343"/>
              <a:gd name="connsiteY2" fmla="*/ 913395 h 2250183"/>
              <a:gd name="connsiteX3" fmla="*/ 664166 w 686343"/>
              <a:gd name="connsiteY3" fmla="*/ 1086391 h 2250183"/>
              <a:gd name="connsiteX4" fmla="*/ 657070 w 686343"/>
              <a:gd name="connsiteY4" fmla="*/ 1259355 h 2250183"/>
              <a:gd name="connsiteX5" fmla="*/ 428690 w 686343"/>
              <a:gd name="connsiteY5" fmla="*/ 2245952 h 2250183"/>
              <a:gd name="connsiteX6" fmla="*/ 58685 w 686343"/>
              <a:gd name="connsiteY6" fmla="*/ 1605374 h 2250183"/>
              <a:gd name="connsiteX7" fmla="*/ 27314 w 686343"/>
              <a:gd name="connsiteY7" fmla="*/ 1098717 h 2250183"/>
              <a:gd name="connsiteX0" fmla="*/ 27314 w 676411"/>
              <a:gd name="connsiteY0" fmla="*/ 1098717 h 2250183"/>
              <a:gd name="connsiteX1" fmla="*/ 428690 w 676411"/>
              <a:gd name="connsiteY1" fmla="*/ 908 h 2250183"/>
              <a:gd name="connsiteX2" fmla="*/ 639452 w 676411"/>
              <a:gd name="connsiteY2" fmla="*/ 913395 h 2250183"/>
              <a:gd name="connsiteX3" fmla="*/ 627095 w 676411"/>
              <a:gd name="connsiteY3" fmla="*/ 1086391 h 2250183"/>
              <a:gd name="connsiteX4" fmla="*/ 657070 w 676411"/>
              <a:gd name="connsiteY4" fmla="*/ 1259355 h 2250183"/>
              <a:gd name="connsiteX5" fmla="*/ 428690 w 676411"/>
              <a:gd name="connsiteY5" fmla="*/ 2245952 h 2250183"/>
              <a:gd name="connsiteX6" fmla="*/ 58685 w 676411"/>
              <a:gd name="connsiteY6" fmla="*/ 1605374 h 2250183"/>
              <a:gd name="connsiteX7" fmla="*/ 27314 w 676411"/>
              <a:gd name="connsiteY7" fmla="*/ 1098717 h 2250183"/>
              <a:gd name="connsiteX0" fmla="*/ 27314 w 686343"/>
              <a:gd name="connsiteY0" fmla="*/ 1098717 h 2250183"/>
              <a:gd name="connsiteX1" fmla="*/ 428690 w 686343"/>
              <a:gd name="connsiteY1" fmla="*/ 908 h 2250183"/>
              <a:gd name="connsiteX2" fmla="*/ 639452 w 686343"/>
              <a:gd name="connsiteY2" fmla="*/ 913395 h 2250183"/>
              <a:gd name="connsiteX3" fmla="*/ 664165 w 686343"/>
              <a:gd name="connsiteY3" fmla="*/ 1074034 h 2250183"/>
              <a:gd name="connsiteX4" fmla="*/ 657070 w 686343"/>
              <a:gd name="connsiteY4" fmla="*/ 1259355 h 2250183"/>
              <a:gd name="connsiteX5" fmla="*/ 428690 w 686343"/>
              <a:gd name="connsiteY5" fmla="*/ 2245952 h 2250183"/>
              <a:gd name="connsiteX6" fmla="*/ 58685 w 686343"/>
              <a:gd name="connsiteY6" fmla="*/ 1605374 h 2250183"/>
              <a:gd name="connsiteX7" fmla="*/ 27314 w 686343"/>
              <a:gd name="connsiteY7" fmla="*/ 1098717 h 2250183"/>
              <a:gd name="connsiteX0" fmla="*/ 855591 w 1514620"/>
              <a:gd name="connsiteY0" fmla="*/ 1814976 h 2966442"/>
              <a:gd name="connsiteX1" fmla="*/ 8934 w 1514620"/>
              <a:gd name="connsiteY1" fmla="*/ 475 h 2966442"/>
              <a:gd name="connsiteX2" fmla="*/ 1467729 w 1514620"/>
              <a:gd name="connsiteY2" fmla="*/ 1629654 h 2966442"/>
              <a:gd name="connsiteX3" fmla="*/ 1492442 w 1514620"/>
              <a:gd name="connsiteY3" fmla="*/ 1790293 h 2966442"/>
              <a:gd name="connsiteX4" fmla="*/ 1485347 w 1514620"/>
              <a:gd name="connsiteY4" fmla="*/ 1975614 h 2966442"/>
              <a:gd name="connsiteX5" fmla="*/ 1256967 w 1514620"/>
              <a:gd name="connsiteY5" fmla="*/ 2962211 h 2966442"/>
              <a:gd name="connsiteX6" fmla="*/ 886962 w 1514620"/>
              <a:gd name="connsiteY6" fmla="*/ 2321633 h 2966442"/>
              <a:gd name="connsiteX7" fmla="*/ 855591 w 1514620"/>
              <a:gd name="connsiteY7" fmla="*/ 1814976 h 2966442"/>
              <a:gd name="connsiteX0" fmla="*/ 475888 w 1542690"/>
              <a:gd name="connsiteY0" fmla="*/ 2089104 h 2968721"/>
              <a:gd name="connsiteX1" fmla="*/ 37004 w 1542690"/>
              <a:gd name="connsiteY1" fmla="*/ 2754 h 2968721"/>
              <a:gd name="connsiteX2" fmla="*/ 1495799 w 1542690"/>
              <a:gd name="connsiteY2" fmla="*/ 1631933 h 2968721"/>
              <a:gd name="connsiteX3" fmla="*/ 1520512 w 1542690"/>
              <a:gd name="connsiteY3" fmla="*/ 1792572 h 2968721"/>
              <a:gd name="connsiteX4" fmla="*/ 1513417 w 1542690"/>
              <a:gd name="connsiteY4" fmla="*/ 1977893 h 2968721"/>
              <a:gd name="connsiteX5" fmla="*/ 1285037 w 1542690"/>
              <a:gd name="connsiteY5" fmla="*/ 2964490 h 2968721"/>
              <a:gd name="connsiteX6" fmla="*/ 915032 w 1542690"/>
              <a:gd name="connsiteY6" fmla="*/ 2323912 h 2968721"/>
              <a:gd name="connsiteX7" fmla="*/ 475888 w 1542690"/>
              <a:gd name="connsiteY7" fmla="*/ 2089104 h 2968721"/>
              <a:gd name="connsiteX0" fmla="*/ 476624 w 1543426"/>
              <a:gd name="connsiteY0" fmla="*/ 2089104 h 3000874"/>
              <a:gd name="connsiteX1" fmla="*/ 37740 w 1543426"/>
              <a:gd name="connsiteY1" fmla="*/ 2754 h 3000874"/>
              <a:gd name="connsiteX2" fmla="*/ 1496535 w 1543426"/>
              <a:gd name="connsiteY2" fmla="*/ 1631933 h 3000874"/>
              <a:gd name="connsiteX3" fmla="*/ 1521248 w 1543426"/>
              <a:gd name="connsiteY3" fmla="*/ 1792572 h 3000874"/>
              <a:gd name="connsiteX4" fmla="*/ 1514153 w 1543426"/>
              <a:gd name="connsiteY4" fmla="*/ 1977893 h 3000874"/>
              <a:gd name="connsiteX5" fmla="*/ 1285773 w 1543426"/>
              <a:gd name="connsiteY5" fmla="*/ 2964490 h 3000874"/>
              <a:gd name="connsiteX6" fmla="*/ 989908 w 1543426"/>
              <a:gd name="connsiteY6" fmla="*/ 2719328 h 3000874"/>
              <a:gd name="connsiteX7" fmla="*/ 476624 w 1543426"/>
              <a:gd name="connsiteY7" fmla="*/ 2089104 h 3000874"/>
              <a:gd name="connsiteX0" fmla="*/ 439195 w 1533245"/>
              <a:gd name="connsiteY0" fmla="*/ 2146467 h 3058237"/>
              <a:gd name="connsiteX1" fmla="*/ 311 w 1533245"/>
              <a:gd name="connsiteY1" fmla="*/ 60117 h 3058237"/>
              <a:gd name="connsiteX2" fmla="*/ 389997 w 1533245"/>
              <a:gd name="connsiteY2" fmla="*/ 662585 h 3058237"/>
              <a:gd name="connsiteX3" fmla="*/ 1459106 w 1533245"/>
              <a:gd name="connsiteY3" fmla="*/ 1689296 h 3058237"/>
              <a:gd name="connsiteX4" fmla="*/ 1483819 w 1533245"/>
              <a:gd name="connsiteY4" fmla="*/ 1849935 h 3058237"/>
              <a:gd name="connsiteX5" fmla="*/ 1476724 w 1533245"/>
              <a:gd name="connsiteY5" fmla="*/ 2035256 h 3058237"/>
              <a:gd name="connsiteX6" fmla="*/ 1248344 w 1533245"/>
              <a:gd name="connsiteY6" fmla="*/ 3021853 h 3058237"/>
              <a:gd name="connsiteX7" fmla="*/ 952479 w 1533245"/>
              <a:gd name="connsiteY7" fmla="*/ 2776691 h 3058237"/>
              <a:gd name="connsiteX8" fmla="*/ 439195 w 1533245"/>
              <a:gd name="connsiteY8" fmla="*/ 2146467 h 3058237"/>
              <a:gd name="connsiteX0" fmla="*/ 439195 w 1505997"/>
              <a:gd name="connsiteY0" fmla="*/ 2146467 h 3058237"/>
              <a:gd name="connsiteX1" fmla="*/ 311 w 1505997"/>
              <a:gd name="connsiteY1" fmla="*/ 60117 h 3058237"/>
              <a:gd name="connsiteX2" fmla="*/ 389997 w 1505997"/>
              <a:gd name="connsiteY2" fmla="*/ 662585 h 3058237"/>
              <a:gd name="connsiteX3" fmla="*/ 1199614 w 1505997"/>
              <a:gd name="connsiteY3" fmla="*/ 1738723 h 3058237"/>
              <a:gd name="connsiteX4" fmla="*/ 1483819 w 1505997"/>
              <a:gd name="connsiteY4" fmla="*/ 1849935 h 3058237"/>
              <a:gd name="connsiteX5" fmla="*/ 1476724 w 1505997"/>
              <a:gd name="connsiteY5" fmla="*/ 2035256 h 3058237"/>
              <a:gd name="connsiteX6" fmla="*/ 1248344 w 1505997"/>
              <a:gd name="connsiteY6" fmla="*/ 3021853 h 3058237"/>
              <a:gd name="connsiteX7" fmla="*/ 952479 w 1505997"/>
              <a:gd name="connsiteY7" fmla="*/ 2776691 h 3058237"/>
              <a:gd name="connsiteX8" fmla="*/ 439195 w 1505997"/>
              <a:gd name="connsiteY8" fmla="*/ 2146467 h 3058237"/>
              <a:gd name="connsiteX0" fmla="*/ 439195 w 1486675"/>
              <a:gd name="connsiteY0" fmla="*/ 2146467 h 3058237"/>
              <a:gd name="connsiteX1" fmla="*/ 311 w 1486675"/>
              <a:gd name="connsiteY1" fmla="*/ 60117 h 3058237"/>
              <a:gd name="connsiteX2" fmla="*/ 389997 w 1486675"/>
              <a:gd name="connsiteY2" fmla="*/ 662585 h 3058237"/>
              <a:gd name="connsiteX3" fmla="*/ 1199614 w 1486675"/>
              <a:gd name="connsiteY3" fmla="*/ 1738723 h 3058237"/>
              <a:gd name="connsiteX4" fmla="*/ 1347895 w 1486675"/>
              <a:gd name="connsiteY4" fmla="*/ 1985859 h 3058237"/>
              <a:gd name="connsiteX5" fmla="*/ 1476724 w 1486675"/>
              <a:gd name="connsiteY5" fmla="*/ 2035256 h 3058237"/>
              <a:gd name="connsiteX6" fmla="*/ 1248344 w 1486675"/>
              <a:gd name="connsiteY6" fmla="*/ 3021853 h 3058237"/>
              <a:gd name="connsiteX7" fmla="*/ 952479 w 1486675"/>
              <a:gd name="connsiteY7" fmla="*/ 2776691 h 3058237"/>
              <a:gd name="connsiteX8" fmla="*/ 439195 w 1486675"/>
              <a:gd name="connsiteY8" fmla="*/ 2146467 h 3058237"/>
              <a:gd name="connsiteX0" fmla="*/ 439195 w 1480664"/>
              <a:gd name="connsiteY0" fmla="*/ 2146467 h 3058237"/>
              <a:gd name="connsiteX1" fmla="*/ 311 w 1480664"/>
              <a:gd name="connsiteY1" fmla="*/ 60117 h 3058237"/>
              <a:gd name="connsiteX2" fmla="*/ 389997 w 1480664"/>
              <a:gd name="connsiteY2" fmla="*/ 662585 h 3058237"/>
              <a:gd name="connsiteX3" fmla="*/ 1199614 w 1480664"/>
              <a:gd name="connsiteY3" fmla="*/ 1738723 h 3058237"/>
              <a:gd name="connsiteX4" fmla="*/ 1347895 w 1480664"/>
              <a:gd name="connsiteY4" fmla="*/ 1985859 h 3058237"/>
              <a:gd name="connsiteX5" fmla="*/ 1292041 w 1480664"/>
              <a:gd name="connsiteY5" fmla="*/ 2046543 h 3058237"/>
              <a:gd name="connsiteX6" fmla="*/ 1476724 w 1480664"/>
              <a:gd name="connsiteY6" fmla="*/ 2035256 h 3058237"/>
              <a:gd name="connsiteX7" fmla="*/ 1248344 w 1480664"/>
              <a:gd name="connsiteY7" fmla="*/ 3021853 h 3058237"/>
              <a:gd name="connsiteX8" fmla="*/ 952479 w 1480664"/>
              <a:gd name="connsiteY8" fmla="*/ 2776691 h 3058237"/>
              <a:gd name="connsiteX9" fmla="*/ 439195 w 1480664"/>
              <a:gd name="connsiteY9" fmla="*/ 2146467 h 3058237"/>
              <a:gd name="connsiteX0" fmla="*/ 439195 w 1356984"/>
              <a:gd name="connsiteY0" fmla="*/ 2146467 h 3051897"/>
              <a:gd name="connsiteX1" fmla="*/ 311 w 1356984"/>
              <a:gd name="connsiteY1" fmla="*/ 60117 h 3051897"/>
              <a:gd name="connsiteX2" fmla="*/ 389997 w 1356984"/>
              <a:gd name="connsiteY2" fmla="*/ 662585 h 3051897"/>
              <a:gd name="connsiteX3" fmla="*/ 1199614 w 1356984"/>
              <a:gd name="connsiteY3" fmla="*/ 1738723 h 3051897"/>
              <a:gd name="connsiteX4" fmla="*/ 1347895 w 1356984"/>
              <a:gd name="connsiteY4" fmla="*/ 1985859 h 3051897"/>
              <a:gd name="connsiteX5" fmla="*/ 1292041 w 1356984"/>
              <a:gd name="connsiteY5" fmla="*/ 2046543 h 3051897"/>
              <a:gd name="connsiteX6" fmla="*/ 1291373 w 1356984"/>
              <a:gd name="connsiteY6" fmla="*/ 2134110 h 3051897"/>
              <a:gd name="connsiteX7" fmla="*/ 1248344 w 1356984"/>
              <a:gd name="connsiteY7" fmla="*/ 3021853 h 3051897"/>
              <a:gd name="connsiteX8" fmla="*/ 952479 w 1356984"/>
              <a:gd name="connsiteY8" fmla="*/ 2776691 h 3051897"/>
              <a:gd name="connsiteX9" fmla="*/ 439195 w 1356984"/>
              <a:gd name="connsiteY9" fmla="*/ 2146467 h 3051897"/>
              <a:gd name="connsiteX0" fmla="*/ 439195 w 1312739"/>
              <a:gd name="connsiteY0" fmla="*/ 2146467 h 3051897"/>
              <a:gd name="connsiteX1" fmla="*/ 311 w 1312739"/>
              <a:gd name="connsiteY1" fmla="*/ 60117 h 3051897"/>
              <a:gd name="connsiteX2" fmla="*/ 389997 w 1312739"/>
              <a:gd name="connsiteY2" fmla="*/ 662585 h 3051897"/>
              <a:gd name="connsiteX3" fmla="*/ 1199614 w 1312739"/>
              <a:gd name="connsiteY3" fmla="*/ 1738723 h 3051897"/>
              <a:gd name="connsiteX4" fmla="*/ 1249041 w 1312739"/>
              <a:gd name="connsiteY4" fmla="*/ 1948788 h 3051897"/>
              <a:gd name="connsiteX5" fmla="*/ 1292041 w 1312739"/>
              <a:gd name="connsiteY5" fmla="*/ 2046543 h 3051897"/>
              <a:gd name="connsiteX6" fmla="*/ 1291373 w 1312739"/>
              <a:gd name="connsiteY6" fmla="*/ 2134110 h 3051897"/>
              <a:gd name="connsiteX7" fmla="*/ 1248344 w 1312739"/>
              <a:gd name="connsiteY7" fmla="*/ 3021853 h 3051897"/>
              <a:gd name="connsiteX8" fmla="*/ 952479 w 1312739"/>
              <a:gd name="connsiteY8" fmla="*/ 2776691 h 3051897"/>
              <a:gd name="connsiteX9" fmla="*/ 439195 w 1312739"/>
              <a:gd name="connsiteY9" fmla="*/ 2146467 h 3051897"/>
              <a:gd name="connsiteX0" fmla="*/ 934608 w 1808152"/>
              <a:gd name="connsiteY0" fmla="*/ 1651037 h 2556467"/>
              <a:gd name="connsiteX1" fmla="*/ 76 w 1808152"/>
              <a:gd name="connsiteY1" fmla="*/ 229945 h 2556467"/>
              <a:gd name="connsiteX2" fmla="*/ 885410 w 1808152"/>
              <a:gd name="connsiteY2" fmla="*/ 167155 h 2556467"/>
              <a:gd name="connsiteX3" fmla="*/ 1695027 w 1808152"/>
              <a:gd name="connsiteY3" fmla="*/ 1243293 h 2556467"/>
              <a:gd name="connsiteX4" fmla="*/ 1744454 w 1808152"/>
              <a:gd name="connsiteY4" fmla="*/ 1453358 h 2556467"/>
              <a:gd name="connsiteX5" fmla="*/ 1787454 w 1808152"/>
              <a:gd name="connsiteY5" fmla="*/ 1551113 h 2556467"/>
              <a:gd name="connsiteX6" fmla="*/ 1786786 w 1808152"/>
              <a:gd name="connsiteY6" fmla="*/ 1638680 h 2556467"/>
              <a:gd name="connsiteX7" fmla="*/ 1743757 w 1808152"/>
              <a:gd name="connsiteY7" fmla="*/ 2526423 h 2556467"/>
              <a:gd name="connsiteX8" fmla="*/ 1447892 w 1808152"/>
              <a:gd name="connsiteY8" fmla="*/ 2281261 h 2556467"/>
              <a:gd name="connsiteX9" fmla="*/ 934608 w 1808152"/>
              <a:gd name="connsiteY9" fmla="*/ 1651037 h 2556467"/>
              <a:gd name="connsiteX0" fmla="*/ 939053 w 1812597"/>
              <a:gd name="connsiteY0" fmla="*/ 1504893 h 2410323"/>
              <a:gd name="connsiteX1" fmla="*/ 4521 w 1812597"/>
              <a:gd name="connsiteY1" fmla="*/ 83801 h 2410323"/>
              <a:gd name="connsiteX2" fmla="*/ 620790 w 1812597"/>
              <a:gd name="connsiteY2" fmla="*/ 332409 h 2410323"/>
              <a:gd name="connsiteX3" fmla="*/ 1699472 w 1812597"/>
              <a:gd name="connsiteY3" fmla="*/ 1097149 h 2410323"/>
              <a:gd name="connsiteX4" fmla="*/ 1748899 w 1812597"/>
              <a:gd name="connsiteY4" fmla="*/ 1307214 h 2410323"/>
              <a:gd name="connsiteX5" fmla="*/ 1791899 w 1812597"/>
              <a:gd name="connsiteY5" fmla="*/ 1404969 h 2410323"/>
              <a:gd name="connsiteX6" fmla="*/ 1791231 w 1812597"/>
              <a:gd name="connsiteY6" fmla="*/ 1492536 h 2410323"/>
              <a:gd name="connsiteX7" fmla="*/ 1748202 w 1812597"/>
              <a:gd name="connsiteY7" fmla="*/ 2380279 h 2410323"/>
              <a:gd name="connsiteX8" fmla="*/ 1452337 w 1812597"/>
              <a:gd name="connsiteY8" fmla="*/ 2135117 h 2410323"/>
              <a:gd name="connsiteX9" fmla="*/ 939053 w 1812597"/>
              <a:gd name="connsiteY9" fmla="*/ 1504893 h 2410323"/>
              <a:gd name="connsiteX0" fmla="*/ 939054 w 1812598"/>
              <a:gd name="connsiteY0" fmla="*/ 1504893 h 2410323"/>
              <a:gd name="connsiteX1" fmla="*/ 4522 w 1812598"/>
              <a:gd name="connsiteY1" fmla="*/ 83801 h 2410323"/>
              <a:gd name="connsiteX2" fmla="*/ 620791 w 1812598"/>
              <a:gd name="connsiteY2" fmla="*/ 332409 h 2410323"/>
              <a:gd name="connsiteX3" fmla="*/ 1402085 w 1812598"/>
              <a:gd name="connsiteY3" fmla="*/ 1167921 h 2410323"/>
              <a:gd name="connsiteX4" fmla="*/ 1748900 w 1812598"/>
              <a:gd name="connsiteY4" fmla="*/ 1307214 h 2410323"/>
              <a:gd name="connsiteX5" fmla="*/ 1791900 w 1812598"/>
              <a:gd name="connsiteY5" fmla="*/ 1404969 h 2410323"/>
              <a:gd name="connsiteX6" fmla="*/ 1791232 w 1812598"/>
              <a:gd name="connsiteY6" fmla="*/ 1492536 h 2410323"/>
              <a:gd name="connsiteX7" fmla="*/ 1748203 w 1812598"/>
              <a:gd name="connsiteY7" fmla="*/ 2380279 h 2410323"/>
              <a:gd name="connsiteX8" fmla="*/ 1452338 w 1812598"/>
              <a:gd name="connsiteY8" fmla="*/ 2135117 h 2410323"/>
              <a:gd name="connsiteX9" fmla="*/ 939054 w 1812598"/>
              <a:gd name="connsiteY9" fmla="*/ 1504893 h 2410323"/>
              <a:gd name="connsiteX0" fmla="*/ 771638 w 1645182"/>
              <a:gd name="connsiteY0" fmla="*/ 1924710 h 2830140"/>
              <a:gd name="connsiteX1" fmla="*/ 7042 w 1645182"/>
              <a:gd name="connsiteY1" fmla="*/ 36522 h 2830140"/>
              <a:gd name="connsiteX2" fmla="*/ 453375 w 1645182"/>
              <a:gd name="connsiteY2" fmla="*/ 752226 h 2830140"/>
              <a:gd name="connsiteX3" fmla="*/ 1234669 w 1645182"/>
              <a:gd name="connsiteY3" fmla="*/ 1587738 h 2830140"/>
              <a:gd name="connsiteX4" fmla="*/ 1581484 w 1645182"/>
              <a:gd name="connsiteY4" fmla="*/ 1727031 h 2830140"/>
              <a:gd name="connsiteX5" fmla="*/ 1624484 w 1645182"/>
              <a:gd name="connsiteY5" fmla="*/ 1824786 h 2830140"/>
              <a:gd name="connsiteX6" fmla="*/ 1623816 w 1645182"/>
              <a:gd name="connsiteY6" fmla="*/ 1912353 h 2830140"/>
              <a:gd name="connsiteX7" fmla="*/ 1580787 w 1645182"/>
              <a:gd name="connsiteY7" fmla="*/ 2800096 h 2830140"/>
              <a:gd name="connsiteX8" fmla="*/ 1284922 w 1645182"/>
              <a:gd name="connsiteY8" fmla="*/ 2554934 h 2830140"/>
              <a:gd name="connsiteX9" fmla="*/ 771638 w 1645182"/>
              <a:gd name="connsiteY9" fmla="*/ 1924710 h 2830140"/>
              <a:gd name="connsiteX0" fmla="*/ 764865 w 1638409"/>
              <a:gd name="connsiteY0" fmla="*/ 1927476 h 2832906"/>
              <a:gd name="connsiteX1" fmla="*/ 269 w 1638409"/>
              <a:gd name="connsiteY1" fmla="*/ 39288 h 2832906"/>
              <a:gd name="connsiteX2" fmla="*/ 687345 w 1638409"/>
              <a:gd name="connsiteY2" fmla="*/ 726683 h 2832906"/>
              <a:gd name="connsiteX3" fmla="*/ 1227896 w 1638409"/>
              <a:gd name="connsiteY3" fmla="*/ 1590504 h 2832906"/>
              <a:gd name="connsiteX4" fmla="*/ 1574711 w 1638409"/>
              <a:gd name="connsiteY4" fmla="*/ 1729797 h 2832906"/>
              <a:gd name="connsiteX5" fmla="*/ 1617711 w 1638409"/>
              <a:gd name="connsiteY5" fmla="*/ 1827552 h 2832906"/>
              <a:gd name="connsiteX6" fmla="*/ 1617043 w 1638409"/>
              <a:gd name="connsiteY6" fmla="*/ 1915119 h 2832906"/>
              <a:gd name="connsiteX7" fmla="*/ 1574014 w 1638409"/>
              <a:gd name="connsiteY7" fmla="*/ 2802862 h 2832906"/>
              <a:gd name="connsiteX8" fmla="*/ 1278149 w 1638409"/>
              <a:gd name="connsiteY8" fmla="*/ 2557700 h 2832906"/>
              <a:gd name="connsiteX9" fmla="*/ 764865 w 1638409"/>
              <a:gd name="connsiteY9" fmla="*/ 1927476 h 2832906"/>
              <a:gd name="connsiteX0" fmla="*/ 764865 w 1638409"/>
              <a:gd name="connsiteY0" fmla="*/ 1927476 h 2832906"/>
              <a:gd name="connsiteX1" fmla="*/ 269 w 1638409"/>
              <a:gd name="connsiteY1" fmla="*/ 39288 h 2832906"/>
              <a:gd name="connsiteX2" fmla="*/ 687345 w 1638409"/>
              <a:gd name="connsiteY2" fmla="*/ 726683 h 2832906"/>
              <a:gd name="connsiteX3" fmla="*/ 1298702 w 1638409"/>
              <a:gd name="connsiteY3" fmla="*/ 1519732 h 2832906"/>
              <a:gd name="connsiteX4" fmla="*/ 1574711 w 1638409"/>
              <a:gd name="connsiteY4" fmla="*/ 1729797 h 2832906"/>
              <a:gd name="connsiteX5" fmla="*/ 1617711 w 1638409"/>
              <a:gd name="connsiteY5" fmla="*/ 1827552 h 2832906"/>
              <a:gd name="connsiteX6" fmla="*/ 1617043 w 1638409"/>
              <a:gd name="connsiteY6" fmla="*/ 1915119 h 2832906"/>
              <a:gd name="connsiteX7" fmla="*/ 1574014 w 1638409"/>
              <a:gd name="connsiteY7" fmla="*/ 2802862 h 2832906"/>
              <a:gd name="connsiteX8" fmla="*/ 1278149 w 1638409"/>
              <a:gd name="connsiteY8" fmla="*/ 2557700 h 2832906"/>
              <a:gd name="connsiteX9" fmla="*/ 764865 w 1638409"/>
              <a:gd name="connsiteY9" fmla="*/ 1927476 h 2832906"/>
              <a:gd name="connsiteX0" fmla="*/ 766039 w 1639583"/>
              <a:gd name="connsiteY0" fmla="*/ 1915274 h 2820704"/>
              <a:gd name="connsiteX1" fmla="*/ 1443 w 1639583"/>
              <a:gd name="connsiteY1" fmla="*/ 27086 h 2820704"/>
              <a:gd name="connsiteX2" fmla="*/ 971746 w 1639583"/>
              <a:gd name="connsiteY2" fmla="*/ 856026 h 2820704"/>
              <a:gd name="connsiteX3" fmla="*/ 1299876 w 1639583"/>
              <a:gd name="connsiteY3" fmla="*/ 1507530 h 2820704"/>
              <a:gd name="connsiteX4" fmla="*/ 1575885 w 1639583"/>
              <a:gd name="connsiteY4" fmla="*/ 1717595 h 2820704"/>
              <a:gd name="connsiteX5" fmla="*/ 1618885 w 1639583"/>
              <a:gd name="connsiteY5" fmla="*/ 1815350 h 2820704"/>
              <a:gd name="connsiteX6" fmla="*/ 1618217 w 1639583"/>
              <a:gd name="connsiteY6" fmla="*/ 1902917 h 2820704"/>
              <a:gd name="connsiteX7" fmla="*/ 1575188 w 1639583"/>
              <a:gd name="connsiteY7" fmla="*/ 2790660 h 2820704"/>
              <a:gd name="connsiteX8" fmla="*/ 1279323 w 1639583"/>
              <a:gd name="connsiteY8" fmla="*/ 2545498 h 2820704"/>
              <a:gd name="connsiteX9" fmla="*/ 766039 w 1639583"/>
              <a:gd name="connsiteY9" fmla="*/ 1915274 h 2820704"/>
              <a:gd name="connsiteX0" fmla="*/ 963990 w 1837534"/>
              <a:gd name="connsiteY0" fmla="*/ 1928997 h 2834427"/>
              <a:gd name="connsiteX1" fmla="*/ 1136 w 1837534"/>
              <a:gd name="connsiteY1" fmla="*/ 26654 h 2834427"/>
              <a:gd name="connsiteX2" fmla="*/ 1169697 w 1837534"/>
              <a:gd name="connsiteY2" fmla="*/ 869749 h 2834427"/>
              <a:gd name="connsiteX3" fmla="*/ 1497827 w 1837534"/>
              <a:gd name="connsiteY3" fmla="*/ 1521253 h 2834427"/>
              <a:gd name="connsiteX4" fmla="*/ 1773836 w 1837534"/>
              <a:gd name="connsiteY4" fmla="*/ 1731318 h 2834427"/>
              <a:gd name="connsiteX5" fmla="*/ 1816836 w 1837534"/>
              <a:gd name="connsiteY5" fmla="*/ 1829073 h 2834427"/>
              <a:gd name="connsiteX6" fmla="*/ 1816168 w 1837534"/>
              <a:gd name="connsiteY6" fmla="*/ 1916640 h 2834427"/>
              <a:gd name="connsiteX7" fmla="*/ 1773139 w 1837534"/>
              <a:gd name="connsiteY7" fmla="*/ 2804383 h 2834427"/>
              <a:gd name="connsiteX8" fmla="*/ 1477274 w 1837534"/>
              <a:gd name="connsiteY8" fmla="*/ 2559221 h 2834427"/>
              <a:gd name="connsiteX9" fmla="*/ 963990 w 1837534"/>
              <a:gd name="connsiteY9" fmla="*/ 1928997 h 2834427"/>
              <a:gd name="connsiteX0" fmla="*/ 977793 w 1851337"/>
              <a:gd name="connsiteY0" fmla="*/ 1903984 h 2809414"/>
              <a:gd name="connsiteX1" fmla="*/ 551184 w 1851337"/>
              <a:gd name="connsiteY1" fmla="*/ 666905 h 2809414"/>
              <a:gd name="connsiteX2" fmla="*/ 14939 w 1851337"/>
              <a:gd name="connsiteY2" fmla="*/ 1641 h 2809414"/>
              <a:gd name="connsiteX3" fmla="*/ 1183500 w 1851337"/>
              <a:gd name="connsiteY3" fmla="*/ 844736 h 2809414"/>
              <a:gd name="connsiteX4" fmla="*/ 1511630 w 1851337"/>
              <a:gd name="connsiteY4" fmla="*/ 1496240 h 2809414"/>
              <a:gd name="connsiteX5" fmla="*/ 1787639 w 1851337"/>
              <a:gd name="connsiteY5" fmla="*/ 1706305 h 2809414"/>
              <a:gd name="connsiteX6" fmla="*/ 1830639 w 1851337"/>
              <a:gd name="connsiteY6" fmla="*/ 1804060 h 2809414"/>
              <a:gd name="connsiteX7" fmla="*/ 1829971 w 1851337"/>
              <a:gd name="connsiteY7" fmla="*/ 1891627 h 2809414"/>
              <a:gd name="connsiteX8" fmla="*/ 1786942 w 1851337"/>
              <a:gd name="connsiteY8" fmla="*/ 2779370 h 2809414"/>
              <a:gd name="connsiteX9" fmla="*/ 1491077 w 1851337"/>
              <a:gd name="connsiteY9" fmla="*/ 2534208 h 2809414"/>
              <a:gd name="connsiteX10" fmla="*/ 977793 w 1851337"/>
              <a:gd name="connsiteY10" fmla="*/ 1903984 h 2809414"/>
              <a:gd name="connsiteX0" fmla="*/ 977793 w 1851337"/>
              <a:gd name="connsiteY0" fmla="*/ 1903984 h 2783925"/>
              <a:gd name="connsiteX1" fmla="*/ 551184 w 1851337"/>
              <a:gd name="connsiteY1" fmla="*/ 666905 h 2783925"/>
              <a:gd name="connsiteX2" fmla="*/ 14939 w 1851337"/>
              <a:gd name="connsiteY2" fmla="*/ 1641 h 2783925"/>
              <a:gd name="connsiteX3" fmla="*/ 1183500 w 1851337"/>
              <a:gd name="connsiteY3" fmla="*/ 844736 h 2783925"/>
              <a:gd name="connsiteX4" fmla="*/ 1511630 w 1851337"/>
              <a:gd name="connsiteY4" fmla="*/ 1496240 h 2783925"/>
              <a:gd name="connsiteX5" fmla="*/ 1787639 w 1851337"/>
              <a:gd name="connsiteY5" fmla="*/ 1706305 h 2783925"/>
              <a:gd name="connsiteX6" fmla="*/ 1830639 w 1851337"/>
              <a:gd name="connsiteY6" fmla="*/ 1804060 h 2783925"/>
              <a:gd name="connsiteX7" fmla="*/ 1829971 w 1851337"/>
              <a:gd name="connsiteY7" fmla="*/ 1891627 h 2783925"/>
              <a:gd name="connsiteX8" fmla="*/ 1786942 w 1851337"/>
              <a:gd name="connsiteY8" fmla="*/ 2779370 h 2783925"/>
              <a:gd name="connsiteX9" fmla="*/ 1675174 w 1851337"/>
              <a:gd name="connsiteY9" fmla="*/ 2222811 h 2783925"/>
              <a:gd name="connsiteX10" fmla="*/ 977793 w 1851337"/>
              <a:gd name="connsiteY10" fmla="*/ 1903984 h 2783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51337" h="2783925">
                <a:moveTo>
                  <a:pt x="977793" y="1903984"/>
                </a:moveTo>
                <a:cubicBezTo>
                  <a:pt x="790461" y="1644666"/>
                  <a:pt x="711660" y="983962"/>
                  <a:pt x="551184" y="666905"/>
                </a:cubicBezTo>
                <a:cubicBezTo>
                  <a:pt x="390708" y="349848"/>
                  <a:pt x="-90447" y="-27997"/>
                  <a:pt x="14939" y="1641"/>
                </a:cubicBezTo>
                <a:cubicBezTo>
                  <a:pt x="120325" y="31279"/>
                  <a:pt x="940368" y="573206"/>
                  <a:pt x="1183500" y="844736"/>
                </a:cubicBezTo>
                <a:cubicBezTo>
                  <a:pt x="1426633" y="1116266"/>
                  <a:pt x="1351981" y="1269516"/>
                  <a:pt x="1511630" y="1496240"/>
                </a:cubicBezTo>
                <a:cubicBezTo>
                  <a:pt x="1671280" y="1722964"/>
                  <a:pt x="1745462" y="1669418"/>
                  <a:pt x="1787639" y="1706305"/>
                </a:cubicBezTo>
                <a:cubicBezTo>
                  <a:pt x="1829816" y="1743192"/>
                  <a:pt x="1809167" y="1795827"/>
                  <a:pt x="1830639" y="1804060"/>
                </a:cubicBezTo>
                <a:cubicBezTo>
                  <a:pt x="1852111" y="1812293"/>
                  <a:pt x="1864027" y="1714659"/>
                  <a:pt x="1829971" y="1891627"/>
                </a:cubicBezTo>
                <a:cubicBezTo>
                  <a:pt x="1795915" y="2068595"/>
                  <a:pt x="1812742" y="2724173"/>
                  <a:pt x="1786942" y="2779370"/>
                </a:cubicBezTo>
                <a:cubicBezTo>
                  <a:pt x="1761143" y="2834567"/>
                  <a:pt x="1711178" y="2372828"/>
                  <a:pt x="1675174" y="2222811"/>
                </a:cubicBezTo>
                <a:cubicBezTo>
                  <a:pt x="1639170" y="2072794"/>
                  <a:pt x="1165125" y="2163302"/>
                  <a:pt x="977793" y="1903984"/>
                </a:cubicBezTo>
                <a:close/>
              </a:path>
            </a:pathLst>
          </a:custGeom>
          <a:solidFill>
            <a:srgbClr val="33CC33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7"/>
          <p:cNvSpPr/>
          <p:nvPr/>
        </p:nvSpPr>
        <p:spPr>
          <a:xfrm rot="490635" flipH="1">
            <a:off x="2510961" y="2078873"/>
            <a:ext cx="701535" cy="3622127"/>
          </a:xfrm>
          <a:custGeom>
            <a:avLst/>
            <a:gdLst>
              <a:gd name="connsiteX0" fmla="*/ 0 w 432048"/>
              <a:gd name="connsiteY0" fmla="*/ 900100 h 1800200"/>
              <a:gd name="connsiteX1" fmla="*/ 216024 w 432048"/>
              <a:gd name="connsiteY1" fmla="*/ 0 h 1800200"/>
              <a:gd name="connsiteX2" fmla="*/ 432048 w 432048"/>
              <a:gd name="connsiteY2" fmla="*/ 900100 h 1800200"/>
              <a:gd name="connsiteX3" fmla="*/ 216024 w 432048"/>
              <a:gd name="connsiteY3" fmla="*/ 1800200 h 1800200"/>
              <a:gd name="connsiteX4" fmla="*/ 0 w 432048"/>
              <a:gd name="connsiteY4" fmla="*/ 900100 h 1800200"/>
              <a:gd name="connsiteX0" fmla="*/ 113024 w 545072"/>
              <a:gd name="connsiteY0" fmla="*/ 900100 h 1802419"/>
              <a:gd name="connsiteX1" fmla="*/ 329048 w 545072"/>
              <a:gd name="connsiteY1" fmla="*/ 0 h 1802419"/>
              <a:gd name="connsiteX2" fmla="*/ 545072 w 545072"/>
              <a:gd name="connsiteY2" fmla="*/ 900100 h 1802419"/>
              <a:gd name="connsiteX3" fmla="*/ 329048 w 545072"/>
              <a:gd name="connsiteY3" fmla="*/ 1800200 h 1802419"/>
              <a:gd name="connsiteX4" fmla="*/ 8470 w 545072"/>
              <a:gd name="connsiteY4" fmla="*/ 1147265 h 1802419"/>
              <a:gd name="connsiteX5" fmla="*/ 113024 w 545072"/>
              <a:gd name="connsiteY5" fmla="*/ 900100 h 1802419"/>
              <a:gd name="connsiteX0" fmla="*/ 15582 w 632982"/>
              <a:gd name="connsiteY0" fmla="*/ 655352 h 1804806"/>
              <a:gd name="connsiteX1" fmla="*/ 416958 w 632982"/>
              <a:gd name="connsiteY1" fmla="*/ 2387 h 1804806"/>
              <a:gd name="connsiteX2" fmla="*/ 632982 w 632982"/>
              <a:gd name="connsiteY2" fmla="*/ 902487 h 1804806"/>
              <a:gd name="connsiteX3" fmla="*/ 416958 w 632982"/>
              <a:gd name="connsiteY3" fmla="*/ 1802587 h 1804806"/>
              <a:gd name="connsiteX4" fmla="*/ 96380 w 632982"/>
              <a:gd name="connsiteY4" fmla="*/ 1149652 h 1804806"/>
              <a:gd name="connsiteX5" fmla="*/ 15582 w 632982"/>
              <a:gd name="connsiteY5" fmla="*/ 655352 h 1804806"/>
              <a:gd name="connsiteX0" fmla="*/ 15582 w 793619"/>
              <a:gd name="connsiteY0" fmla="*/ 654023 h 1805135"/>
              <a:gd name="connsiteX1" fmla="*/ 416958 w 793619"/>
              <a:gd name="connsiteY1" fmla="*/ 1058 h 1805135"/>
              <a:gd name="connsiteX2" fmla="*/ 793619 w 793619"/>
              <a:gd name="connsiteY2" fmla="*/ 814661 h 1805135"/>
              <a:gd name="connsiteX3" fmla="*/ 416958 w 793619"/>
              <a:gd name="connsiteY3" fmla="*/ 1801258 h 1805135"/>
              <a:gd name="connsiteX4" fmla="*/ 96380 w 793619"/>
              <a:gd name="connsiteY4" fmla="*/ 1148323 h 1805135"/>
              <a:gd name="connsiteX5" fmla="*/ 15582 w 793619"/>
              <a:gd name="connsiteY5" fmla="*/ 654023 h 1805135"/>
              <a:gd name="connsiteX0" fmla="*/ 27314 w 805351"/>
              <a:gd name="connsiteY0" fmla="*/ 654027 h 1805493"/>
              <a:gd name="connsiteX1" fmla="*/ 428690 w 805351"/>
              <a:gd name="connsiteY1" fmla="*/ 1062 h 1805493"/>
              <a:gd name="connsiteX2" fmla="*/ 805351 w 805351"/>
              <a:gd name="connsiteY2" fmla="*/ 814665 h 1805493"/>
              <a:gd name="connsiteX3" fmla="*/ 428690 w 805351"/>
              <a:gd name="connsiteY3" fmla="*/ 1801262 h 1805493"/>
              <a:gd name="connsiteX4" fmla="*/ 58685 w 805351"/>
              <a:gd name="connsiteY4" fmla="*/ 1160684 h 1805493"/>
              <a:gd name="connsiteX5" fmla="*/ 27314 w 805351"/>
              <a:gd name="connsiteY5" fmla="*/ 654027 h 1805493"/>
              <a:gd name="connsiteX0" fmla="*/ 27314 w 805351"/>
              <a:gd name="connsiteY0" fmla="*/ 1098422 h 2249888"/>
              <a:gd name="connsiteX1" fmla="*/ 428690 w 805351"/>
              <a:gd name="connsiteY1" fmla="*/ 613 h 2249888"/>
              <a:gd name="connsiteX2" fmla="*/ 805351 w 805351"/>
              <a:gd name="connsiteY2" fmla="*/ 1259060 h 2249888"/>
              <a:gd name="connsiteX3" fmla="*/ 428690 w 805351"/>
              <a:gd name="connsiteY3" fmla="*/ 2245657 h 2249888"/>
              <a:gd name="connsiteX4" fmla="*/ 58685 w 805351"/>
              <a:gd name="connsiteY4" fmla="*/ 1605079 h 2249888"/>
              <a:gd name="connsiteX5" fmla="*/ 27314 w 805351"/>
              <a:gd name="connsiteY5" fmla="*/ 1098422 h 2249888"/>
              <a:gd name="connsiteX0" fmla="*/ 27314 w 813847"/>
              <a:gd name="connsiteY0" fmla="*/ 1098755 h 2250221"/>
              <a:gd name="connsiteX1" fmla="*/ 428690 w 813847"/>
              <a:gd name="connsiteY1" fmla="*/ 946 h 2250221"/>
              <a:gd name="connsiteX2" fmla="*/ 639452 w 813847"/>
              <a:gd name="connsiteY2" fmla="*/ 913433 h 2250221"/>
              <a:gd name="connsiteX3" fmla="*/ 805351 w 813847"/>
              <a:gd name="connsiteY3" fmla="*/ 1259393 h 2250221"/>
              <a:gd name="connsiteX4" fmla="*/ 428690 w 813847"/>
              <a:gd name="connsiteY4" fmla="*/ 2245990 h 2250221"/>
              <a:gd name="connsiteX5" fmla="*/ 58685 w 813847"/>
              <a:gd name="connsiteY5" fmla="*/ 1605412 h 2250221"/>
              <a:gd name="connsiteX6" fmla="*/ 27314 w 813847"/>
              <a:gd name="connsiteY6" fmla="*/ 1098755 h 2250221"/>
              <a:gd name="connsiteX0" fmla="*/ 27314 w 745198"/>
              <a:gd name="connsiteY0" fmla="*/ 1098755 h 2250221"/>
              <a:gd name="connsiteX1" fmla="*/ 428690 w 745198"/>
              <a:gd name="connsiteY1" fmla="*/ 946 h 2250221"/>
              <a:gd name="connsiteX2" fmla="*/ 639452 w 745198"/>
              <a:gd name="connsiteY2" fmla="*/ 913433 h 2250221"/>
              <a:gd name="connsiteX3" fmla="*/ 731211 w 745198"/>
              <a:gd name="connsiteY3" fmla="*/ 1259393 h 2250221"/>
              <a:gd name="connsiteX4" fmla="*/ 428690 w 745198"/>
              <a:gd name="connsiteY4" fmla="*/ 2245990 h 2250221"/>
              <a:gd name="connsiteX5" fmla="*/ 58685 w 745198"/>
              <a:gd name="connsiteY5" fmla="*/ 1605412 h 2250221"/>
              <a:gd name="connsiteX6" fmla="*/ 27314 w 745198"/>
              <a:gd name="connsiteY6" fmla="*/ 1098755 h 2250221"/>
              <a:gd name="connsiteX0" fmla="*/ 27314 w 745525"/>
              <a:gd name="connsiteY0" fmla="*/ 1098717 h 2250183"/>
              <a:gd name="connsiteX1" fmla="*/ 428690 w 745525"/>
              <a:gd name="connsiteY1" fmla="*/ 908 h 2250183"/>
              <a:gd name="connsiteX2" fmla="*/ 639452 w 745525"/>
              <a:gd name="connsiteY2" fmla="*/ 913395 h 2250183"/>
              <a:gd name="connsiteX3" fmla="*/ 664166 w 745525"/>
              <a:gd name="connsiteY3" fmla="*/ 1086391 h 2250183"/>
              <a:gd name="connsiteX4" fmla="*/ 731211 w 745525"/>
              <a:gd name="connsiteY4" fmla="*/ 1259355 h 2250183"/>
              <a:gd name="connsiteX5" fmla="*/ 428690 w 745525"/>
              <a:gd name="connsiteY5" fmla="*/ 2245952 h 2250183"/>
              <a:gd name="connsiteX6" fmla="*/ 58685 w 745525"/>
              <a:gd name="connsiteY6" fmla="*/ 1605374 h 2250183"/>
              <a:gd name="connsiteX7" fmla="*/ 27314 w 745525"/>
              <a:gd name="connsiteY7" fmla="*/ 1098717 h 2250183"/>
              <a:gd name="connsiteX0" fmla="*/ 27314 w 686343"/>
              <a:gd name="connsiteY0" fmla="*/ 1098717 h 2250183"/>
              <a:gd name="connsiteX1" fmla="*/ 428690 w 686343"/>
              <a:gd name="connsiteY1" fmla="*/ 908 h 2250183"/>
              <a:gd name="connsiteX2" fmla="*/ 639452 w 686343"/>
              <a:gd name="connsiteY2" fmla="*/ 913395 h 2250183"/>
              <a:gd name="connsiteX3" fmla="*/ 664166 w 686343"/>
              <a:gd name="connsiteY3" fmla="*/ 1086391 h 2250183"/>
              <a:gd name="connsiteX4" fmla="*/ 657070 w 686343"/>
              <a:gd name="connsiteY4" fmla="*/ 1259355 h 2250183"/>
              <a:gd name="connsiteX5" fmla="*/ 428690 w 686343"/>
              <a:gd name="connsiteY5" fmla="*/ 2245952 h 2250183"/>
              <a:gd name="connsiteX6" fmla="*/ 58685 w 686343"/>
              <a:gd name="connsiteY6" fmla="*/ 1605374 h 2250183"/>
              <a:gd name="connsiteX7" fmla="*/ 27314 w 686343"/>
              <a:gd name="connsiteY7" fmla="*/ 1098717 h 2250183"/>
              <a:gd name="connsiteX0" fmla="*/ 27314 w 676411"/>
              <a:gd name="connsiteY0" fmla="*/ 1098717 h 2250183"/>
              <a:gd name="connsiteX1" fmla="*/ 428690 w 676411"/>
              <a:gd name="connsiteY1" fmla="*/ 908 h 2250183"/>
              <a:gd name="connsiteX2" fmla="*/ 639452 w 676411"/>
              <a:gd name="connsiteY2" fmla="*/ 913395 h 2250183"/>
              <a:gd name="connsiteX3" fmla="*/ 627095 w 676411"/>
              <a:gd name="connsiteY3" fmla="*/ 1086391 h 2250183"/>
              <a:gd name="connsiteX4" fmla="*/ 657070 w 676411"/>
              <a:gd name="connsiteY4" fmla="*/ 1259355 h 2250183"/>
              <a:gd name="connsiteX5" fmla="*/ 428690 w 676411"/>
              <a:gd name="connsiteY5" fmla="*/ 2245952 h 2250183"/>
              <a:gd name="connsiteX6" fmla="*/ 58685 w 676411"/>
              <a:gd name="connsiteY6" fmla="*/ 1605374 h 2250183"/>
              <a:gd name="connsiteX7" fmla="*/ 27314 w 676411"/>
              <a:gd name="connsiteY7" fmla="*/ 1098717 h 2250183"/>
              <a:gd name="connsiteX0" fmla="*/ 27314 w 686343"/>
              <a:gd name="connsiteY0" fmla="*/ 1098717 h 2250183"/>
              <a:gd name="connsiteX1" fmla="*/ 428690 w 686343"/>
              <a:gd name="connsiteY1" fmla="*/ 908 h 2250183"/>
              <a:gd name="connsiteX2" fmla="*/ 639452 w 686343"/>
              <a:gd name="connsiteY2" fmla="*/ 913395 h 2250183"/>
              <a:gd name="connsiteX3" fmla="*/ 664165 w 686343"/>
              <a:gd name="connsiteY3" fmla="*/ 1074034 h 2250183"/>
              <a:gd name="connsiteX4" fmla="*/ 657070 w 686343"/>
              <a:gd name="connsiteY4" fmla="*/ 1259355 h 2250183"/>
              <a:gd name="connsiteX5" fmla="*/ 428690 w 686343"/>
              <a:gd name="connsiteY5" fmla="*/ 2245952 h 2250183"/>
              <a:gd name="connsiteX6" fmla="*/ 58685 w 686343"/>
              <a:gd name="connsiteY6" fmla="*/ 1605374 h 2250183"/>
              <a:gd name="connsiteX7" fmla="*/ 27314 w 686343"/>
              <a:gd name="connsiteY7" fmla="*/ 1098717 h 2250183"/>
              <a:gd name="connsiteX0" fmla="*/ 855591 w 1514620"/>
              <a:gd name="connsiteY0" fmla="*/ 1814976 h 2966442"/>
              <a:gd name="connsiteX1" fmla="*/ 8934 w 1514620"/>
              <a:gd name="connsiteY1" fmla="*/ 475 h 2966442"/>
              <a:gd name="connsiteX2" fmla="*/ 1467729 w 1514620"/>
              <a:gd name="connsiteY2" fmla="*/ 1629654 h 2966442"/>
              <a:gd name="connsiteX3" fmla="*/ 1492442 w 1514620"/>
              <a:gd name="connsiteY3" fmla="*/ 1790293 h 2966442"/>
              <a:gd name="connsiteX4" fmla="*/ 1485347 w 1514620"/>
              <a:gd name="connsiteY4" fmla="*/ 1975614 h 2966442"/>
              <a:gd name="connsiteX5" fmla="*/ 1256967 w 1514620"/>
              <a:gd name="connsiteY5" fmla="*/ 2962211 h 2966442"/>
              <a:gd name="connsiteX6" fmla="*/ 886962 w 1514620"/>
              <a:gd name="connsiteY6" fmla="*/ 2321633 h 2966442"/>
              <a:gd name="connsiteX7" fmla="*/ 855591 w 1514620"/>
              <a:gd name="connsiteY7" fmla="*/ 1814976 h 2966442"/>
              <a:gd name="connsiteX0" fmla="*/ 475888 w 1542690"/>
              <a:gd name="connsiteY0" fmla="*/ 2089104 h 2968721"/>
              <a:gd name="connsiteX1" fmla="*/ 37004 w 1542690"/>
              <a:gd name="connsiteY1" fmla="*/ 2754 h 2968721"/>
              <a:gd name="connsiteX2" fmla="*/ 1495799 w 1542690"/>
              <a:gd name="connsiteY2" fmla="*/ 1631933 h 2968721"/>
              <a:gd name="connsiteX3" fmla="*/ 1520512 w 1542690"/>
              <a:gd name="connsiteY3" fmla="*/ 1792572 h 2968721"/>
              <a:gd name="connsiteX4" fmla="*/ 1513417 w 1542690"/>
              <a:gd name="connsiteY4" fmla="*/ 1977893 h 2968721"/>
              <a:gd name="connsiteX5" fmla="*/ 1285037 w 1542690"/>
              <a:gd name="connsiteY5" fmla="*/ 2964490 h 2968721"/>
              <a:gd name="connsiteX6" fmla="*/ 915032 w 1542690"/>
              <a:gd name="connsiteY6" fmla="*/ 2323912 h 2968721"/>
              <a:gd name="connsiteX7" fmla="*/ 475888 w 1542690"/>
              <a:gd name="connsiteY7" fmla="*/ 2089104 h 2968721"/>
              <a:gd name="connsiteX0" fmla="*/ 476624 w 1543426"/>
              <a:gd name="connsiteY0" fmla="*/ 2089104 h 3000874"/>
              <a:gd name="connsiteX1" fmla="*/ 37740 w 1543426"/>
              <a:gd name="connsiteY1" fmla="*/ 2754 h 3000874"/>
              <a:gd name="connsiteX2" fmla="*/ 1496535 w 1543426"/>
              <a:gd name="connsiteY2" fmla="*/ 1631933 h 3000874"/>
              <a:gd name="connsiteX3" fmla="*/ 1521248 w 1543426"/>
              <a:gd name="connsiteY3" fmla="*/ 1792572 h 3000874"/>
              <a:gd name="connsiteX4" fmla="*/ 1514153 w 1543426"/>
              <a:gd name="connsiteY4" fmla="*/ 1977893 h 3000874"/>
              <a:gd name="connsiteX5" fmla="*/ 1285773 w 1543426"/>
              <a:gd name="connsiteY5" fmla="*/ 2964490 h 3000874"/>
              <a:gd name="connsiteX6" fmla="*/ 989908 w 1543426"/>
              <a:gd name="connsiteY6" fmla="*/ 2719328 h 3000874"/>
              <a:gd name="connsiteX7" fmla="*/ 476624 w 1543426"/>
              <a:gd name="connsiteY7" fmla="*/ 2089104 h 3000874"/>
              <a:gd name="connsiteX0" fmla="*/ 439195 w 1533245"/>
              <a:gd name="connsiteY0" fmla="*/ 2146467 h 3058237"/>
              <a:gd name="connsiteX1" fmla="*/ 311 w 1533245"/>
              <a:gd name="connsiteY1" fmla="*/ 60117 h 3058237"/>
              <a:gd name="connsiteX2" fmla="*/ 389997 w 1533245"/>
              <a:gd name="connsiteY2" fmla="*/ 662585 h 3058237"/>
              <a:gd name="connsiteX3" fmla="*/ 1459106 w 1533245"/>
              <a:gd name="connsiteY3" fmla="*/ 1689296 h 3058237"/>
              <a:gd name="connsiteX4" fmla="*/ 1483819 w 1533245"/>
              <a:gd name="connsiteY4" fmla="*/ 1849935 h 3058237"/>
              <a:gd name="connsiteX5" fmla="*/ 1476724 w 1533245"/>
              <a:gd name="connsiteY5" fmla="*/ 2035256 h 3058237"/>
              <a:gd name="connsiteX6" fmla="*/ 1248344 w 1533245"/>
              <a:gd name="connsiteY6" fmla="*/ 3021853 h 3058237"/>
              <a:gd name="connsiteX7" fmla="*/ 952479 w 1533245"/>
              <a:gd name="connsiteY7" fmla="*/ 2776691 h 3058237"/>
              <a:gd name="connsiteX8" fmla="*/ 439195 w 1533245"/>
              <a:gd name="connsiteY8" fmla="*/ 2146467 h 3058237"/>
              <a:gd name="connsiteX0" fmla="*/ 439195 w 1505997"/>
              <a:gd name="connsiteY0" fmla="*/ 2146467 h 3058237"/>
              <a:gd name="connsiteX1" fmla="*/ 311 w 1505997"/>
              <a:gd name="connsiteY1" fmla="*/ 60117 h 3058237"/>
              <a:gd name="connsiteX2" fmla="*/ 389997 w 1505997"/>
              <a:gd name="connsiteY2" fmla="*/ 662585 h 3058237"/>
              <a:gd name="connsiteX3" fmla="*/ 1199614 w 1505997"/>
              <a:gd name="connsiteY3" fmla="*/ 1738723 h 3058237"/>
              <a:gd name="connsiteX4" fmla="*/ 1483819 w 1505997"/>
              <a:gd name="connsiteY4" fmla="*/ 1849935 h 3058237"/>
              <a:gd name="connsiteX5" fmla="*/ 1476724 w 1505997"/>
              <a:gd name="connsiteY5" fmla="*/ 2035256 h 3058237"/>
              <a:gd name="connsiteX6" fmla="*/ 1248344 w 1505997"/>
              <a:gd name="connsiteY6" fmla="*/ 3021853 h 3058237"/>
              <a:gd name="connsiteX7" fmla="*/ 952479 w 1505997"/>
              <a:gd name="connsiteY7" fmla="*/ 2776691 h 3058237"/>
              <a:gd name="connsiteX8" fmla="*/ 439195 w 1505997"/>
              <a:gd name="connsiteY8" fmla="*/ 2146467 h 3058237"/>
              <a:gd name="connsiteX0" fmla="*/ 439195 w 1486675"/>
              <a:gd name="connsiteY0" fmla="*/ 2146467 h 3058237"/>
              <a:gd name="connsiteX1" fmla="*/ 311 w 1486675"/>
              <a:gd name="connsiteY1" fmla="*/ 60117 h 3058237"/>
              <a:gd name="connsiteX2" fmla="*/ 389997 w 1486675"/>
              <a:gd name="connsiteY2" fmla="*/ 662585 h 3058237"/>
              <a:gd name="connsiteX3" fmla="*/ 1199614 w 1486675"/>
              <a:gd name="connsiteY3" fmla="*/ 1738723 h 3058237"/>
              <a:gd name="connsiteX4" fmla="*/ 1347895 w 1486675"/>
              <a:gd name="connsiteY4" fmla="*/ 1985859 h 3058237"/>
              <a:gd name="connsiteX5" fmla="*/ 1476724 w 1486675"/>
              <a:gd name="connsiteY5" fmla="*/ 2035256 h 3058237"/>
              <a:gd name="connsiteX6" fmla="*/ 1248344 w 1486675"/>
              <a:gd name="connsiteY6" fmla="*/ 3021853 h 3058237"/>
              <a:gd name="connsiteX7" fmla="*/ 952479 w 1486675"/>
              <a:gd name="connsiteY7" fmla="*/ 2776691 h 3058237"/>
              <a:gd name="connsiteX8" fmla="*/ 439195 w 1486675"/>
              <a:gd name="connsiteY8" fmla="*/ 2146467 h 3058237"/>
              <a:gd name="connsiteX0" fmla="*/ 439195 w 1480664"/>
              <a:gd name="connsiteY0" fmla="*/ 2146467 h 3058237"/>
              <a:gd name="connsiteX1" fmla="*/ 311 w 1480664"/>
              <a:gd name="connsiteY1" fmla="*/ 60117 h 3058237"/>
              <a:gd name="connsiteX2" fmla="*/ 389997 w 1480664"/>
              <a:gd name="connsiteY2" fmla="*/ 662585 h 3058237"/>
              <a:gd name="connsiteX3" fmla="*/ 1199614 w 1480664"/>
              <a:gd name="connsiteY3" fmla="*/ 1738723 h 3058237"/>
              <a:gd name="connsiteX4" fmla="*/ 1347895 w 1480664"/>
              <a:gd name="connsiteY4" fmla="*/ 1985859 h 3058237"/>
              <a:gd name="connsiteX5" fmla="*/ 1292041 w 1480664"/>
              <a:gd name="connsiteY5" fmla="*/ 2046543 h 3058237"/>
              <a:gd name="connsiteX6" fmla="*/ 1476724 w 1480664"/>
              <a:gd name="connsiteY6" fmla="*/ 2035256 h 3058237"/>
              <a:gd name="connsiteX7" fmla="*/ 1248344 w 1480664"/>
              <a:gd name="connsiteY7" fmla="*/ 3021853 h 3058237"/>
              <a:gd name="connsiteX8" fmla="*/ 952479 w 1480664"/>
              <a:gd name="connsiteY8" fmla="*/ 2776691 h 3058237"/>
              <a:gd name="connsiteX9" fmla="*/ 439195 w 1480664"/>
              <a:gd name="connsiteY9" fmla="*/ 2146467 h 3058237"/>
              <a:gd name="connsiteX0" fmla="*/ 439195 w 1356984"/>
              <a:gd name="connsiteY0" fmla="*/ 2146467 h 3051897"/>
              <a:gd name="connsiteX1" fmla="*/ 311 w 1356984"/>
              <a:gd name="connsiteY1" fmla="*/ 60117 h 3051897"/>
              <a:gd name="connsiteX2" fmla="*/ 389997 w 1356984"/>
              <a:gd name="connsiteY2" fmla="*/ 662585 h 3051897"/>
              <a:gd name="connsiteX3" fmla="*/ 1199614 w 1356984"/>
              <a:gd name="connsiteY3" fmla="*/ 1738723 h 3051897"/>
              <a:gd name="connsiteX4" fmla="*/ 1347895 w 1356984"/>
              <a:gd name="connsiteY4" fmla="*/ 1985859 h 3051897"/>
              <a:gd name="connsiteX5" fmla="*/ 1292041 w 1356984"/>
              <a:gd name="connsiteY5" fmla="*/ 2046543 h 3051897"/>
              <a:gd name="connsiteX6" fmla="*/ 1291373 w 1356984"/>
              <a:gd name="connsiteY6" fmla="*/ 2134110 h 3051897"/>
              <a:gd name="connsiteX7" fmla="*/ 1248344 w 1356984"/>
              <a:gd name="connsiteY7" fmla="*/ 3021853 h 3051897"/>
              <a:gd name="connsiteX8" fmla="*/ 952479 w 1356984"/>
              <a:gd name="connsiteY8" fmla="*/ 2776691 h 3051897"/>
              <a:gd name="connsiteX9" fmla="*/ 439195 w 1356984"/>
              <a:gd name="connsiteY9" fmla="*/ 2146467 h 3051897"/>
              <a:gd name="connsiteX0" fmla="*/ 439195 w 1312739"/>
              <a:gd name="connsiteY0" fmla="*/ 2146467 h 3051897"/>
              <a:gd name="connsiteX1" fmla="*/ 311 w 1312739"/>
              <a:gd name="connsiteY1" fmla="*/ 60117 h 3051897"/>
              <a:gd name="connsiteX2" fmla="*/ 389997 w 1312739"/>
              <a:gd name="connsiteY2" fmla="*/ 662585 h 3051897"/>
              <a:gd name="connsiteX3" fmla="*/ 1199614 w 1312739"/>
              <a:gd name="connsiteY3" fmla="*/ 1738723 h 3051897"/>
              <a:gd name="connsiteX4" fmla="*/ 1249041 w 1312739"/>
              <a:gd name="connsiteY4" fmla="*/ 1948788 h 3051897"/>
              <a:gd name="connsiteX5" fmla="*/ 1292041 w 1312739"/>
              <a:gd name="connsiteY5" fmla="*/ 2046543 h 3051897"/>
              <a:gd name="connsiteX6" fmla="*/ 1291373 w 1312739"/>
              <a:gd name="connsiteY6" fmla="*/ 2134110 h 3051897"/>
              <a:gd name="connsiteX7" fmla="*/ 1248344 w 1312739"/>
              <a:gd name="connsiteY7" fmla="*/ 3021853 h 3051897"/>
              <a:gd name="connsiteX8" fmla="*/ 952479 w 1312739"/>
              <a:gd name="connsiteY8" fmla="*/ 2776691 h 3051897"/>
              <a:gd name="connsiteX9" fmla="*/ 439195 w 1312739"/>
              <a:gd name="connsiteY9" fmla="*/ 2146467 h 3051897"/>
              <a:gd name="connsiteX0" fmla="*/ 934608 w 1808152"/>
              <a:gd name="connsiteY0" fmla="*/ 1651037 h 2556467"/>
              <a:gd name="connsiteX1" fmla="*/ 76 w 1808152"/>
              <a:gd name="connsiteY1" fmla="*/ 229945 h 2556467"/>
              <a:gd name="connsiteX2" fmla="*/ 885410 w 1808152"/>
              <a:gd name="connsiteY2" fmla="*/ 167155 h 2556467"/>
              <a:gd name="connsiteX3" fmla="*/ 1695027 w 1808152"/>
              <a:gd name="connsiteY3" fmla="*/ 1243293 h 2556467"/>
              <a:gd name="connsiteX4" fmla="*/ 1744454 w 1808152"/>
              <a:gd name="connsiteY4" fmla="*/ 1453358 h 2556467"/>
              <a:gd name="connsiteX5" fmla="*/ 1787454 w 1808152"/>
              <a:gd name="connsiteY5" fmla="*/ 1551113 h 2556467"/>
              <a:gd name="connsiteX6" fmla="*/ 1786786 w 1808152"/>
              <a:gd name="connsiteY6" fmla="*/ 1638680 h 2556467"/>
              <a:gd name="connsiteX7" fmla="*/ 1743757 w 1808152"/>
              <a:gd name="connsiteY7" fmla="*/ 2526423 h 2556467"/>
              <a:gd name="connsiteX8" fmla="*/ 1447892 w 1808152"/>
              <a:gd name="connsiteY8" fmla="*/ 2281261 h 2556467"/>
              <a:gd name="connsiteX9" fmla="*/ 934608 w 1808152"/>
              <a:gd name="connsiteY9" fmla="*/ 1651037 h 2556467"/>
              <a:gd name="connsiteX0" fmla="*/ 939053 w 1812597"/>
              <a:gd name="connsiteY0" fmla="*/ 1504893 h 2410323"/>
              <a:gd name="connsiteX1" fmla="*/ 4521 w 1812597"/>
              <a:gd name="connsiteY1" fmla="*/ 83801 h 2410323"/>
              <a:gd name="connsiteX2" fmla="*/ 620790 w 1812597"/>
              <a:gd name="connsiteY2" fmla="*/ 332409 h 2410323"/>
              <a:gd name="connsiteX3" fmla="*/ 1699472 w 1812597"/>
              <a:gd name="connsiteY3" fmla="*/ 1097149 h 2410323"/>
              <a:gd name="connsiteX4" fmla="*/ 1748899 w 1812597"/>
              <a:gd name="connsiteY4" fmla="*/ 1307214 h 2410323"/>
              <a:gd name="connsiteX5" fmla="*/ 1791899 w 1812597"/>
              <a:gd name="connsiteY5" fmla="*/ 1404969 h 2410323"/>
              <a:gd name="connsiteX6" fmla="*/ 1791231 w 1812597"/>
              <a:gd name="connsiteY6" fmla="*/ 1492536 h 2410323"/>
              <a:gd name="connsiteX7" fmla="*/ 1748202 w 1812597"/>
              <a:gd name="connsiteY7" fmla="*/ 2380279 h 2410323"/>
              <a:gd name="connsiteX8" fmla="*/ 1452337 w 1812597"/>
              <a:gd name="connsiteY8" fmla="*/ 2135117 h 2410323"/>
              <a:gd name="connsiteX9" fmla="*/ 939053 w 1812597"/>
              <a:gd name="connsiteY9" fmla="*/ 1504893 h 2410323"/>
              <a:gd name="connsiteX0" fmla="*/ 939054 w 1812598"/>
              <a:gd name="connsiteY0" fmla="*/ 1504893 h 2410323"/>
              <a:gd name="connsiteX1" fmla="*/ 4522 w 1812598"/>
              <a:gd name="connsiteY1" fmla="*/ 83801 h 2410323"/>
              <a:gd name="connsiteX2" fmla="*/ 620791 w 1812598"/>
              <a:gd name="connsiteY2" fmla="*/ 332409 h 2410323"/>
              <a:gd name="connsiteX3" fmla="*/ 1402085 w 1812598"/>
              <a:gd name="connsiteY3" fmla="*/ 1167921 h 2410323"/>
              <a:gd name="connsiteX4" fmla="*/ 1748900 w 1812598"/>
              <a:gd name="connsiteY4" fmla="*/ 1307214 h 2410323"/>
              <a:gd name="connsiteX5" fmla="*/ 1791900 w 1812598"/>
              <a:gd name="connsiteY5" fmla="*/ 1404969 h 2410323"/>
              <a:gd name="connsiteX6" fmla="*/ 1791232 w 1812598"/>
              <a:gd name="connsiteY6" fmla="*/ 1492536 h 2410323"/>
              <a:gd name="connsiteX7" fmla="*/ 1748203 w 1812598"/>
              <a:gd name="connsiteY7" fmla="*/ 2380279 h 2410323"/>
              <a:gd name="connsiteX8" fmla="*/ 1452338 w 1812598"/>
              <a:gd name="connsiteY8" fmla="*/ 2135117 h 2410323"/>
              <a:gd name="connsiteX9" fmla="*/ 939054 w 1812598"/>
              <a:gd name="connsiteY9" fmla="*/ 1504893 h 2410323"/>
              <a:gd name="connsiteX0" fmla="*/ 771638 w 1645182"/>
              <a:gd name="connsiteY0" fmla="*/ 1924710 h 2830140"/>
              <a:gd name="connsiteX1" fmla="*/ 7042 w 1645182"/>
              <a:gd name="connsiteY1" fmla="*/ 36522 h 2830140"/>
              <a:gd name="connsiteX2" fmla="*/ 453375 w 1645182"/>
              <a:gd name="connsiteY2" fmla="*/ 752226 h 2830140"/>
              <a:gd name="connsiteX3" fmla="*/ 1234669 w 1645182"/>
              <a:gd name="connsiteY3" fmla="*/ 1587738 h 2830140"/>
              <a:gd name="connsiteX4" fmla="*/ 1581484 w 1645182"/>
              <a:gd name="connsiteY4" fmla="*/ 1727031 h 2830140"/>
              <a:gd name="connsiteX5" fmla="*/ 1624484 w 1645182"/>
              <a:gd name="connsiteY5" fmla="*/ 1824786 h 2830140"/>
              <a:gd name="connsiteX6" fmla="*/ 1623816 w 1645182"/>
              <a:gd name="connsiteY6" fmla="*/ 1912353 h 2830140"/>
              <a:gd name="connsiteX7" fmla="*/ 1580787 w 1645182"/>
              <a:gd name="connsiteY7" fmla="*/ 2800096 h 2830140"/>
              <a:gd name="connsiteX8" fmla="*/ 1284922 w 1645182"/>
              <a:gd name="connsiteY8" fmla="*/ 2554934 h 2830140"/>
              <a:gd name="connsiteX9" fmla="*/ 771638 w 1645182"/>
              <a:gd name="connsiteY9" fmla="*/ 1924710 h 2830140"/>
              <a:gd name="connsiteX0" fmla="*/ 764865 w 1638409"/>
              <a:gd name="connsiteY0" fmla="*/ 1927476 h 2832906"/>
              <a:gd name="connsiteX1" fmla="*/ 269 w 1638409"/>
              <a:gd name="connsiteY1" fmla="*/ 39288 h 2832906"/>
              <a:gd name="connsiteX2" fmla="*/ 687345 w 1638409"/>
              <a:gd name="connsiteY2" fmla="*/ 726683 h 2832906"/>
              <a:gd name="connsiteX3" fmla="*/ 1227896 w 1638409"/>
              <a:gd name="connsiteY3" fmla="*/ 1590504 h 2832906"/>
              <a:gd name="connsiteX4" fmla="*/ 1574711 w 1638409"/>
              <a:gd name="connsiteY4" fmla="*/ 1729797 h 2832906"/>
              <a:gd name="connsiteX5" fmla="*/ 1617711 w 1638409"/>
              <a:gd name="connsiteY5" fmla="*/ 1827552 h 2832906"/>
              <a:gd name="connsiteX6" fmla="*/ 1617043 w 1638409"/>
              <a:gd name="connsiteY6" fmla="*/ 1915119 h 2832906"/>
              <a:gd name="connsiteX7" fmla="*/ 1574014 w 1638409"/>
              <a:gd name="connsiteY7" fmla="*/ 2802862 h 2832906"/>
              <a:gd name="connsiteX8" fmla="*/ 1278149 w 1638409"/>
              <a:gd name="connsiteY8" fmla="*/ 2557700 h 2832906"/>
              <a:gd name="connsiteX9" fmla="*/ 764865 w 1638409"/>
              <a:gd name="connsiteY9" fmla="*/ 1927476 h 2832906"/>
              <a:gd name="connsiteX0" fmla="*/ 764865 w 1638409"/>
              <a:gd name="connsiteY0" fmla="*/ 1927476 h 2832906"/>
              <a:gd name="connsiteX1" fmla="*/ 269 w 1638409"/>
              <a:gd name="connsiteY1" fmla="*/ 39288 h 2832906"/>
              <a:gd name="connsiteX2" fmla="*/ 687345 w 1638409"/>
              <a:gd name="connsiteY2" fmla="*/ 726683 h 2832906"/>
              <a:gd name="connsiteX3" fmla="*/ 1298702 w 1638409"/>
              <a:gd name="connsiteY3" fmla="*/ 1519732 h 2832906"/>
              <a:gd name="connsiteX4" fmla="*/ 1574711 w 1638409"/>
              <a:gd name="connsiteY4" fmla="*/ 1729797 h 2832906"/>
              <a:gd name="connsiteX5" fmla="*/ 1617711 w 1638409"/>
              <a:gd name="connsiteY5" fmla="*/ 1827552 h 2832906"/>
              <a:gd name="connsiteX6" fmla="*/ 1617043 w 1638409"/>
              <a:gd name="connsiteY6" fmla="*/ 1915119 h 2832906"/>
              <a:gd name="connsiteX7" fmla="*/ 1574014 w 1638409"/>
              <a:gd name="connsiteY7" fmla="*/ 2802862 h 2832906"/>
              <a:gd name="connsiteX8" fmla="*/ 1278149 w 1638409"/>
              <a:gd name="connsiteY8" fmla="*/ 2557700 h 2832906"/>
              <a:gd name="connsiteX9" fmla="*/ 764865 w 1638409"/>
              <a:gd name="connsiteY9" fmla="*/ 1927476 h 2832906"/>
              <a:gd name="connsiteX0" fmla="*/ 766039 w 1639583"/>
              <a:gd name="connsiteY0" fmla="*/ 1915274 h 2820704"/>
              <a:gd name="connsiteX1" fmla="*/ 1443 w 1639583"/>
              <a:gd name="connsiteY1" fmla="*/ 27086 h 2820704"/>
              <a:gd name="connsiteX2" fmla="*/ 971746 w 1639583"/>
              <a:gd name="connsiteY2" fmla="*/ 856026 h 2820704"/>
              <a:gd name="connsiteX3" fmla="*/ 1299876 w 1639583"/>
              <a:gd name="connsiteY3" fmla="*/ 1507530 h 2820704"/>
              <a:gd name="connsiteX4" fmla="*/ 1575885 w 1639583"/>
              <a:gd name="connsiteY4" fmla="*/ 1717595 h 2820704"/>
              <a:gd name="connsiteX5" fmla="*/ 1618885 w 1639583"/>
              <a:gd name="connsiteY5" fmla="*/ 1815350 h 2820704"/>
              <a:gd name="connsiteX6" fmla="*/ 1618217 w 1639583"/>
              <a:gd name="connsiteY6" fmla="*/ 1902917 h 2820704"/>
              <a:gd name="connsiteX7" fmla="*/ 1575188 w 1639583"/>
              <a:gd name="connsiteY7" fmla="*/ 2790660 h 2820704"/>
              <a:gd name="connsiteX8" fmla="*/ 1279323 w 1639583"/>
              <a:gd name="connsiteY8" fmla="*/ 2545498 h 2820704"/>
              <a:gd name="connsiteX9" fmla="*/ 766039 w 1639583"/>
              <a:gd name="connsiteY9" fmla="*/ 1915274 h 2820704"/>
              <a:gd name="connsiteX0" fmla="*/ 963990 w 1837534"/>
              <a:gd name="connsiteY0" fmla="*/ 1928997 h 2834427"/>
              <a:gd name="connsiteX1" fmla="*/ 1136 w 1837534"/>
              <a:gd name="connsiteY1" fmla="*/ 26654 h 2834427"/>
              <a:gd name="connsiteX2" fmla="*/ 1169697 w 1837534"/>
              <a:gd name="connsiteY2" fmla="*/ 869749 h 2834427"/>
              <a:gd name="connsiteX3" fmla="*/ 1497827 w 1837534"/>
              <a:gd name="connsiteY3" fmla="*/ 1521253 h 2834427"/>
              <a:gd name="connsiteX4" fmla="*/ 1773836 w 1837534"/>
              <a:gd name="connsiteY4" fmla="*/ 1731318 h 2834427"/>
              <a:gd name="connsiteX5" fmla="*/ 1816836 w 1837534"/>
              <a:gd name="connsiteY5" fmla="*/ 1829073 h 2834427"/>
              <a:gd name="connsiteX6" fmla="*/ 1816168 w 1837534"/>
              <a:gd name="connsiteY6" fmla="*/ 1916640 h 2834427"/>
              <a:gd name="connsiteX7" fmla="*/ 1773139 w 1837534"/>
              <a:gd name="connsiteY7" fmla="*/ 2804383 h 2834427"/>
              <a:gd name="connsiteX8" fmla="*/ 1477274 w 1837534"/>
              <a:gd name="connsiteY8" fmla="*/ 2559221 h 2834427"/>
              <a:gd name="connsiteX9" fmla="*/ 963990 w 1837534"/>
              <a:gd name="connsiteY9" fmla="*/ 1928997 h 2834427"/>
              <a:gd name="connsiteX0" fmla="*/ 977793 w 1851337"/>
              <a:gd name="connsiteY0" fmla="*/ 1903984 h 2809414"/>
              <a:gd name="connsiteX1" fmla="*/ 551184 w 1851337"/>
              <a:gd name="connsiteY1" fmla="*/ 666905 h 2809414"/>
              <a:gd name="connsiteX2" fmla="*/ 14939 w 1851337"/>
              <a:gd name="connsiteY2" fmla="*/ 1641 h 2809414"/>
              <a:gd name="connsiteX3" fmla="*/ 1183500 w 1851337"/>
              <a:gd name="connsiteY3" fmla="*/ 844736 h 2809414"/>
              <a:gd name="connsiteX4" fmla="*/ 1511630 w 1851337"/>
              <a:gd name="connsiteY4" fmla="*/ 1496240 h 2809414"/>
              <a:gd name="connsiteX5" fmla="*/ 1787639 w 1851337"/>
              <a:gd name="connsiteY5" fmla="*/ 1706305 h 2809414"/>
              <a:gd name="connsiteX6" fmla="*/ 1830639 w 1851337"/>
              <a:gd name="connsiteY6" fmla="*/ 1804060 h 2809414"/>
              <a:gd name="connsiteX7" fmla="*/ 1829971 w 1851337"/>
              <a:gd name="connsiteY7" fmla="*/ 1891627 h 2809414"/>
              <a:gd name="connsiteX8" fmla="*/ 1786942 w 1851337"/>
              <a:gd name="connsiteY8" fmla="*/ 2779370 h 2809414"/>
              <a:gd name="connsiteX9" fmla="*/ 1491077 w 1851337"/>
              <a:gd name="connsiteY9" fmla="*/ 2534208 h 2809414"/>
              <a:gd name="connsiteX10" fmla="*/ 977793 w 1851337"/>
              <a:gd name="connsiteY10" fmla="*/ 1903984 h 2809414"/>
              <a:gd name="connsiteX0" fmla="*/ 977793 w 1851337"/>
              <a:gd name="connsiteY0" fmla="*/ 1903984 h 2783925"/>
              <a:gd name="connsiteX1" fmla="*/ 551184 w 1851337"/>
              <a:gd name="connsiteY1" fmla="*/ 666905 h 2783925"/>
              <a:gd name="connsiteX2" fmla="*/ 14939 w 1851337"/>
              <a:gd name="connsiteY2" fmla="*/ 1641 h 2783925"/>
              <a:gd name="connsiteX3" fmla="*/ 1183500 w 1851337"/>
              <a:gd name="connsiteY3" fmla="*/ 844736 h 2783925"/>
              <a:gd name="connsiteX4" fmla="*/ 1511630 w 1851337"/>
              <a:gd name="connsiteY4" fmla="*/ 1496240 h 2783925"/>
              <a:gd name="connsiteX5" fmla="*/ 1787639 w 1851337"/>
              <a:gd name="connsiteY5" fmla="*/ 1706305 h 2783925"/>
              <a:gd name="connsiteX6" fmla="*/ 1830639 w 1851337"/>
              <a:gd name="connsiteY6" fmla="*/ 1804060 h 2783925"/>
              <a:gd name="connsiteX7" fmla="*/ 1829971 w 1851337"/>
              <a:gd name="connsiteY7" fmla="*/ 1891627 h 2783925"/>
              <a:gd name="connsiteX8" fmla="*/ 1786942 w 1851337"/>
              <a:gd name="connsiteY8" fmla="*/ 2779370 h 2783925"/>
              <a:gd name="connsiteX9" fmla="*/ 1675174 w 1851337"/>
              <a:gd name="connsiteY9" fmla="*/ 2222811 h 2783925"/>
              <a:gd name="connsiteX10" fmla="*/ 977793 w 1851337"/>
              <a:gd name="connsiteY10" fmla="*/ 1903984 h 2783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51337" h="2783925">
                <a:moveTo>
                  <a:pt x="977793" y="1903984"/>
                </a:moveTo>
                <a:cubicBezTo>
                  <a:pt x="790461" y="1644666"/>
                  <a:pt x="711660" y="983962"/>
                  <a:pt x="551184" y="666905"/>
                </a:cubicBezTo>
                <a:cubicBezTo>
                  <a:pt x="390708" y="349848"/>
                  <a:pt x="-90447" y="-27997"/>
                  <a:pt x="14939" y="1641"/>
                </a:cubicBezTo>
                <a:cubicBezTo>
                  <a:pt x="120325" y="31279"/>
                  <a:pt x="940368" y="573206"/>
                  <a:pt x="1183500" y="844736"/>
                </a:cubicBezTo>
                <a:cubicBezTo>
                  <a:pt x="1426633" y="1116266"/>
                  <a:pt x="1351981" y="1269516"/>
                  <a:pt x="1511630" y="1496240"/>
                </a:cubicBezTo>
                <a:cubicBezTo>
                  <a:pt x="1671280" y="1722964"/>
                  <a:pt x="1745462" y="1669418"/>
                  <a:pt x="1787639" y="1706305"/>
                </a:cubicBezTo>
                <a:cubicBezTo>
                  <a:pt x="1829816" y="1743192"/>
                  <a:pt x="1809167" y="1795827"/>
                  <a:pt x="1830639" y="1804060"/>
                </a:cubicBezTo>
                <a:cubicBezTo>
                  <a:pt x="1852111" y="1812293"/>
                  <a:pt x="1864027" y="1714659"/>
                  <a:pt x="1829971" y="1891627"/>
                </a:cubicBezTo>
                <a:cubicBezTo>
                  <a:pt x="1795915" y="2068595"/>
                  <a:pt x="1812742" y="2724173"/>
                  <a:pt x="1786942" y="2779370"/>
                </a:cubicBezTo>
                <a:cubicBezTo>
                  <a:pt x="1761143" y="2834567"/>
                  <a:pt x="1711178" y="2372828"/>
                  <a:pt x="1675174" y="2222811"/>
                </a:cubicBezTo>
                <a:cubicBezTo>
                  <a:pt x="1639170" y="2072794"/>
                  <a:pt x="1165125" y="2163302"/>
                  <a:pt x="977793" y="1903984"/>
                </a:cubicBezTo>
                <a:close/>
              </a:path>
            </a:pathLst>
          </a:custGeom>
          <a:solidFill>
            <a:srgbClr val="33CC33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412962" y="2762838"/>
            <a:ext cx="734637" cy="2430358"/>
          </a:xfrm>
          <a:custGeom>
            <a:avLst/>
            <a:gdLst>
              <a:gd name="connsiteX0" fmla="*/ 0 w 432048"/>
              <a:gd name="connsiteY0" fmla="*/ 900100 h 1800200"/>
              <a:gd name="connsiteX1" fmla="*/ 216024 w 432048"/>
              <a:gd name="connsiteY1" fmla="*/ 0 h 1800200"/>
              <a:gd name="connsiteX2" fmla="*/ 432048 w 432048"/>
              <a:gd name="connsiteY2" fmla="*/ 900100 h 1800200"/>
              <a:gd name="connsiteX3" fmla="*/ 216024 w 432048"/>
              <a:gd name="connsiteY3" fmla="*/ 1800200 h 1800200"/>
              <a:gd name="connsiteX4" fmla="*/ 0 w 432048"/>
              <a:gd name="connsiteY4" fmla="*/ 900100 h 1800200"/>
              <a:gd name="connsiteX0" fmla="*/ 113024 w 545072"/>
              <a:gd name="connsiteY0" fmla="*/ 900100 h 1802419"/>
              <a:gd name="connsiteX1" fmla="*/ 329048 w 545072"/>
              <a:gd name="connsiteY1" fmla="*/ 0 h 1802419"/>
              <a:gd name="connsiteX2" fmla="*/ 545072 w 545072"/>
              <a:gd name="connsiteY2" fmla="*/ 900100 h 1802419"/>
              <a:gd name="connsiteX3" fmla="*/ 329048 w 545072"/>
              <a:gd name="connsiteY3" fmla="*/ 1800200 h 1802419"/>
              <a:gd name="connsiteX4" fmla="*/ 8470 w 545072"/>
              <a:gd name="connsiteY4" fmla="*/ 1147265 h 1802419"/>
              <a:gd name="connsiteX5" fmla="*/ 113024 w 545072"/>
              <a:gd name="connsiteY5" fmla="*/ 900100 h 1802419"/>
              <a:gd name="connsiteX0" fmla="*/ 15582 w 632982"/>
              <a:gd name="connsiteY0" fmla="*/ 655352 h 1804806"/>
              <a:gd name="connsiteX1" fmla="*/ 416958 w 632982"/>
              <a:gd name="connsiteY1" fmla="*/ 2387 h 1804806"/>
              <a:gd name="connsiteX2" fmla="*/ 632982 w 632982"/>
              <a:gd name="connsiteY2" fmla="*/ 902487 h 1804806"/>
              <a:gd name="connsiteX3" fmla="*/ 416958 w 632982"/>
              <a:gd name="connsiteY3" fmla="*/ 1802587 h 1804806"/>
              <a:gd name="connsiteX4" fmla="*/ 96380 w 632982"/>
              <a:gd name="connsiteY4" fmla="*/ 1149652 h 1804806"/>
              <a:gd name="connsiteX5" fmla="*/ 15582 w 632982"/>
              <a:gd name="connsiteY5" fmla="*/ 655352 h 1804806"/>
              <a:gd name="connsiteX0" fmla="*/ 15582 w 793619"/>
              <a:gd name="connsiteY0" fmla="*/ 654023 h 1805135"/>
              <a:gd name="connsiteX1" fmla="*/ 416958 w 793619"/>
              <a:gd name="connsiteY1" fmla="*/ 1058 h 1805135"/>
              <a:gd name="connsiteX2" fmla="*/ 793619 w 793619"/>
              <a:gd name="connsiteY2" fmla="*/ 814661 h 1805135"/>
              <a:gd name="connsiteX3" fmla="*/ 416958 w 793619"/>
              <a:gd name="connsiteY3" fmla="*/ 1801258 h 1805135"/>
              <a:gd name="connsiteX4" fmla="*/ 96380 w 793619"/>
              <a:gd name="connsiteY4" fmla="*/ 1148323 h 1805135"/>
              <a:gd name="connsiteX5" fmla="*/ 15582 w 793619"/>
              <a:gd name="connsiteY5" fmla="*/ 654023 h 1805135"/>
              <a:gd name="connsiteX0" fmla="*/ 27314 w 805351"/>
              <a:gd name="connsiteY0" fmla="*/ 654027 h 1805493"/>
              <a:gd name="connsiteX1" fmla="*/ 428690 w 805351"/>
              <a:gd name="connsiteY1" fmla="*/ 1062 h 1805493"/>
              <a:gd name="connsiteX2" fmla="*/ 805351 w 805351"/>
              <a:gd name="connsiteY2" fmla="*/ 814665 h 1805493"/>
              <a:gd name="connsiteX3" fmla="*/ 428690 w 805351"/>
              <a:gd name="connsiteY3" fmla="*/ 1801262 h 1805493"/>
              <a:gd name="connsiteX4" fmla="*/ 58685 w 805351"/>
              <a:gd name="connsiteY4" fmla="*/ 1160684 h 1805493"/>
              <a:gd name="connsiteX5" fmla="*/ 27314 w 805351"/>
              <a:gd name="connsiteY5" fmla="*/ 654027 h 1805493"/>
              <a:gd name="connsiteX0" fmla="*/ 27314 w 805351"/>
              <a:gd name="connsiteY0" fmla="*/ 1098422 h 2249888"/>
              <a:gd name="connsiteX1" fmla="*/ 428690 w 805351"/>
              <a:gd name="connsiteY1" fmla="*/ 613 h 2249888"/>
              <a:gd name="connsiteX2" fmla="*/ 805351 w 805351"/>
              <a:gd name="connsiteY2" fmla="*/ 1259060 h 2249888"/>
              <a:gd name="connsiteX3" fmla="*/ 428690 w 805351"/>
              <a:gd name="connsiteY3" fmla="*/ 2245657 h 2249888"/>
              <a:gd name="connsiteX4" fmla="*/ 58685 w 805351"/>
              <a:gd name="connsiteY4" fmla="*/ 1605079 h 2249888"/>
              <a:gd name="connsiteX5" fmla="*/ 27314 w 805351"/>
              <a:gd name="connsiteY5" fmla="*/ 1098422 h 2249888"/>
              <a:gd name="connsiteX0" fmla="*/ 27314 w 813847"/>
              <a:gd name="connsiteY0" fmla="*/ 1098755 h 2250221"/>
              <a:gd name="connsiteX1" fmla="*/ 428690 w 813847"/>
              <a:gd name="connsiteY1" fmla="*/ 946 h 2250221"/>
              <a:gd name="connsiteX2" fmla="*/ 639452 w 813847"/>
              <a:gd name="connsiteY2" fmla="*/ 913433 h 2250221"/>
              <a:gd name="connsiteX3" fmla="*/ 805351 w 813847"/>
              <a:gd name="connsiteY3" fmla="*/ 1259393 h 2250221"/>
              <a:gd name="connsiteX4" fmla="*/ 428690 w 813847"/>
              <a:gd name="connsiteY4" fmla="*/ 2245990 h 2250221"/>
              <a:gd name="connsiteX5" fmla="*/ 58685 w 813847"/>
              <a:gd name="connsiteY5" fmla="*/ 1605412 h 2250221"/>
              <a:gd name="connsiteX6" fmla="*/ 27314 w 813847"/>
              <a:gd name="connsiteY6" fmla="*/ 1098755 h 2250221"/>
              <a:gd name="connsiteX0" fmla="*/ 27314 w 745198"/>
              <a:gd name="connsiteY0" fmla="*/ 1098755 h 2250221"/>
              <a:gd name="connsiteX1" fmla="*/ 428690 w 745198"/>
              <a:gd name="connsiteY1" fmla="*/ 946 h 2250221"/>
              <a:gd name="connsiteX2" fmla="*/ 639452 w 745198"/>
              <a:gd name="connsiteY2" fmla="*/ 913433 h 2250221"/>
              <a:gd name="connsiteX3" fmla="*/ 731211 w 745198"/>
              <a:gd name="connsiteY3" fmla="*/ 1259393 h 2250221"/>
              <a:gd name="connsiteX4" fmla="*/ 428690 w 745198"/>
              <a:gd name="connsiteY4" fmla="*/ 2245990 h 2250221"/>
              <a:gd name="connsiteX5" fmla="*/ 58685 w 745198"/>
              <a:gd name="connsiteY5" fmla="*/ 1605412 h 2250221"/>
              <a:gd name="connsiteX6" fmla="*/ 27314 w 745198"/>
              <a:gd name="connsiteY6" fmla="*/ 1098755 h 2250221"/>
              <a:gd name="connsiteX0" fmla="*/ 27314 w 745525"/>
              <a:gd name="connsiteY0" fmla="*/ 1098717 h 2250183"/>
              <a:gd name="connsiteX1" fmla="*/ 428690 w 745525"/>
              <a:gd name="connsiteY1" fmla="*/ 908 h 2250183"/>
              <a:gd name="connsiteX2" fmla="*/ 639452 w 745525"/>
              <a:gd name="connsiteY2" fmla="*/ 913395 h 2250183"/>
              <a:gd name="connsiteX3" fmla="*/ 664166 w 745525"/>
              <a:gd name="connsiteY3" fmla="*/ 1086391 h 2250183"/>
              <a:gd name="connsiteX4" fmla="*/ 731211 w 745525"/>
              <a:gd name="connsiteY4" fmla="*/ 1259355 h 2250183"/>
              <a:gd name="connsiteX5" fmla="*/ 428690 w 745525"/>
              <a:gd name="connsiteY5" fmla="*/ 2245952 h 2250183"/>
              <a:gd name="connsiteX6" fmla="*/ 58685 w 745525"/>
              <a:gd name="connsiteY6" fmla="*/ 1605374 h 2250183"/>
              <a:gd name="connsiteX7" fmla="*/ 27314 w 745525"/>
              <a:gd name="connsiteY7" fmla="*/ 1098717 h 2250183"/>
              <a:gd name="connsiteX0" fmla="*/ 27314 w 686343"/>
              <a:gd name="connsiteY0" fmla="*/ 1098717 h 2250183"/>
              <a:gd name="connsiteX1" fmla="*/ 428690 w 686343"/>
              <a:gd name="connsiteY1" fmla="*/ 908 h 2250183"/>
              <a:gd name="connsiteX2" fmla="*/ 639452 w 686343"/>
              <a:gd name="connsiteY2" fmla="*/ 913395 h 2250183"/>
              <a:gd name="connsiteX3" fmla="*/ 664166 w 686343"/>
              <a:gd name="connsiteY3" fmla="*/ 1086391 h 2250183"/>
              <a:gd name="connsiteX4" fmla="*/ 657070 w 686343"/>
              <a:gd name="connsiteY4" fmla="*/ 1259355 h 2250183"/>
              <a:gd name="connsiteX5" fmla="*/ 428690 w 686343"/>
              <a:gd name="connsiteY5" fmla="*/ 2245952 h 2250183"/>
              <a:gd name="connsiteX6" fmla="*/ 58685 w 686343"/>
              <a:gd name="connsiteY6" fmla="*/ 1605374 h 2250183"/>
              <a:gd name="connsiteX7" fmla="*/ 27314 w 686343"/>
              <a:gd name="connsiteY7" fmla="*/ 1098717 h 2250183"/>
              <a:gd name="connsiteX0" fmla="*/ 27314 w 676411"/>
              <a:gd name="connsiteY0" fmla="*/ 1098717 h 2250183"/>
              <a:gd name="connsiteX1" fmla="*/ 428690 w 676411"/>
              <a:gd name="connsiteY1" fmla="*/ 908 h 2250183"/>
              <a:gd name="connsiteX2" fmla="*/ 639452 w 676411"/>
              <a:gd name="connsiteY2" fmla="*/ 913395 h 2250183"/>
              <a:gd name="connsiteX3" fmla="*/ 627095 w 676411"/>
              <a:gd name="connsiteY3" fmla="*/ 1086391 h 2250183"/>
              <a:gd name="connsiteX4" fmla="*/ 657070 w 676411"/>
              <a:gd name="connsiteY4" fmla="*/ 1259355 h 2250183"/>
              <a:gd name="connsiteX5" fmla="*/ 428690 w 676411"/>
              <a:gd name="connsiteY5" fmla="*/ 2245952 h 2250183"/>
              <a:gd name="connsiteX6" fmla="*/ 58685 w 676411"/>
              <a:gd name="connsiteY6" fmla="*/ 1605374 h 2250183"/>
              <a:gd name="connsiteX7" fmla="*/ 27314 w 676411"/>
              <a:gd name="connsiteY7" fmla="*/ 1098717 h 2250183"/>
              <a:gd name="connsiteX0" fmla="*/ 27314 w 686343"/>
              <a:gd name="connsiteY0" fmla="*/ 1098717 h 2250183"/>
              <a:gd name="connsiteX1" fmla="*/ 428690 w 686343"/>
              <a:gd name="connsiteY1" fmla="*/ 908 h 2250183"/>
              <a:gd name="connsiteX2" fmla="*/ 639452 w 686343"/>
              <a:gd name="connsiteY2" fmla="*/ 913395 h 2250183"/>
              <a:gd name="connsiteX3" fmla="*/ 664165 w 686343"/>
              <a:gd name="connsiteY3" fmla="*/ 1074034 h 2250183"/>
              <a:gd name="connsiteX4" fmla="*/ 657070 w 686343"/>
              <a:gd name="connsiteY4" fmla="*/ 1259355 h 2250183"/>
              <a:gd name="connsiteX5" fmla="*/ 428690 w 686343"/>
              <a:gd name="connsiteY5" fmla="*/ 2245952 h 2250183"/>
              <a:gd name="connsiteX6" fmla="*/ 58685 w 686343"/>
              <a:gd name="connsiteY6" fmla="*/ 1605374 h 2250183"/>
              <a:gd name="connsiteX7" fmla="*/ 27314 w 686343"/>
              <a:gd name="connsiteY7" fmla="*/ 1098717 h 2250183"/>
              <a:gd name="connsiteX0" fmla="*/ 855591 w 1514620"/>
              <a:gd name="connsiteY0" fmla="*/ 1814976 h 2966442"/>
              <a:gd name="connsiteX1" fmla="*/ 8934 w 1514620"/>
              <a:gd name="connsiteY1" fmla="*/ 475 h 2966442"/>
              <a:gd name="connsiteX2" fmla="*/ 1467729 w 1514620"/>
              <a:gd name="connsiteY2" fmla="*/ 1629654 h 2966442"/>
              <a:gd name="connsiteX3" fmla="*/ 1492442 w 1514620"/>
              <a:gd name="connsiteY3" fmla="*/ 1790293 h 2966442"/>
              <a:gd name="connsiteX4" fmla="*/ 1485347 w 1514620"/>
              <a:gd name="connsiteY4" fmla="*/ 1975614 h 2966442"/>
              <a:gd name="connsiteX5" fmla="*/ 1256967 w 1514620"/>
              <a:gd name="connsiteY5" fmla="*/ 2962211 h 2966442"/>
              <a:gd name="connsiteX6" fmla="*/ 886962 w 1514620"/>
              <a:gd name="connsiteY6" fmla="*/ 2321633 h 2966442"/>
              <a:gd name="connsiteX7" fmla="*/ 855591 w 1514620"/>
              <a:gd name="connsiteY7" fmla="*/ 1814976 h 2966442"/>
              <a:gd name="connsiteX0" fmla="*/ 475888 w 1542690"/>
              <a:gd name="connsiteY0" fmla="*/ 2089104 h 2968721"/>
              <a:gd name="connsiteX1" fmla="*/ 37004 w 1542690"/>
              <a:gd name="connsiteY1" fmla="*/ 2754 h 2968721"/>
              <a:gd name="connsiteX2" fmla="*/ 1495799 w 1542690"/>
              <a:gd name="connsiteY2" fmla="*/ 1631933 h 2968721"/>
              <a:gd name="connsiteX3" fmla="*/ 1520512 w 1542690"/>
              <a:gd name="connsiteY3" fmla="*/ 1792572 h 2968721"/>
              <a:gd name="connsiteX4" fmla="*/ 1513417 w 1542690"/>
              <a:gd name="connsiteY4" fmla="*/ 1977893 h 2968721"/>
              <a:gd name="connsiteX5" fmla="*/ 1285037 w 1542690"/>
              <a:gd name="connsiteY5" fmla="*/ 2964490 h 2968721"/>
              <a:gd name="connsiteX6" fmla="*/ 915032 w 1542690"/>
              <a:gd name="connsiteY6" fmla="*/ 2323912 h 2968721"/>
              <a:gd name="connsiteX7" fmla="*/ 475888 w 1542690"/>
              <a:gd name="connsiteY7" fmla="*/ 2089104 h 2968721"/>
              <a:gd name="connsiteX0" fmla="*/ 476624 w 1543426"/>
              <a:gd name="connsiteY0" fmla="*/ 2089104 h 3000874"/>
              <a:gd name="connsiteX1" fmla="*/ 37740 w 1543426"/>
              <a:gd name="connsiteY1" fmla="*/ 2754 h 3000874"/>
              <a:gd name="connsiteX2" fmla="*/ 1496535 w 1543426"/>
              <a:gd name="connsiteY2" fmla="*/ 1631933 h 3000874"/>
              <a:gd name="connsiteX3" fmla="*/ 1521248 w 1543426"/>
              <a:gd name="connsiteY3" fmla="*/ 1792572 h 3000874"/>
              <a:gd name="connsiteX4" fmla="*/ 1514153 w 1543426"/>
              <a:gd name="connsiteY4" fmla="*/ 1977893 h 3000874"/>
              <a:gd name="connsiteX5" fmla="*/ 1285773 w 1543426"/>
              <a:gd name="connsiteY5" fmla="*/ 2964490 h 3000874"/>
              <a:gd name="connsiteX6" fmla="*/ 989908 w 1543426"/>
              <a:gd name="connsiteY6" fmla="*/ 2719328 h 3000874"/>
              <a:gd name="connsiteX7" fmla="*/ 476624 w 1543426"/>
              <a:gd name="connsiteY7" fmla="*/ 2089104 h 3000874"/>
              <a:gd name="connsiteX0" fmla="*/ 439195 w 1533245"/>
              <a:gd name="connsiteY0" fmla="*/ 2146467 h 3058237"/>
              <a:gd name="connsiteX1" fmla="*/ 311 w 1533245"/>
              <a:gd name="connsiteY1" fmla="*/ 60117 h 3058237"/>
              <a:gd name="connsiteX2" fmla="*/ 389997 w 1533245"/>
              <a:gd name="connsiteY2" fmla="*/ 662585 h 3058237"/>
              <a:gd name="connsiteX3" fmla="*/ 1459106 w 1533245"/>
              <a:gd name="connsiteY3" fmla="*/ 1689296 h 3058237"/>
              <a:gd name="connsiteX4" fmla="*/ 1483819 w 1533245"/>
              <a:gd name="connsiteY4" fmla="*/ 1849935 h 3058237"/>
              <a:gd name="connsiteX5" fmla="*/ 1476724 w 1533245"/>
              <a:gd name="connsiteY5" fmla="*/ 2035256 h 3058237"/>
              <a:gd name="connsiteX6" fmla="*/ 1248344 w 1533245"/>
              <a:gd name="connsiteY6" fmla="*/ 3021853 h 3058237"/>
              <a:gd name="connsiteX7" fmla="*/ 952479 w 1533245"/>
              <a:gd name="connsiteY7" fmla="*/ 2776691 h 3058237"/>
              <a:gd name="connsiteX8" fmla="*/ 439195 w 1533245"/>
              <a:gd name="connsiteY8" fmla="*/ 2146467 h 3058237"/>
              <a:gd name="connsiteX0" fmla="*/ 439195 w 1505997"/>
              <a:gd name="connsiteY0" fmla="*/ 2146467 h 3058237"/>
              <a:gd name="connsiteX1" fmla="*/ 311 w 1505997"/>
              <a:gd name="connsiteY1" fmla="*/ 60117 h 3058237"/>
              <a:gd name="connsiteX2" fmla="*/ 389997 w 1505997"/>
              <a:gd name="connsiteY2" fmla="*/ 662585 h 3058237"/>
              <a:gd name="connsiteX3" fmla="*/ 1199614 w 1505997"/>
              <a:gd name="connsiteY3" fmla="*/ 1738723 h 3058237"/>
              <a:gd name="connsiteX4" fmla="*/ 1483819 w 1505997"/>
              <a:gd name="connsiteY4" fmla="*/ 1849935 h 3058237"/>
              <a:gd name="connsiteX5" fmla="*/ 1476724 w 1505997"/>
              <a:gd name="connsiteY5" fmla="*/ 2035256 h 3058237"/>
              <a:gd name="connsiteX6" fmla="*/ 1248344 w 1505997"/>
              <a:gd name="connsiteY6" fmla="*/ 3021853 h 3058237"/>
              <a:gd name="connsiteX7" fmla="*/ 952479 w 1505997"/>
              <a:gd name="connsiteY7" fmla="*/ 2776691 h 3058237"/>
              <a:gd name="connsiteX8" fmla="*/ 439195 w 1505997"/>
              <a:gd name="connsiteY8" fmla="*/ 2146467 h 3058237"/>
              <a:gd name="connsiteX0" fmla="*/ 439195 w 1486675"/>
              <a:gd name="connsiteY0" fmla="*/ 2146467 h 3058237"/>
              <a:gd name="connsiteX1" fmla="*/ 311 w 1486675"/>
              <a:gd name="connsiteY1" fmla="*/ 60117 h 3058237"/>
              <a:gd name="connsiteX2" fmla="*/ 389997 w 1486675"/>
              <a:gd name="connsiteY2" fmla="*/ 662585 h 3058237"/>
              <a:gd name="connsiteX3" fmla="*/ 1199614 w 1486675"/>
              <a:gd name="connsiteY3" fmla="*/ 1738723 h 3058237"/>
              <a:gd name="connsiteX4" fmla="*/ 1347895 w 1486675"/>
              <a:gd name="connsiteY4" fmla="*/ 1985859 h 3058237"/>
              <a:gd name="connsiteX5" fmla="*/ 1476724 w 1486675"/>
              <a:gd name="connsiteY5" fmla="*/ 2035256 h 3058237"/>
              <a:gd name="connsiteX6" fmla="*/ 1248344 w 1486675"/>
              <a:gd name="connsiteY6" fmla="*/ 3021853 h 3058237"/>
              <a:gd name="connsiteX7" fmla="*/ 952479 w 1486675"/>
              <a:gd name="connsiteY7" fmla="*/ 2776691 h 3058237"/>
              <a:gd name="connsiteX8" fmla="*/ 439195 w 1486675"/>
              <a:gd name="connsiteY8" fmla="*/ 2146467 h 3058237"/>
              <a:gd name="connsiteX0" fmla="*/ 439195 w 1480664"/>
              <a:gd name="connsiteY0" fmla="*/ 2146467 h 3058237"/>
              <a:gd name="connsiteX1" fmla="*/ 311 w 1480664"/>
              <a:gd name="connsiteY1" fmla="*/ 60117 h 3058237"/>
              <a:gd name="connsiteX2" fmla="*/ 389997 w 1480664"/>
              <a:gd name="connsiteY2" fmla="*/ 662585 h 3058237"/>
              <a:gd name="connsiteX3" fmla="*/ 1199614 w 1480664"/>
              <a:gd name="connsiteY3" fmla="*/ 1738723 h 3058237"/>
              <a:gd name="connsiteX4" fmla="*/ 1347895 w 1480664"/>
              <a:gd name="connsiteY4" fmla="*/ 1985859 h 3058237"/>
              <a:gd name="connsiteX5" fmla="*/ 1292041 w 1480664"/>
              <a:gd name="connsiteY5" fmla="*/ 2046543 h 3058237"/>
              <a:gd name="connsiteX6" fmla="*/ 1476724 w 1480664"/>
              <a:gd name="connsiteY6" fmla="*/ 2035256 h 3058237"/>
              <a:gd name="connsiteX7" fmla="*/ 1248344 w 1480664"/>
              <a:gd name="connsiteY7" fmla="*/ 3021853 h 3058237"/>
              <a:gd name="connsiteX8" fmla="*/ 952479 w 1480664"/>
              <a:gd name="connsiteY8" fmla="*/ 2776691 h 3058237"/>
              <a:gd name="connsiteX9" fmla="*/ 439195 w 1480664"/>
              <a:gd name="connsiteY9" fmla="*/ 2146467 h 3058237"/>
              <a:gd name="connsiteX0" fmla="*/ 439195 w 1356984"/>
              <a:gd name="connsiteY0" fmla="*/ 2146467 h 3051897"/>
              <a:gd name="connsiteX1" fmla="*/ 311 w 1356984"/>
              <a:gd name="connsiteY1" fmla="*/ 60117 h 3051897"/>
              <a:gd name="connsiteX2" fmla="*/ 389997 w 1356984"/>
              <a:gd name="connsiteY2" fmla="*/ 662585 h 3051897"/>
              <a:gd name="connsiteX3" fmla="*/ 1199614 w 1356984"/>
              <a:gd name="connsiteY3" fmla="*/ 1738723 h 3051897"/>
              <a:gd name="connsiteX4" fmla="*/ 1347895 w 1356984"/>
              <a:gd name="connsiteY4" fmla="*/ 1985859 h 3051897"/>
              <a:gd name="connsiteX5" fmla="*/ 1292041 w 1356984"/>
              <a:gd name="connsiteY5" fmla="*/ 2046543 h 3051897"/>
              <a:gd name="connsiteX6" fmla="*/ 1291373 w 1356984"/>
              <a:gd name="connsiteY6" fmla="*/ 2134110 h 3051897"/>
              <a:gd name="connsiteX7" fmla="*/ 1248344 w 1356984"/>
              <a:gd name="connsiteY7" fmla="*/ 3021853 h 3051897"/>
              <a:gd name="connsiteX8" fmla="*/ 952479 w 1356984"/>
              <a:gd name="connsiteY8" fmla="*/ 2776691 h 3051897"/>
              <a:gd name="connsiteX9" fmla="*/ 439195 w 1356984"/>
              <a:gd name="connsiteY9" fmla="*/ 2146467 h 3051897"/>
              <a:gd name="connsiteX0" fmla="*/ 439195 w 1312739"/>
              <a:gd name="connsiteY0" fmla="*/ 2146467 h 3051897"/>
              <a:gd name="connsiteX1" fmla="*/ 311 w 1312739"/>
              <a:gd name="connsiteY1" fmla="*/ 60117 h 3051897"/>
              <a:gd name="connsiteX2" fmla="*/ 389997 w 1312739"/>
              <a:gd name="connsiteY2" fmla="*/ 662585 h 3051897"/>
              <a:gd name="connsiteX3" fmla="*/ 1199614 w 1312739"/>
              <a:gd name="connsiteY3" fmla="*/ 1738723 h 3051897"/>
              <a:gd name="connsiteX4" fmla="*/ 1249041 w 1312739"/>
              <a:gd name="connsiteY4" fmla="*/ 1948788 h 3051897"/>
              <a:gd name="connsiteX5" fmla="*/ 1292041 w 1312739"/>
              <a:gd name="connsiteY5" fmla="*/ 2046543 h 3051897"/>
              <a:gd name="connsiteX6" fmla="*/ 1291373 w 1312739"/>
              <a:gd name="connsiteY6" fmla="*/ 2134110 h 3051897"/>
              <a:gd name="connsiteX7" fmla="*/ 1248344 w 1312739"/>
              <a:gd name="connsiteY7" fmla="*/ 3021853 h 3051897"/>
              <a:gd name="connsiteX8" fmla="*/ 952479 w 1312739"/>
              <a:gd name="connsiteY8" fmla="*/ 2776691 h 3051897"/>
              <a:gd name="connsiteX9" fmla="*/ 439195 w 1312739"/>
              <a:gd name="connsiteY9" fmla="*/ 2146467 h 3051897"/>
              <a:gd name="connsiteX0" fmla="*/ 934608 w 1808152"/>
              <a:gd name="connsiteY0" fmla="*/ 1651037 h 2556467"/>
              <a:gd name="connsiteX1" fmla="*/ 76 w 1808152"/>
              <a:gd name="connsiteY1" fmla="*/ 229945 h 2556467"/>
              <a:gd name="connsiteX2" fmla="*/ 885410 w 1808152"/>
              <a:gd name="connsiteY2" fmla="*/ 167155 h 2556467"/>
              <a:gd name="connsiteX3" fmla="*/ 1695027 w 1808152"/>
              <a:gd name="connsiteY3" fmla="*/ 1243293 h 2556467"/>
              <a:gd name="connsiteX4" fmla="*/ 1744454 w 1808152"/>
              <a:gd name="connsiteY4" fmla="*/ 1453358 h 2556467"/>
              <a:gd name="connsiteX5" fmla="*/ 1787454 w 1808152"/>
              <a:gd name="connsiteY5" fmla="*/ 1551113 h 2556467"/>
              <a:gd name="connsiteX6" fmla="*/ 1786786 w 1808152"/>
              <a:gd name="connsiteY6" fmla="*/ 1638680 h 2556467"/>
              <a:gd name="connsiteX7" fmla="*/ 1743757 w 1808152"/>
              <a:gd name="connsiteY7" fmla="*/ 2526423 h 2556467"/>
              <a:gd name="connsiteX8" fmla="*/ 1447892 w 1808152"/>
              <a:gd name="connsiteY8" fmla="*/ 2281261 h 2556467"/>
              <a:gd name="connsiteX9" fmla="*/ 934608 w 1808152"/>
              <a:gd name="connsiteY9" fmla="*/ 1651037 h 2556467"/>
              <a:gd name="connsiteX0" fmla="*/ 939053 w 1812597"/>
              <a:gd name="connsiteY0" fmla="*/ 1504893 h 2410323"/>
              <a:gd name="connsiteX1" fmla="*/ 4521 w 1812597"/>
              <a:gd name="connsiteY1" fmla="*/ 83801 h 2410323"/>
              <a:gd name="connsiteX2" fmla="*/ 620790 w 1812597"/>
              <a:gd name="connsiteY2" fmla="*/ 332409 h 2410323"/>
              <a:gd name="connsiteX3" fmla="*/ 1699472 w 1812597"/>
              <a:gd name="connsiteY3" fmla="*/ 1097149 h 2410323"/>
              <a:gd name="connsiteX4" fmla="*/ 1748899 w 1812597"/>
              <a:gd name="connsiteY4" fmla="*/ 1307214 h 2410323"/>
              <a:gd name="connsiteX5" fmla="*/ 1791899 w 1812597"/>
              <a:gd name="connsiteY5" fmla="*/ 1404969 h 2410323"/>
              <a:gd name="connsiteX6" fmla="*/ 1791231 w 1812597"/>
              <a:gd name="connsiteY6" fmla="*/ 1492536 h 2410323"/>
              <a:gd name="connsiteX7" fmla="*/ 1748202 w 1812597"/>
              <a:gd name="connsiteY7" fmla="*/ 2380279 h 2410323"/>
              <a:gd name="connsiteX8" fmla="*/ 1452337 w 1812597"/>
              <a:gd name="connsiteY8" fmla="*/ 2135117 h 2410323"/>
              <a:gd name="connsiteX9" fmla="*/ 939053 w 1812597"/>
              <a:gd name="connsiteY9" fmla="*/ 1504893 h 2410323"/>
              <a:gd name="connsiteX0" fmla="*/ 939054 w 1812598"/>
              <a:gd name="connsiteY0" fmla="*/ 1504893 h 2410323"/>
              <a:gd name="connsiteX1" fmla="*/ 4522 w 1812598"/>
              <a:gd name="connsiteY1" fmla="*/ 83801 h 2410323"/>
              <a:gd name="connsiteX2" fmla="*/ 620791 w 1812598"/>
              <a:gd name="connsiteY2" fmla="*/ 332409 h 2410323"/>
              <a:gd name="connsiteX3" fmla="*/ 1402085 w 1812598"/>
              <a:gd name="connsiteY3" fmla="*/ 1167921 h 2410323"/>
              <a:gd name="connsiteX4" fmla="*/ 1748900 w 1812598"/>
              <a:gd name="connsiteY4" fmla="*/ 1307214 h 2410323"/>
              <a:gd name="connsiteX5" fmla="*/ 1791900 w 1812598"/>
              <a:gd name="connsiteY5" fmla="*/ 1404969 h 2410323"/>
              <a:gd name="connsiteX6" fmla="*/ 1791232 w 1812598"/>
              <a:gd name="connsiteY6" fmla="*/ 1492536 h 2410323"/>
              <a:gd name="connsiteX7" fmla="*/ 1748203 w 1812598"/>
              <a:gd name="connsiteY7" fmla="*/ 2380279 h 2410323"/>
              <a:gd name="connsiteX8" fmla="*/ 1452338 w 1812598"/>
              <a:gd name="connsiteY8" fmla="*/ 2135117 h 2410323"/>
              <a:gd name="connsiteX9" fmla="*/ 939054 w 1812598"/>
              <a:gd name="connsiteY9" fmla="*/ 1504893 h 2410323"/>
              <a:gd name="connsiteX0" fmla="*/ 771638 w 1645182"/>
              <a:gd name="connsiteY0" fmla="*/ 1924710 h 2830140"/>
              <a:gd name="connsiteX1" fmla="*/ 7042 w 1645182"/>
              <a:gd name="connsiteY1" fmla="*/ 36522 h 2830140"/>
              <a:gd name="connsiteX2" fmla="*/ 453375 w 1645182"/>
              <a:gd name="connsiteY2" fmla="*/ 752226 h 2830140"/>
              <a:gd name="connsiteX3" fmla="*/ 1234669 w 1645182"/>
              <a:gd name="connsiteY3" fmla="*/ 1587738 h 2830140"/>
              <a:gd name="connsiteX4" fmla="*/ 1581484 w 1645182"/>
              <a:gd name="connsiteY4" fmla="*/ 1727031 h 2830140"/>
              <a:gd name="connsiteX5" fmla="*/ 1624484 w 1645182"/>
              <a:gd name="connsiteY5" fmla="*/ 1824786 h 2830140"/>
              <a:gd name="connsiteX6" fmla="*/ 1623816 w 1645182"/>
              <a:gd name="connsiteY6" fmla="*/ 1912353 h 2830140"/>
              <a:gd name="connsiteX7" fmla="*/ 1580787 w 1645182"/>
              <a:gd name="connsiteY7" fmla="*/ 2800096 h 2830140"/>
              <a:gd name="connsiteX8" fmla="*/ 1284922 w 1645182"/>
              <a:gd name="connsiteY8" fmla="*/ 2554934 h 2830140"/>
              <a:gd name="connsiteX9" fmla="*/ 771638 w 1645182"/>
              <a:gd name="connsiteY9" fmla="*/ 1924710 h 2830140"/>
              <a:gd name="connsiteX0" fmla="*/ 764865 w 1638409"/>
              <a:gd name="connsiteY0" fmla="*/ 1927476 h 2832906"/>
              <a:gd name="connsiteX1" fmla="*/ 269 w 1638409"/>
              <a:gd name="connsiteY1" fmla="*/ 39288 h 2832906"/>
              <a:gd name="connsiteX2" fmla="*/ 687345 w 1638409"/>
              <a:gd name="connsiteY2" fmla="*/ 726683 h 2832906"/>
              <a:gd name="connsiteX3" fmla="*/ 1227896 w 1638409"/>
              <a:gd name="connsiteY3" fmla="*/ 1590504 h 2832906"/>
              <a:gd name="connsiteX4" fmla="*/ 1574711 w 1638409"/>
              <a:gd name="connsiteY4" fmla="*/ 1729797 h 2832906"/>
              <a:gd name="connsiteX5" fmla="*/ 1617711 w 1638409"/>
              <a:gd name="connsiteY5" fmla="*/ 1827552 h 2832906"/>
              <a:gd name="connsiteX6" fmla="*/ 1617043 w 1638409"/>
              <a:gd name="connsiteY6" fmla="*/ 1915119 h 2832906"/>
              <a:gd name="connsiteX7" fmla="*/ 1574014 w 1638409"/>
              <a:gd name="connsiteY7" fmla="*/ 2802862 h 2832906"/>
              <a:gd name="connsiteX8" fmla="*/ 1278149 w 1638409"/>
              <a:gd name="connsiteY8" fmla="*/ 2557700 h 2832906"/>
              <a:gd name="connsiteX9" fmla="*/ 764865 w 1638409"/>
              <a:gd name="connsiteY9" fmla="*/ 1927476 h 2832906"/>
              <a:gd name="connsiteX0" fmla="*/ 764865 w 1638409"/>
              <a:gd name="connsiteY0" fmla="*/ 1927476 h 2832906"/>
              <a:gd name="connsiteX1" fmla="*/ 269 w 1638409"/>
              <a:gd name="connsiteY1" fmla="*/ 39288 h 2832906"/>
              <a:gd name="connsiteX2" fmla="*/ 687345 w 1638409"/>
              <a:gd name="connsiteY2" fmla="*/ 726683 h 2832906"/>
              <a:gd name="connsiteX3" fmla="*/ 1298702 w 1638409"/>
              <a:gd name="connsiteY3" fmla="*/ 1519732 h 2832906"/>
              <a:gd name="connsiteX4" fmla="*/ 1574711 w 1638409"/>
              <a:gd name="connsiteY4" fmla="*/ 1729797 h 2832906"/>
              <a:gd name="connsiteX5" fmla="*/ 1617711 w 1638409"/>
              <a:gd name="connsiteY5" fmla="*/ 1827552 h 2832906"/>
              <a:gd name="connsiteX6" fmla="*/ 1617043 w 1638409"/>
              <a:gd name="connsiteY6" fmla="*/ 1915119 h 2832906"/>
              <a:gd name="connsiteX7" fmla="*/ 1574014 w 1638409"/>
              <a:gd name="connsiteY7" fmla="*/ 2802862 h 2832906"/>
              <a:gd name="connsiteX8" fmla="*/ 1278149 w 1638409"/>
              <a:gd name="connsiteY8" fmla="*/ 2557700 h 2832906"/>
              <a:gd name="connsiteX9" fmla="*/ 764865 w 1638409"/>
              <a:gd name="connsiteY9" fmla="*/ 1927476 h 2832906"/>
              <a:gd name="connsiteX0" fmla="*/ 766039 w 1639583"/>
              <a:gd name="connsiteY0" fmla="*/ 1915274 h 2820704"/>
              <a:gd name="connsiteX1" fmla="*/ 1443 w 1639583"/>
              <a:gd name="connsiteY1" fmla="*/ 27086 h 2820704"/>
              <a:gd name="connsiteX2" fmla="*/ 971746 w 1639583"/>
              <a:gd name="connsiteY2" fmla="*/ 856026 h 2820704"/>
              <a:gd name="connsiteX3" fmla="*/ 1299876 w 1639583"/>
              <a:gd name="connsiteY3" fmla="*/ 1507530 h 2820704"/>
              <a:gd name="connsiteX4" fmla="*/ 1575885 w 1639583"/>
              <a:gd name="connsiteY4" fmla="*/ 1717595 h 2820704"/>
              <a:gd name="connsiteX5" fmla="*/ 1618885 w 1639583"/>
              <a:gd name="connsiteY5" fmla="*/ 1815350 h 2820704"/>
              <a:gd name="connsiteX6" fmla="*/ 1618217 w 1639583"/>
              <a:gd name="connsiteY6" fmla="*/ 1902917 h 2820704"/>
              <a:gd name="connsiteX7" fmla="*/ 1575188 w 1639583"/>
              <a:gd name="connsiteY7" fmla="*/ 2790660 h 2820704"/>
              <a:gd name="connsiteX8" fmla="*/ 1279323 w 1639583"/>
              <a:gd name="connsiteY8" fmla="*/ 2545498 h 2820704"/>
              <a:gd name="connsiteX9" fmla="*/ 766039 w 1639583"/>
              <a:gd name="connsiteY9" fmla="*/ 1915274 h 2820704"/>
              <a:gd name="connsiteX0" fmla="*/ 963990 w 1837534"/>
              <a:gd name="connsiteY0" fmla="*/ 1928997 h 2834427"/>
              <a:gd name="connsiteX1" fmla="*/ 1136 w 1837534"/>
              <a:gd name="connsiteY1" fmla="*/ 26654 h 2834427"/>
              <a:gd name="connsiteX2" fmla="*/ 1169697 w 1837534"/>
              <a:gd name="connsiteY2" fmla="*/ 869749 h 2834427"/>
              <a:gd name="connsiteX3" fmla="*/ 1497827 w 1837534"/>
              <a:gd name="connsiteY3" fmla="*/ 1521253 h 2834427"/>
              <a:gd name="connsiteX4" fmla="*/ 1773836 w 1837534"/>
              <a:gd name="connsiteY4" fmla="*/ 1731318 h 2834427"/>
              <a:gd name="connsiteX5" fmla="*/ 1816836 w 1837534"/>
              <a:gd name="connsiteY5" fmla="*/ 1829073 h 2834427"/>
              <a:gd name="connsiteX6" fmla="*/ 1816168 w 1837534"/>
              <a:gd name="connsiteY6" fmla="*/ 1916640 h 2834427"/>
              <a:gd name="connsiteX7" fmla="*/ 1773139 w 1837534"/>
              <a:gd name="connsiteY7" fmla="*/ 2804383 h 2834427"/>
              <a:gd name="connsiteX8" fmla="*/ 1477274 w 1837534"/>
              <a:gd name="connsiteY8" fmla="*/ 2559221 h 2834427"/>
              <a:gd name="connsiteX9" fmla="*/ 963990 w 1837534"/>
              <a:gd name="connsiteY9" fmla="*/ 1928997 h 2834427"/>
              <a:gd name="connsiteX0" fmla="*/ 977793 w 1851337"/>
              <a:gd name="connsiteY0" fmla="*/ 1903984 h 2809414"/>
              <a:gd name="connsiteX1" fmla="*/ 551184 w 1851337"/>
              <a:gd name="connsiteY1" fmla="*/ 666905 h 2809414"/>
              <a:gd name="connsiteX2" fmla="*/ 14939 w 1851337"/>
              <a:gd name="connsiteY2" fmla="*/ 1641 h 2809414"/>
              <a:gd name="connsiteX3" fmla="*/ 1183500 w 1851337"/>
              <a:gd name="connsiteY3" fmla="*/ 844736 h 2809414"/>
              <a:gd name="connsiteX4" fmla="*/ 1511630 w 1851337"/>
              <a:gd name="connsiteY4" fmla="*/ 1496240 h 2809414"/>
              <a:gd name="connsiteX5" fmla="*/ 1787639 w 1851337"/>
              <a:gd name="connsiteY5" fmla="*/ 1706305 h 2809414"/>
              <a:gd name="connsiteX6" fmla="*/ 1830639 w 1851337"/>
              <a:gd name="connsiteY6" fmla="*/ 1804060 h 2809414"/>
              <a:gd name="connsiteX7" fmla="*/ 1829971 w 1851337"/>
              <a:gd name="connsiteY7" fmla="*/ 1891627 h 2809414"/>
              <a:gd name="connsiteX8" fmla="*/ 1786942 w 1851337"/>
              <a:gd name="connsiteY8" fmla="*/ 2779370 h 2809414"/>
              <a:gd name="connsiteX9" fmla="*/ 1491077 w 1851337"/>
              <a:gd name="connsiteY9" fmla="*/ 2534208 h 2809414"/>
              <a:gd name="connsiteX10" fmla="*/ 977793 w 1851337"/>
              <a:gd name="connsiteY10" fmla="*/ 1903984 h 2809414"/>
              <a:gd name="connsiteX0" fmla="*/ 977793 w 1851337"/>
              <a:gd name="connsiteY0" fmla="*/ 1903984 h 2783925"/>
              <a:gd name="connsiteX1" fmla="*/ 551184 w 1851337"/>
              <a:gd name="connsiteY1" fmla="*/ 666905 h 2783925"/>
              <a:gd name="connsiteX2" fmla="*/ 14939 w 1851337"/>
              <a:gd name="connsiteY2" fmla="*/ 1641 h 2783925"/>
              <a:gd name="connsiteX3" fmla="*/ 1183500 w 1851337"/>
              <a:gd name="connsiteY3" fmla="*/ 844736 h 2783925"/>
              <a:gd name="connsiteX4" fmla="*/ 1511630 w 1851337"/>
              <a:gd name="connsiteY4" fmla="*/ 1496240 h 2783925"/>
              <a:gd name="connsiteX5" fmla="*/ 1787639 w 1851337"/>
              <a:gd name="connsiteY5" fmla="*/ 1706305 h 2783925"/>
              <a:gd name="connsiteX6" fmla="*/ 1830639 w 1851337"/>
              <a:gd name="connsiteY6" fmla="*/ 1804060 h 2783925"/>
              <a:gd name="connsiteX7" fmla="*/ 1829971 w 1851337"/>
              <a:gd name="connsiteY7" fmla="*/ 1891627 h 2783925"/>
              <a:gd name="connsiteX8" fmla="*/ 1786942 w 1851337"/>
              <a:gd name="connsiteY8" fmla="*/ 2779370 h 2783925"/>
              <a:gd name="connsiteX9" fmla="*/ 1675174 w 1851337"/>
              <a:gd name="connsiteY9" fmla="*/ 2222811 h 2783925"/>
              <a:gd name="connsiteX10" fmla="*/ 977793 w 1851337"/>
              <a:gd name="connsiteY10" fmla="*/ 1903984 h 2783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51337" h="2783925">
                <a:moveTo>
                  <a:pt x="977793" y="1903984"/>
                </a:moveTo>
                <a:cubicBezTo>
                  <a:pt x="790461" y="1644666"/>
                  <a:pt x="711660" y="983962"/>
                  <a:pt x="551184" y="666905"/>
                </a:cubicBezTo>
                <a:cubicBezTo>
                  <a:pt x="390708" y="349848"/>
                  <a:pt x="-90447" y="-27997"/>
                  <a:pt x="14939" y="1641"/>
                </a:cubicBezTo>
                <a:cubicBezTo>
                  <a:pt x="120325" y="31279"/>
                  <a:pt x="940368" y="573206"/>
                  <a:pt x="1183500" y="844736"/>
                </a:cubicBezTo>
                <a:cubicBezTo>
                  <a:pt x="1426633" y="1116266"/>
                  <a:pt x="1351981" y="1269516"/>
                  <a:pt x="1511630" y="1496240"/>
                </a:cubicBezTo>
                <a:cubicBezTo>
                  <a:pt x="1671280" y="1722964"/>
                  <a:pt x="1745462" y="1669418"/>
                  <a:pt x="1787639" y="1706305"/>
                </a:cubicBezTo>
                <a:cubicBezTo>
                  <a:pt x="1829816" y="1743192"/>
                  <a:pt x="1809167" y="1795827"/>
                  <a:pt x="1830639" y="1804060"/>
                </a:cubicBezTo>
                <a:cubicBezTo>
                  <a:pt x="1852111" y="1812293"/>
                  <a:pt x="1864027" y="1714659"/>
                  <a:pt x="1829971" y="1891627"/>
                </a:cubicBezTo>
                <a:cubicBezTo>
                  <a:pt x="1795915" y="2068595"/>
                  <a:pt x="1812742" y="2724173"/>
                  <a:pt x="1786942" y="2779370"/>
                </a:cubicBezTo>
                <a:cubicBezTo>
                  <a:pt x="1761143" y="2834567"/>
                  <a:pt x="1711178" y="2372828"/>
                  <a:pt x="1675174" y="2222811"/>
                </a:cubicBezTo>
                <a:cubicBezTo>
                  <a:pt x="1639170" y="2072794"/>
                  <a:pt x="1165125" y="2163302"/>
                  <a:pt x="977793" y="1903984"/>
                </a:cubicBezTo>
                <a:close/>
              </a:path>
            </a:pathLst>
          </a:custGeom>
          <a:solidFill>
            <a:srgbClr val="33CC33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2738031" y="3775726"/>
            <a:ext cx="1069866" cy="1387206"/>
          </a:xfrm>
          <a:custGeom>
            <a:avLst/>
            <a:gdLst>
              <a:gd name="connsiteX0" fmla="*/ 0 w 1062681"/>
              <a:gd name="connsiteY0" fmla="*/ 1462569 h 1462569"/>
              <a:gd name="connsiteX1" fmla="*/ 444843 w 1062681"/>
              <a:gd name="connsiteY1" fmla="*/ 16829 h 1462569"/>
              <a:gd name="connsiteX2" fmla="*/ 1050324 w 1062681"/>
              <a:gd name="connsiteY2" fmla="*/ 634667 h 1462569"/>
              <a:gd name="connsiteX3" fmla="*/ 1050324 w 1062681"/>
              <a:gd name="connsiteY3" fmla="*/ 634667 h 1462569"/>
              <a:gd name="connsiteX4" fmla="*/ 1050324 w 1062681"/>
              <a:gd name="connsiteY4" fmla="*/ 634667 h 1462569"/>
              <a:gd name="connsiteX5" fmla="*/ 1050324 w 1062681"/>
              <a:gd name="connsiteY5" fmla="*/ 634667 h 1462569"/>
              <a:gd name="connsiteX6" fmla="*/ 1062681 w 1062681"/>
              <a:gd name="connsiteY6" fmla="*/ 622310 h 1462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2681" h="1462569">
                <a:moveTo>
                  <a:pt x="0" y="1462569"/>
                </a:moveTo>
                <a:cubicBezTo>
                  <a:pt x="134894" y="808691"/>
                  <a:pt x="269789" y="154813"/>
                  <a:pt x="444843" y="16829"/>
                </a:cubicBezTo>
                <a:cubicBezTo>
                  <a:pt x="619897" y="-121155"/>
                  <a:pt x="1050324" y="634667"/>
                  <a:pt x="1050324" y="634667"/>
                </a:cubicBezTo>
                <a:lnTo>
                  <a:pt x="1050324" y="634667"/>
                </a:lnTo>
                <a:lnTo>
                  <a:pt x="1050324" y="634667"/>
                </a:lnTo>
                <a:lnTo>
                  <a:pt x="1050324" y="634667"/>
                </a:lnTo>
                <a:lnTo>
                  <a:pt x="1062681" y="622310"/>
                </a:lnTo>
              </a:path>
            </a:pathLst>
          </a:custGeom>
          <a:ln w="57150">
            <a:solidFill>
              <a:srgbClr val="FF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331640" y="4293096"/>
            <a:ext cx="2232248" cy="1800200"/>
          </a:xfrm>
          <a:custGeom>
            <a:avLst/>
            <a:gdLst>
              <a:gd name="connsiteX0" fmla="*/ 0 w 2376264"/>
              <a:gd name="connsiteY0" fmla="*/ 1944216 h 3888432"/>
              <a:gd name="connsiteX1" fmla="*/ 1188132 w 2376264"/>
              <a:gd name="connsiteY1" fmla="*/ 0 h 3888432"/>
              <a:gd name="connsiteX2" fmla="*/ 2376264 w 2376264"/>
              <a:gd name="connsiteY2" fmla="*/ 1944216 h 3888432"/>
              <a:gd name="connsiteX3" fmla="*/ 1188132 w 2376264"/>
              <a:gd name="connsiteY3" fmla="*/ 3888432 h 3888432"/>
              <a:gd name="connsiteX4" fmla="*/ 0 w 2376264"/>
              <a:gd name="connsiteY4" fmla="*/ 1944216 h 3888432"/>
              <a:gd name="connsiteX0" fmla="*/ 13506 w 2389770"/>
              <a:gd name="connsiteY0" fmla="*/ 1946363 h 3890579"/>
              <a:gd name="connsiteX1" fmla="*/ 598339 w 2389770"/>
              <a:gd name="connsiteY1" fmla="*/ 1572870 h 3890579"/>
              <a:gd name="connsiteX2" fmla="*/ 1201638 w 2389770"/>
              <a:gd name="connsiteY2" fmla="*/ 2147 h 3890579"/>
              <a:gd name="connsiteX3" fmla="*/ 2389770 w 2389770"/>
              <a:gd name="connsiteY3" fmla="*/ 1946363 h 3890579"/>
              <a:gd name="connsiteX4" fmla="*/ 1201638 w 2389770"/>
              <a:gd name="connsiteY4" fmla="*/ 3890579 h 3890579"/>
              <a:gd name="connsiteX5" fmla="*/ 13506 w 2389770"/>
              <a:gd name="connsiteY5" fmla="*/ 1946363 h 3890579"/>
              <a:gd name="connsiteX0" fmla="*/ 13506 w 2423948"/>
              <a:gd name="connsiteY0" fmla="*/ 1944249 h 3888465"/>
              <a:gd name="connsiteX1" fmla="*/ 598339 w 2423948"/>
              <a:gd name="connsiteY1" fmla="*/ 1570756 h 3888465"/>
              <a:gd name="connsiteX2" fmla="*/ 1201638 w 2423948"/>
              <a:gd name="connsiteY2" fmla="*/ 33 h 3888465"/>
              <a:gd name="connsiteX3" fmla="*/ 1778210 w 2423948"/>
              <a:gd name="connsiteY3" fmla="*/ 1615002 h 3888465"/>
              <a:gd name="connsiteX4" fmla="*/ 2389770 w 2423948"/>
              <a:gd name="connsiteY4" fmla="*/ 1944249 h 3888465"/>
              <a:gd name="connsiteX5" fmla="*/ 1201638 w 2423948"/>
              <a:gd name="connsiteY5" fmla="*/ 3888465 h 3888465"/>
              <a:gd name="connsiteX6" fmla="*/ 13506 w 2423948"/>
              <a:gd name="connsiteY6" fmla="*/ 1944249 h 3888465"/>
              <a:gd name="connsiteX0" fmla="*/ 629556 w 3039998"/>
              <a:gd name="connsiteY0" fmla="*/ 1944444 h 3888660"/>
              <a:gd name="connsiteX1" fmla="*/ 1214389 w 3039998"/>
              <a:gd name="connsiteY1" fmla="*/ 1570951 h 3888660"/>
              <a:gd name="connsiteX2" fmla="*/ 5021 w 3039998"/>
              <a:gd name="connsiteY2" fmla="*/ 1497210 h 3888660"/>
              <a:gd name="connsiteX3" fmla="*/ 1817688 w 3039998"/>
              <a:gd name="connsiteY3" fmla="*/ 228 h 3888660"/>
              <a:gd name="connsiteX4" fmla="*/ 2394260 w 3039998"/>
              <a:gd name="connsiteY4" fmla="*/ 1615197 h 3888660"/>
              <a:gd name="connsiteX5" fmla="*/ 3005820 w 3039998"/>
              <a:gd name="connsiteY5" fmla="*/ 1944444 h 3888660"/>
              <a:gd name="connsiteX6" fmla="*/ 1817688 w 3039998"/>
              <a:gd name="connsiteY6" fmla="*/ 3888660 h 3888660"/>
              <a:gd name="connsiteX7" fmla="*/ 629556 w 3039998"/>
              <a:gd name="connsiteY7" fmla="*/ 1944444 h 3888660"/>
              <a:gd name="connsiteX0" fmla="*/ 629556 w 3637668"/>
              <a:gd name="connsiteY0" fmla="*/ 1944251 h 3888467"/>
              <a:gd name="connsiteX1" fmla="*/ 1214389 w 3637668"/>
              <a:gd name="connsiteY1" fmla="*/ 1570758 h 3888467"/>
              <a:gd name="connsiteX2" fmla="*/ 5021 w 3637668"/>
              <a:gd name="connsiteY2" fmla="*/ 1497017 h 3888467"/>
              <a:gd name="connsiteX3" fmla="*/ 1817688 w 3637668"/>
              <a:gd name="connsiteY3" fmla="*/ 35 h 3888467"/>
              <a:gd name="connsiteX4" fmla="*/ 3633125 w 3637668"/>
              <a:gd name="connsiteY4" fmla="*/ 1452772 h 3888467"/>
              <a:gd name="connsiteX5" fmla="*/ 2394260 w 3637668"/>
              <a:gd name="connsiteY5" fmla="*/ 1615004 h 3888467"/>
              <a:gd name="connsiteX6" fmla="*/ 3005820 w 3637668"/>
              <a:gd name="connsiteY6" fmla="*/ 1944251 h 3888467"/>
              <a:gd name="connsiteX7" fmla="*/ 1817688 w 3637668"/>
              <a:gd name="connsiteY7" fmla="*/ 3888467 h 3888467"/>
              <a:gd name="connsiteX8" fmla="*/ 629556 w 3637668"/>
              <a:gd name="connsiteY8" fmla="*/ 1944251 h 3888467"/>
              <a:gd name="connsiteX0" fmla="*/ 629556 w 3637668"/>
              <a:gd name="connsiteY0" fmla="*/ 618930 h 2563146"/>
              <a:gd name="connsiteX1" fmla="*/ 1214389 w 3637668"/>
              <a:gd name="connsiteY1" fmla="*/ 245437 h 2563146"/>
              <a:gd name="connsiteX2" fmla="*/ 5021 w 3637668"/>
              <a:gd name="connsiteY2" fmla="*/ 171696 h 2563146"/>
              <a:gd name="connsiteX3" fmla="*/ 1832437 w 3637668"/>
              <a:gd name="connsiteY3" fmla="*/ 105307 h 2563146"/>
              <a:gd name="connsiteX4" fmla="*/ 3633125 w 3637668"/>
              <a:gd name="connsiteY4" fmla="*/ 127451 h 2563146"/>
              <a:gd name="connsiteX5" fmla="*/ 2394260 w 3637668"/>
              <a:gd name="connsiteY5" fmla="*/ 289683 h 2563146"/>
              <a:gd name="connsiteX6" fmla="*/ 3005820 w 3637668"/>
              <a:gd name="connsiteY6" fmla="*/ 618930 h 2563146"/>
              <a:gd name="connsiteX7" fmla="*/ 1817688 w 3637668"/>
              <a:gd name="connsiteY7" fmla="*/ 2563146 h 2563146"/>
              <a:gd name="connsiteX8" fmla="*/ 629556 w 3637668"/>
              <a:gd name="connsiteY8" fmla="*/ 618930 h 2563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37668" h="2563146">
                <a:moveTo>
                  <a:pt x="629556" y="618930"/>
                </a:moveTo>
                <a:cubicBezTo>
                  <a:pt x="529006" y="232645"/>
                  <a:pt x="1016367" y="569473"/>
                  <a:pt x="1214389" y="245437"/>
                </a:cubicBezTo>
                <a:cubicBezTo>
                  <a:pt x="1348732" y="75034"/>
                  <a:pt x="-95529" y="433483"/>
                  <a:pt x="5021" y="171696"/>
                </a:cubicBezTo>
                <a:cubicBezTo>
                  <a:pt x="105571" y="-90091"/>
                  <a:pt x="1227753" y="112681"/>
                  <a:pt x="1832437" y="105307"/>
                </a:cubicBezTo>
                <a:cubicBezTo>
                  <a:pt x="2437121" y="97933"/>
                  <a:pt x="3537030" y="-141710"/>
                  <a:pt x="3633125" y="127451"/>
                </a:cubicBezTo>
                <a:cubicBezTo>
                  <a:pt x="3729220" y="396612"/>
                  <a:pt x="2267753" y="138944"/>
                  <a:pt x="2394260" y="289683"/>
                </a:cubicBezTo>
                <a:cubicBezTo>
                  <a:pt x="2520767" y="440422"/>
                  <a:pt x="3187948" y="205607"/>
                  <a:pt x="3005820" y="618930"/>
                </a:cubicBezTo>
                <a:cubicBezTo>
                  <a:pt x="2823692" y="1032253"/>
                  <a:pt x="2473875" y="2563146"/>
                  <a:pt x="1817688" y="2563146"/>
                </a:cubicBezTo>
                <a:cubicBezTo>
                  <a:pt x="1161501" y="2563146"/>
                  <a:pt x="730106" y="1005215"/>
                  <a:pt x="629556" y="618930"/>
                </a:cubicBezTo>
                <a:close/>
              </a:path>
            </a:pathLst>
          </a:custGeom>
          <a:solidFill>
            <a:srgbClr val="7030A0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 rot="20782011">
            <a:off x="1219826" y="3774638"/>
            <a:ext cx="1368150" cy="1111992"/>
          </a:xfrm>
          <a:custGeom>
            <a:avLst/>
            <a:gdLst>
              <a:gd name="connsiteX0" fmla="*/ 2 w 2088232"/>
              <a:gd name="connsiteY0" fmla="*/ 632604 h 1656184"/>
              <a:gd name="connsiteX1" fmla="*/ 797638 w 2088232"/>
              <a:gd name="connsiteY1" fmla="*/ 632609 h 1656184"/>
              <a:gd name="connsiteX2" fmla="*/ 1044116 w 2088232"/>
              <a:gd name="connsiteY2" fmla="*/ 0 h 1656184"/>
              <a:gd name="connsiteX3" fmla="*/ 1290594 w 2088232"/>
              <a:gd name="connsiteY3" fmla="*/ 632609 h 1656184"/>
              <a:gd name="connsiteX4" fmla="*/ 2088230 w 2088232"/>
              <a:gd name="connsiteY4" fmla="*/ 632604 h 1656184"/>
              <a:gd name="connsiteX5" fmla="*/ 1442926 w 2088232"/>
              <a:gd name="connsiteY5" fmla="*/ 1023574 h 1656184"/>
              <a:gd name="connsiteX6" fmla="*/ 1689414 w 2088232"/>
              <a:gd name="connsiteY6" fmla="*/ 1656180 h 1656184"/>
              <a:gd name="connsiteX7" fmla="*/ 1044116 w 2088232"/>
              <a:gd name="connsiteY7" fmla="*/ 1265203 h 1656184"/>
              <a:gd name="connsiteX8" fmla="*/ 398818 w 2088232"/>
              <a:gd name="connsiteY8" fmla="*/ 1656180 h 1656184"/>
              <a:gd name="connsiteX9" fmla="*/ 645306 w 2088232"/>
              <a:gd name="connsiteY9" fmla="*/ 1023574 h 1656184"/>
              <a:gd name="connsiteX10" fmla="*/ 2 w 2088232"/>
              <a:gd name="connsiteY10" fmla="*/ 632604 h 1656184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1044114 w 2088228"/>
              <a:gd name="connsiteY3" fmla="*/ 0 h 1656180"/>
              <a:gd name="connsiteX4" fmla="*/ 1290592 w 2088228"/>
              <a:gd name="connsiteY4" fmla="*/ 632609 h 1656180"/>
              <a:gd name="connsiteX5" fmla="*/ 2088228 w 2088228"/>
              <a:gd name="connsiteY5" fmla="*/ 632604 h 1656180"/>
              <a:gd name="connsiteX6" fmla="*/ 1442924 w 2088228"/>
              <a:gd name="connsiteY6" fmla="*/ 1023574 h 1656180"/>
              <a:gd name="connsiteX7" fmla="*/ 1689412 w 2088228"/>
              <a:gd name="connsiteY7" fmla="*/ 1656180 h 1656180"/>
              <a:gd name="connsiteX8" fmla="*/ 1044114 w 2088228"/>
              <a:gd name="connsiteY8" fmla="*/ 1265203 h 1656180"/>
              <a:gd name="connsiteX9" fmla="*/ 398816 w 2088228"/>
              <a:gd name="connsiteY9" fmla="*/ 1656180 h 1656180"/>
              <a:gd name="connsiteX10" fmla="*/ 645304 w 2088228"/>
              <a:gd name="connsiteY10" fmla="*/ 1023574 h 1656180"/>
              <a:gd name="connsiteX11" fmla="*/ 0 w 2088228"/>
              <a:gd name="connsiteY11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1044114 w 2088228"/>
              <a:gd name="connsiteY3" fmla="*/ 0 h 1656180"/>
              <a:gd name="connsiteX4" fmla="*/ 1290592 w 2088228"/>
              <a:gd name="connsiteY4" fmla="*/ 632609 h 1656180"/>
              <a:gd name="connsiteX5" fmla="*/ 2088228 w 2088228"/>
              <a:gd name="connsiteY5" fmla="*/ 632604 h 1656180"/>
              <a:gd name="connsiteX6" fmla="*/ 1442924 w 2088228"/>
              <a:gd name="connsiteY6" fmla="*/ 1023574 h 1656180"/>
              <a:gd name="connsiteX7" fmla="*/ 1689412 w 2088228"/>
              <a:gd name="connsiteY7" fmla="*/ 1656180 h 1656180"/>
              <a:gd name="connsiteX8" fmla="*/ 1044114 w 2088228"/>
              <a:gd name="connsiteY8" fmla="*/ 1265203 h 1656180"/>
              <a:gd name="connsiteX9" fmla="*/ 398816 w 2088228"/>
              <a:gd name="connsiteY9" fmla="*/ 1656180 h 1656180"/>
              <a:gd name="connsiteX10" fmla="*/ 645304 w 2088228"/>
              <a:gd name="connsiteY10" fmla="*/ 1023574 h 1656180"/>
              <a:gd name="connsiteX11" fmla="*/ 191129 w 2088228"/>
              <a:gd name="connsiteY11" fmla="*/ 847036 h 1656180"/>
              <a:gd name="connsiteX12" fmla="*/ 0 w 2088228"/>
              <a:gd name="connsiteY12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1044114 w 2088228"/>
              <a:gd name="connsiteY3" fmla="*/ 0 h 1656180"/>
              <a:gd name="connsiteX4" fmla="*/ 1290592 w 2088228"/>
              <a:gd name="connsiteY4" fmla="*/ 632609 h 1656180"/>
              <a:gd name="connsiteX5" fmla="*/ 2088228 w 2088228"/>
              <a:gd name="connsiteY5" fmla="*/ 632604 h 1656180"/>
              <a:gd name="connsiteX6" fmla="*/ 1442924 w 2088228"/>
              <a:gd name="connsiteY6" fmla="*/ 1023574 h 1656180"/>
              <a:gd name="connsiteX7" fmla="*/ 1689412 w 2088228"/>
              <a:gd name="connsiteY7" fmla="*/ 1656180 h 1656180"/>
              <a:gd name="connsiteX8" fmla="*/ 1044114 w 2088228"/>
              <a:gd name="connsiteY8" fmla="*/ 1265203 h 1656180"/>
              <a:gd name="connsiteX9" fmla="*/ 398816 w 2088228"/>
              <a:gd name="connsiteY9" fmla="*/ 1656180 h 1656180"/>
              <a:gd name="connsiteX10" fmla="*/ 645304 w 2088228"/>
              <a:gd name="connsiteY10" fmla="*/ 1023574 h 1656180"/>
              <a:gd name="connsiteX11" fmla="*/ 178772 w 2088228"/>
              <a:gd name="connsiteY11" fmla="*/ 884106 h 1656180"/>
              <a:gd name="connsiteX12" fmla="*/ 0 w 2088228"/>
              <a:gd name="connsiteY12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90592 w 2088228"/>
              <a:gd name="connsiteY5" fmla="*/ 632609 h 1656180"/>
              <a:gd name="connsiteX6" fmla="*/ 2088228 w 2088228"/>
              <a:gd name="connsiteY6" fmla="*/ 632604 h 1656180"/>
              <a:gd name="connsiteX7" fmla="*/ 1442924 w 2088228"/>
              <a:gd name="connsiteY7" fmla="*/ 1023574 h 1656180"/>
              <a:gd name="connsiteX8" fmla="*/ 1689412 w 2088228"/>
              <a:gd name="connsiteY8" fmla="*/ 1656180 h 1656180"/>
              <a:gd name="connsiteX9" fmla="*/ 1044114 w 2088228"/>
              <a:gd name="connsiteY9" fmla="*/ 1265203 h 1656180"/>
              <a:gd name="connsiteX10" fmla="*/ 398816 w 2088228"/>
              <a:gd name="connsiteY10" fmla="*/ 1656180 h 1656180"/>
              <a:gd name="connsiteX11" fmla="*/ 645304 w 2088228"/>
              <a:gd name="connsiteY11" fmla="*/ 1023574 h 1656180"/>
              <a:gd name="connsiteX12" fmla="*/ 178772 w 2088228"/>
              <a:gd name="connsiteY12" fmla="*/ 884106 h 1656180"/>
              <a:gd name="connsiteX13" fmla="*/ 0 w 2088228"/>
              <a:gd name="connsiteY13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2088228 w 2088228"/>
              <a:gd name="connsiteY7" fmla="*/ 632604 h 1656180"/>
              <a:gd name="connsiteX8" fmla="*/ 1442924 w 2088228"/>
              <a:gd name="connsiteY8" fmla="*/ 1023574 h 1656180"/>
              <a:gd name="connsiteX9" fmla="*/ 1689412 w 2088228"/>
              <a:gd name="connsiteY9" fmla="*/ 1656180 h 1656180"/>
              <a:gd name="connsiteX10" fmla="*/ 1044114 w 2088228"/>
              <a:gd name="connsiteY10" fmla="*/ 1265203 h 1656180"/>
              <a:gd name="connsiteX11" fmla="*/ 398816 w 2088228"/>
              <a:gd name="connsiteY11" fmla="*/ 1656180 h 1656180"/>
              <a:gd name="connsiteX12" fmla="*/ 645304 w 2088228"/>
              <a:gd name="connsiteY12" fmla="*/ 1023574 h 1656180"/>
              <a:gd name="connsiteX13" fmla="*/ 178772 w 2088228"/>
              <a:gd name="connsiteY13" fmla="*/ 884106 h 1656180"/>
              <a:gd name="connsiteX14" fmla="*/ 0 w 2088228"/>
              <a:gd name="connsiteY14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442924 w 2088228"/>
              <a:gd name="connsiteY9" fmla="*/ 1023574 h 1656180"/>
              <a:gd name="connsiteX10" fmla="*/ 1689412 w 2088228"/>
              <a:gd name="connsiteY10" fmla="*/ 1656180 h 1656180"/>
              <a:gd name="connsiteX11" fmla="*/ 1044114 w 2088228"/>
              <a:gd name="connsiteY11" fmla="*/ 1265203 h 1656180"/>
              <a:gd name="connsiteX12" fmla="*/ 398816 w 2088228"/>
              <a:gd name="connsiteY12" fmla="*/ 1656180 h 1656180"/>
              <a:gd name="connsiteX13" fmla="*/ 645304 w 2088228"/>
              <a:gd name="connsiteY13" fmla="*/ 1023574 h 1656180"/>
              <a:gd name="connsiteX14" fmla="*/ 178772 w 2088228"/>
              <a:gd name="connsiteY14" fmla="*/ 884106 h 1656180"/>
              <a:gd name="connsiteX15" fmla="*/ 0 w 2088228"/>
              <a:gd name="connsiteY15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89412 w 2088228"/>
              <a:gd name="connsiteY11" fmla="*/ 1656180 h 1656180"/>
              <a:gd name="connsiteX12" fmla="*/ 1044114 w 2088228"/>
              <a:gd name="connsiteY12" fmla="*/ 1265203 h 1656180"/>
              <a:gd name="connsiteX13" fmla="*/ 398816 w 2088228"/>
              <a:gd name="connsiteY13" fmla="*/ 1656180 h 1656180"/>
              <a:gd name="connsiteX14" fmla="*/ 645304 w 2088228"/>
              <a:gd name="connsiteY14" fmla="*/ 1023574 h 1656180"/>
              <a:gd name="connsiteX15" fmla="*/ 178772 w 2088228"/>
              <a:gd name="connsiteY15" fmla="*/ 884106 h 1656180"/>
              <a:gd name="connsiteX16" fmla="*/ 0 w 2088228"/>
              <a:gd name="connsiteY16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044114 w 2088228"/>
              <a:gd name="connsiteY13" fmla="*/ 1265203 h 1656180"/>
              <a:gd name="connsiteX14" fmla="*/ 398816 w 2088228"/>
              <a:gd name="connsiteY14" fmla="*/ 1656180 h 1656180"/>
              <a:gd name="connsiteX15" fmla="*/ 645304 w 2088228"/>
              <a:gd name="connsiteY15" fmla="*/ 1023574 h 1656180"/>
              <a:gd name="connsiteX16" fmla="*/ 178772 w 2088228"/>
              <a:gd name="connsiteY16" fmla="*/ 884106 h 1656180"/>
              <a:gd name="connsiteX17" fmla="*/ 0 w 2088228"/>
              <a:gd name="connsiteY17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398816 w 2088228"/>
              <a:gd name="connsiteY15" fmla="*/ 1656180 h 1656180"/>
              <a:gd name="connsiteX16" fmla="*/ 645304 w 2088228"/>
              <a:gd name="connsiteY16" fmla="*/ 1023574 h 1656180"/>
              <a:gd name="connsiteX17" fmla="*/ 178772 w 2088228"/>
              <a:gd name="connsiteY17" fmla="*/ 884106 h 1656180"/>
              <a:gd name="connsiteX18" fmla="*/ 0 w 2088228"/>
              <a:gd name="connsiteY18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645304 w 2088228"/>
              <a:gd name="connsiteY17" fmla="*/ 1023574 h 1656180"/>
              <a:gd name="connsiteX18" fmla="*/ 178772 w 2088228"/>
              <a:gd name="connsiteY18" fmla="*/ 884106 h 1656180"/>
              <a:gd name="connsiteX19" fmla="*/ 0 w 2088228"/>
              <a:gd name="connsiteY19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104565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104565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805942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192128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104565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805942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088228" h="1656180">
                <a:moveTo>
                  <a:pt x="0" y="632604"/>
                </a:moveTo>
                <a:cubicBezTo>
                  <a:pt x="109018" y="634060"/>
                  <a:pt x="218035" y="499591"/>
                  <a:pt x="327053" y="501047"/>
                </a:cubicBezTo>
                <a:lnTo>
                  <a:pt x="871776" y="817961"/>
                </a:lnTo>
                <a:cubicBezTo>
                  <a:pt x="916742" y="695847"/>
                  <a:pt x="764001" y="314242"/>
                  <a:pt x="808967" y="192128"/>
                </a:cubicBezTo>
                <a:lnTo>
                  <a:pt x="1044114" y="0"/>
                </a:lnTo>
                <a:cubicBezTo>
                  <a:pt x="1072823" y="80518"/>
                  <a:pt x="1249814" y="136323"/>
                  <a:pt x="1278523" y="216841"/>
                </a:cubicBezTo>
                <a:lnTo>
                  <a:pt x="1154668" y="805604"/>
                </a:lnTo>
                <a:cubicBezTo>
                  <a:pt x="1298926" y="802939"/>
                  <a:pt x="1616179" y="466641"/>
                  <a:pt x="1760437" y="463976"/>
                </a:cubicBezTo>
                <a:lnTo>
                  <a:pt x="2088228" y="632604"/>
                </a:lnTo>
                <a:cubicBezTo>
                  <a:pt x="1987202" y="691725"/>
                  <a:pt x="1997387" y="824985"/>
                  <a:pt x="1896361" y="884106"/>
                </a:cubicBezTo>
                <a:lnTo>
                  <a:pt x="1183432" y="986504"/>
                </a:lnTo>
                <a:cubicBezTo>
                  <a:pt x="1223367" y="1084177"/>
                  <a:pt x="1658718" y="1218920"/>
                  <a:pt x="1698653" y="1316593"/>
                </a:cubicBezTo>
                <a:lnTo>
                  <a:pt x="1689412" y="1656180"/>
                </a:lnTo>
                <a:cubicBezTo>
                  <a:pt x="1597757" y="1600649"/>
                  <a:pt x="1444319" y="1643972"/>
                  <a:pt x="1352664" y="1588441"/>
                </a:cubicBezTo>
                <a:lnTo>
                  <a:pt x="1044114" y="1104565"/>
                </a:lnTo>
                <a:cubicBezTo>
                  <a:pt x="928661" y="1179360"/>
                  <a:pt x="887349" y="1513646"/>
                  <a:pt x="771896" y="1588441"/>
                </a:cubicBezTo>
                <a:lnTo>
                  <a:pt x="398816" y="1656180"/>
                </a:lnTo>
                <a:cubicBezTo>
                  <a:pt x="432560" y="1559460"/>
                  <a:pt x="367450" y="1400956"/>
                  <a:pt x="401194" y="1304236"/>
                </a:cubicBezTo>
                <a:lnTo>
                  <a:pt x="805942" y="1023574"/>
                </a:lnTo>
                <a:cubicBezTo>
                  <a:pt x="666907" y="935896"/>
                  <a:pt x="317807" y="971784"/>
                  <a:pt x="178772" y="884106"/>
                </a:cubicBezTo>
                <a:lnTo>
                  <a:pt x="0" y="63260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795889" y="4330634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2339752" y="5302442"/>
            <a:ext cx="216024" cy="180020"/>
          </a:xfrm>
          <a:prstGeom prst="ellipse">
            <a:avLst/>
          </a:prstGeom>
          <a:solidFill>
            <a:srgbClr val="FFFF66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097037" y="5279875"/>
            <a:ext cx="216024" cy="180020"/>
          </a:xfrm>
          <a:prstGeom prst="ellipse">
            <a:avLst/>
          </a:prstGeom>
          <a:solidFill>
            <a:srgbClr val="FFFF66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1903902" y="5217338"/>
            <a:ext cx="216024" cy="180020"/>
          </a:xfrm>
          <a:prstGeom prst="ellipse">
            <a:avLst/>
          </a:prstGeom>
          <a:solidFill>
            <a:srgbClr val="FFFF66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2558786" y="5282527"/>
            <a:ext cx="216024" cy="180020"/>
          </a:xfrm>
          <a:prstGeom prst="ellipse">
            <a:avLst/>
          </a:prstGeom>
          <a:solidFill>
            <a:srgbClr val="FFFF66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2781112" y="5212432"/>
            <a:ext cx="216024" cy="180020"/>
          </a:xfrm>
          <a:prstGeom prst="ellipse">
            <a:avLst/>
          </a:prstGeom>
          <a:solidFill>
            <a:srgbClr val="FFFF66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 rot="11299931">
            <a:off x="3557569" y="4240049"/>
            <a:ext cx="624036" cy="590280"/>
          </a:xfrm>
          <a:custGeom>
            <a:avLst/>
            <a:gdLst>
              <a:gd name="connsiteX0" fmla="*/ 1437 w 810975"/>
              <a:gd name="connsiteY0" fmla="*/ 323402 h 706871"/>
              <a:gd name="connsiteX1" fmla="*/ 285642 w 810975"/>
              <a:gd name="connsiteY1" fmla="*/ 619964 h 706871"/>
              <a:gd name="connsiteX2" fmla="*/ 594561 w 810975"/>
              <a:gd name="connsiteY2" fmla="*/ 706461 h 706871"/>
              <a:gd name="connsiteX3" fmla="*/ 804626 w 810975"/>
              <a:gd name="connsiteY3" fmla="*/ 595250 h 706871"/>
              <a:gd name="connsiteX4" fmla="*/ 755199 w 810975"/>
              <a:gd name="connsiteY4" fmla="*/ 360472 h 706871"/>
              <a:gd name="connsiteX5" fmla="*/ 742842 w 810975"/>
              <a:gd name="connsiteY5" fmla="*/ 150407 h 706871"/>
              <a:gd name="connsiteX6" fmla="*/ 730486 w 810975"/>
              <a:gd name="connsiteY6" fmla="*/ 2126 h 706871"/>
              <a:gd name="connsiteX7" fmla="*/ 643988 w 810975"/>
              <a:gd name="connsiteY7" fmla="*/ 261618 h 706871"/>
              <a:gd name="connsiteX8" fmla="*/ 260929 w 810975"/>
              <a:gd name="connsiteY8" fmla="*/ 88623 h 706871"/>
              <a:gd name="connsiteX9" fmla="*/ 409210 w 810975"/>
              <a:gd name="connsiteY9" fmla="*/ 397542 h 706871"/>
              <a:gd name="connsiteX10" fmla="*/ 1437 w 810975"/>
              <a:gd name="connsiteY10" fmla="*/ 323402 h 706871"/>
              <a:gd name="connsiteX0" fmla="*/ 871 w 983403"/>
              <a:gd name="connsiteY0" fmla="*/ 731175 h 737263"/>
              <a:gd name="connsiteX1" fmla="*/ 458070 w 983403"/>
              <a:gd name="connsiteY1" fmla="*/ 619964 h 737263"/>
              <a:gd name="connsiteX2" fmla="*/ 766989 w 983403"/>
              <a:gd name="connsiteY2" fmla="*/ 706461 h 737263"/>
              <a:gd name="connsiteX3" fmla="*/ 977054 w 983403"/>
              <a:gd name="connsiteY3" fmla="*/ 595250 h 737263"/>
              <a:gd name="connsiteX4" fmla="*/ 927627 w 983403"/>
              <a:gd name="connsiteY4" fmla="*/ 360472 h 737263"/>
              <a:gd name="connsiteX5" fmla="*/ 915270 w 983403"/>
              <a:gd name="connsiteY5" fmla="*/ 150407 h 737263"/>
              <a:gd name="connsiteX6" fmla="*/ 902914 w 983403"/>
              <a:gd name="connsiteY6" fmla="*/ 2126 h 737263"/>
              <a:gd name="connsiteX7" fmla="*/ 816416 w 983403"/>
              <a:gd name="connsiteY7" fmla="*/ 261618 h 737263"/>
              <a:gd name="connsiteX8" fmla="*/ 433357 w 983403"/>
              <a:gd name="connsiteY8" fmla="*/ 88623 h 737263"/>
              <a:gd name="connsiteX9" fmla="*/ 581638 w 983403"/>
              <a:gd name="connsiteY9" fmla="*/ 397542 h 737263"/>
              <a:gd name="connsiteX10" fmla="*/ 871 w 983403"/>
              <a:gd name="connsiteY10" fmla="*/ 731175 h 737263"/>
              <a:gd name="connsiteX0" fmla="*/ 4341 w 986873"/>
              <a:gd name="connsiteY0" fmla="*/ 731175 h 734712"/>
              <a:gd name="connsiteX1" fmla="*/ 461540 w 986873"/>
              <a:gd name="connsiteY1" fmla="*/ 619964 h 734712"/>
              <a:gd name="connsiteX2" fmla="*/ 770459 w 986873"/>
              <a:gd name="connsiteY2" fmla="*/ 706461 h 734712"/>
              <a:gd name="connsiteX3" fmla="*/ 980524 w 986873"/>
              <a:gd name="connsiteY3" fmla="*/ 595250 h 734712"/>
              <a:gd name="connsiteX4" fmla="*/ 931097 w 986873"/>
              <a:gd name="connsiteY4" fmla="*/ 360472 h 734712"/>
              <a:gd name="connsiteX5" fmla="*/ 918740 w 986873"/>
              <a:gd name="connsiteY5" fmla="*/ 150407 h 734712"/>
              <a:gd name="connsiteX6" fmla="*/ 906384 w 986873"/>
              <a:gd name="connsiteY6" fmla="*/ 2126 h 734712"/>
              <a:gd name="connsiteX7" fmla="*/ 819886 w 986873"/>
              <a:gd name="connsiteY7" fmla="*/ 261618 h 734712"/>
              <a:gd name="connsiteX8" fmla="*/ 436827 w 986873"/>
              <a:gd name="connsiteY8" fmla="*/ 88623 h 734712"/>
              <a:gd name="connsiteX9" fmla="*/ 585108 w 986873"/>
              <a:gd name="connsiteY9" fmla="*/ 397542 h 734712"/>
              <a:gd name="connsiteX10" fmla="*/ 251475 w 986873"/>
              <a:gd name="connsiteY10" fmla="*/ 459326 h 734712"/>
              <a:gd name="connsiteX11" fmla="*/ 4341 w 986873"/>
              <a:gd name="connsiteY11" fmla="*/ 731175 h 734712"/>
              <a:gd name="connsiteX0" fmla="*/ 4341 w 1004473"/>
              <a:gd name="connsiteY0" fmla="*/ 731109 h 734646"/>
              <a:gd name="connsiteX1" fmla="*/ 461540 w 1004473"/>
              <a:gd name="connsiteY1" fmla="*/ 619898 h 734646"/>
              <a:gd name="connsiteX2" fmla="*/ 770459 w 1004473"/>
              <a:gd name="connsiteY2" fmla="*/ 706395 h 734646"/>
              <a:gd name="connsiteX3" fmla="*/ 980524 w 1004473"/>
              <a:gd name="connsiteY3" fmla="*/ 595184 h 734646"/>
              <a:gd name="connsiteX4" fmla="*/ 992881 w 1004473"/>
              <a:gd name="connsiteY4" fmla="*/ 335692 h 734646"/>
              <a:gd name="connsiteX5" fmla="*/ 918740 w 1004473"/>
              <a:gd name="connsiteY5" fmla="*/ 150341 h 734646"/>
              <a:gd name="connsiteX6" fmla="*/ 906384 w 1004473"/>
              <a:gd name="connsiteY6" fmla="*/ 2060 h 734646"/>
              <a:gd name="connsiteX7" fmla="*/ 819886 w 1004473"/>
              <a:gd name="connsiteY7" fmla="*/ 261552 h 734646"/>
              <a:gd name="connsiteX8" fmla="*/ 436827 w 1004473"/>
              <a:gd name="connsiteY8" fmla="*/ 88557 h 734646"/>
              <a:gd name="connsiteX9" fmla="*/ 585108 w 1004473"/>
              <a:gd name="connsiteY9" fmla="*/ 397476 h 734646"/>
              <a:gd name="connsiteX10" fmla="*/ 251475 w 1004473"/>
              <a:gd name="connsiteY10" fmla="*/ 459260 h 734646"/>
              <a:gd name="connsiteX11" fmla="*/ 4341 w 1004473"/>
              <a:gd name="connsiteY11" fmla="*/ 731109 h 734646"/>
              <a:gd name="connsiteX0" fmla="*/ 4341 w 1228373"/>
              <a:gd name="connsiteY0" fmla="*/ 1057560 h 1061097"/>
              <a:gd name="connsiteX1" fmla="*/ 461540 w 1228373"/>
              <a:gd name="connsiteY1" fmla="*/ 946349 h 1061097"/>
              <a:gd name="connsiteX2" fmla="*/ 770459 w 1228373"/>
              <a:gd name="connsiteY2" fmla="*/ 1032846 h 1061097"/>
              <a:gd name="connsiteX3" fmla="*/ 980524 w 1228373"/>
              <a:gd name="connsiteY3" fmla="*/ 921635 h 1061097"/>
              <a:gd name="connsiteX4" fmla="*/ 992881 w 1228373"/>
              <a:gd name="connsiteY4" fmla="*/ 662143 h 1061097"/>
              <a:gd name="connsiteX5" fmla="*/ 1227659 w 1228373"/>
              <a:gd name="connsiteY5" fmla="*/ 7235 h 1061097"/>
              <a:gd name="connsiteX6" fmla="*/ 906384 w 1228373"/>
              <a:gd name="connsiteY6" fmla="*/ 328511 h 1061097"/>
              <a:gd name="connsiteX7" fmla="*/ 819886 w 1228373"/>
              <a:gd name="connsiteY7" fmla="*/ 588003 h 1061097"/>
              <a:gd name="connsiteX8" fmla="*/ 436827 w 1228373"/>
              <a:gd name="connsiteY8" fmla="*/ 415008 h 1061097"/>
              <a:gd name="connsiteX9" fmla="*/ 585108 w 1228373"/>
              <a:gd name="connsiteY9" fmla="*/ 723927 h 1061097"/>
              <a:gd name="connsiteX10" fmla="*/ 251475 w 1228373"/>
              <a:gd name="connsiteY10" fmla="*/ 785711 h 1061097"/>
              <a:gd name="connsiteX11" fmla="*/ 4341 w 1228373"/>
              <a:gd name="connsiteY11" fmla="*/ 1057560 h 1061097"/>
              <a:gd name="connsiteX0" fmla="*/ 4341 w 1230567"/>
              <a:gd name="connsiteY0" fmla="*/ 1072495 h 1076032"/>
              <a:gd name="connsiteX1" fmla="*/ 461540 w 1230567"/>
              <a:gd name="connsiteY1" fmla="*/ 961284 h 1076032"/>
              <a:gd name="connsiteX2" fmla="*/ 770459 w 1230567"/>
              <a:gd name="connsiteY2" fmla="*/ 1047781 h 1076032"/>
              <a:gd name="connsiteX3" fmla="*/ 980524 w 1230567"/>
              <a:gd name="connsiteY3" fmla="*/ 936570 h 1076032"/>
              <a:gd name="connsiteX4" fmla="*/ 992881 w 1230567"/>
              <a:gd name="connsiteY4" fmla="*/ 677078 h 1076032"/>
              <a:gd name="connsiteX5" fmla="*/ 1227659 w 1230567"/>
              <a:gd name="connsiteY5" fmla="*/ 22170 h 1076032"/>
              <a:gd name="connsiteX6" fmla="*/ 807530 w 1230567"/>
              <a:gd name="connsiteY6" fmla="*/ 195165 h 1076032"/>
              <a:gd name="connsiteX7" fmla="*/ 819886 w 1230567"/>
              <a:gd name="connsiteY7" fmla="*/ 602938 h 1076032"/>
              <a:gd name="connsiteX8" fmla="*/ 436827 w 1230567"/>
              <a:gd name="connsiteY8" fmla="*/ 429943 h 1076032"/>
              <a:gd name="connsiteX9" fmla="*/ 585108 w 1230567"/>
              <a:gd name="connsiteY9" fmla="*/ 738862 h 1076032"/>
              <a:gd name="connsiteX10" fmla="*/ 251475 w 1230567"/>
              <a:gd name="connsiteY10" fmla="*/ 800646 h 1076032"/>
              <a:gd name="connsiteX11" fmla="*/ 4341 w 1230567"/>
              <a:gd name="connsiteY11" fmla="*/ 1072495 h 1076032"/>
              <a:gd name="connsiteX0" fmla="*/ 4341 w 1231061"/>
              <a:gd name="connsiteY0" fmla="*/ 1053601 h 1057138"/>
              <a:gd name="connsiteX1" fmla="*/ 461540 w 1231061"/>
              <a:gd name="connsiteY1" fmla="*/ 942390 h 1057138"/>
              <a:gd name="connsiteX2" fmla="*/ 770459 w 1231061"/>
              <a:gd name="connsiteY2" fmla="*/ 1028887 h 1057138"/>
              <a:gd name="connsiteX3" fmla="*/ 980524 w 1231061"/>
              <a:gd name="connsiteY3" fmla="*/ 917676 h 1057138"/>
              <a:gd name="connsiteX4" fmla="*/ 992881 w 1231061"/>
              <a:gd name="connsiteY4" fmla="*/ 658184 h 1057138"/>
              <a:gd name="connsiteX5" fmla="*/ 1005238 w 1231061"/>
              <a:gd name="connsiteY5" fmla="*/ 312196 h 1057138"/>
              <a:gd name="connsiteX6" fmla="*/ 1227659 w 1231061"/>
              <a:gd name="connsiteY6" fmla="*/ 3276 h 1057138"/>
              <a:gd name="connsiteX7" fmla="*/ 807530 w 1231061"/>
              <a:gd name="connsiteY7" fmla="*/ 176271 h 1057138"/>
              <a:gd name="connsiteX8" fmla="*/ 819886 w 1231061"/>
              <a:gd name="connsiteY8" fmla="*/ 584044 h 1057138"/>
              <a:gd name="connsiteX9" fmla="*/ 436827 w 1231061"/>
              <a:gd name="connsiteY9" fmla="*/ 411049 h 1057138"/>
              <a:gd name="connsiteX10" fmla="*/ 585108 w 1231061"/>
              <a:gd name="connsiteY10" fmla="*/ 719968 h 1057138"/>
              <a:gd name="connsiteX11" fmla="*/ 251475 w 1231061"/>
              <a:gd name="connsiteY11" fmla="*/ 781752 h 1057138"/>
              <a:gd name="connsiteX12" fmla="*/ 4341 w 1231061"/>
              <a:gd name="connsiteY12" fmla="*/ 1053601 h 1057138"/>
              <a:gd name="connsiteX0" fmla="*/ 4341 w 1231061"/>
              <a:gd name="connsiteY0" fmla="*/ 1053601 h 1057138"/>
              <a:gd name="connsiteX1" fmla="*/ 461540 w 1231061"/>
              <a:gd name="connsiteY1" fmla="*/ 942390 h 1057138"/>
              <a:gd name="connsiteX2" fmla="*/ 770459 w 1231061"/>
              <a:gd name="connsiteY2" fmla="*/ 1028887 h 1057138"/>
              <a:gd name="connsiteX3" fmla="*/ 1029951 w 1231061"/>
              <a:gd name="connsiteY3" fmla="*/ 930033 h 1057138"/>
              <a:gd name="connsiteX4" fmla="*/ 992881 w 1231061"/>
              <a:gd name="connsiteY4" fmla="*/ 658184 h 1057138"/>
              <a:gd name="connsiteX5" fmla="*/ 1005238 w 1231061"/>
              <a:gd name="connsiteY5" fmla="*/ 312196 h 1057138"/>
              <a:gd name="connsiteX6" fmla="*/ 1227659 w 1231061"/>
              <a:gd name="connsiteY6" fmla="*/ 3276 h 1057138"/>
              <a:gd name="connsiteX7" fmla="*/ 807530 w 1231061"/>
              <a:gd name="connsiteY7" fmla="*/ 176271 h 1057138"/>
              <a:gd name="connsiteX8" fmla="*/ 819886 w 1231061"/>
              <a:gd name="connsiteY8" fmla="*/ 584044 h 1057138"/>
              <a:gd name="connsiteX9" fmla="*/ 436827 w 1231061"/>
              <a:gd name="connsiteY9" fmla="*/ 411049 h 1057138"/>
              <a:gd name="connsiteX10" fmla="*/ 585108 w 1231061"/>
              <a:gd name="connsiteY10" fmla="*/ 719968 h 1057138"/>
              <a:gd name="connsiteX11" fmla="*/ 251475 w 1231061"/>
              <a:gd name="connsiteY11" fmla="*/ 781752 h 1057138"/>
              <a:gd name="connsiteX12" fmla="*/ 4341 w 1231061"/>
              <a:gd name="connsiteY12" fmla="*/ 1053601 h 1057138"/>
              <a:gd name="connsiteX0" fmla="*/ 4341 w 1231061"/>
              <a:gd name="connsiteY0" fmla="*/ 1053601 h 1057138"/>
              <a:gd name="connsiteX1" fmla="*/ 461540 w 1231061"/>
              <a:gd name="connsiteY1" fmla="*/ 942390 h 1057138"/>
              <a:gd name="connsiteX2" fmla="*/ 770459 w 1231061"/>
              <a:gd name="connsiteY2" fmla="*/ 1028887 h 1057138"/>
              <a:gd name="connsiteX3" fmla="*/ 1029951 w 1231061"/>
              <a:gd name="connsiteY3" fmla="*/ 930033 h 1057138"/>
              <a:gd name="connsiteX4" fmla="*/ 992881 w 1231061"/>
              <a:gd name="connsiteY4" fmla="*/ 658184 h 1057138"/>
              <a:gd name="connsiteX5" fmla="*/ 1005238 w 1231061"/>
              <a:gd name="connsiteY5" fmla="*/ 312196 h 1057138"/>
              <a:gd name="connsiteX6" fmla="*/ 1227659 w 1231061"/>
              <a:gd name="connsiteY6" fmla="*/ 3276 h 1057138"/>
              <a:gd name="connsiteX7" fmla="*/ 807530 w 1231061"/>
              <a:gd name="connsiteY7" fmla="*/ 176271 h 1057138"/>
              <a:gd name="connsiteX8" fmla="*/ 819886 w 1231061"/>
              <a:gd name="connsiteY8" fmla="*/ 584044 h 1057138"/>
              <a:gd name="connsiteX9" fmla="*/ 436827 w 1231061"/>
              <a:gd name="connsiteY9" fmla="*/ 411049 h 1057138"/>
              <a:gd name="connsiteX10" fmla="*/ 585108 w 1231061"/>
              <a:gd name="connsiteY10" fmla="*/ 719968 h 1057138"/>
              <a:gd name="connsiteX11" fmla="*/ 251475 w 1231061"/>
              <a:gd name="connsiteY11" fmla="*/ 781752 h 1057138"/>
              <a:gd name="connsiteX12" fmla="*/ 4341 w 1231061"/>
              <a:gd name="connsiteY12" fmla="*/ 1053601 h 1057138"/>
              <a:gd name="connsiteX0" fmla="*/ 4341 w 1088125"/>
              <a:gd name="connsiteY0" fmla="*/ 1029559 h 1033096"/>
              <a:gd name="connsiteX1" fmla="*/ 461540 w 1088125"/>
              <a:gd name="connsiteY1" fmla="*/ 918348 h 1033096"/>
              <a:gd name="connsiteX2" fmla="*/ 770459 w 1088125"/>
              <a:gd name="connsiteY2" fmla="*/ 1004845 h 1033096"/>
              <a:gd name="connsiteX3" fmla="*/ 1029951 w 1088125"/>
              <a:gd name="connsiteY3" fmla="*/ 905991 h 1033096"/>
              <a:gd name="connsiteX4" fmla="*/ 992881 w 1088125"/>
              <a:gd name="connsiteY4" fmla="*/ 634142 h 1033096"/>
              <a:gd name="connsiteX5" fmla="*/ 1005238 w 1088125"/>
              <a:gd name="connsiteY5" fmla="*/ 288154 h 1033096"/>
              <a:gd name="connsiteX6" fmla="*/ 1079377 w 1088125"/>
              <a:gd name="connsiteY6" fmla="*/ 3947 h 1033096"/>
              <a:gd name="connsiteX7" fmla="*/ 807530 w 1088125"/>
              <a:gd name="connsiteY7" fmla="*/ 152229 h 1033096"/>
              <a:gd name="connsiteX8" fmla="*/ 819886 w 1088125"/>
              <a:gd name="connsiteY8" fmla="*/ 560002 h 1033096"/>
              <a:gd name="connsiteX9" fmla="*/ 436827 w 1088125"/>
              <a:gd name="connsiteY9" fmla="*/ 387007 h 1033096"/>
              <a:gd name="connsiteX10" fmla="*/ 585108 w 1088125"/>
              <a:gd name="connsiteY10" fmla="*/ 695926 h 1033096"/>
              <a:gd name="connsiteX11" fmla="*/ 251475 w 1088125"/>
              <a:gd name="connsiteY11" fmla="*/ 757710 h 1033096"/>
              <a:gd name="connsiteX12" fmla="*/ 4341 w 1088125"/>
              <a:gd name="connsiteY12" fmla="*/ 1029559 h 1033096"/>
              <a:gd name="connsiteX0" fmla="*/ 4341 w 1161067"/>
              <a:gd name="connsiteY0" fmla="*/ 1176127 h 1179664"/>
              <a:gd name="connsiteX1" fmla="*/ 461540 w 1161067"/>
              <a:gd name="connsiteY1" fmla="*/ 1064916 h 1179664"/>
              <a:gd name="connsiteX2" fmla="*/ 770459 w 1161067"/>
              <a:gd name="connsiteY2" fmla="*/ 1151413 h 1179664"/>
              <a:gd name="connsiteX3" fmla="*/ 1029951 w 1161067"/>
              <a:gd name="connsiteY3" fmla="*/ 1052559 h 1179664"/>
              <a:gd name="connsiteX4" fmla="*/ 992881 w 1161067"/>
              <a:gd name="connsiteY4" fmla="*/ 780710 h 1179664"/>
              <a:gd name="connsiteX5" fmla="*/ 1005238 w 1161067"/>
              <a:gd name="connsiteY5" fmla="*/ 434722 h 1179664"/>
              <a:gd name="connsiteX6" fmla="*/ 1156231 w 1161067"/>
              <a:gd name="connsiteY6" fmla="*/ 1753 h 1179664"/>
              <a:gd name="connsiteX7" fmla="*/ 807530 w 1161067"/>
              <a:gd name="connsiteY7" fmla="*/ 298797 h 1179664"/>
              <a:gd name="connsiteX8" fmla="*/ 819886 w 1161067"/>
              <a:gd name="connsiteY8" fmla="*/ 706570 h 1179664"/>
              <a:gd name="connsiteX9" fmla="*/ 436827 w 1161067"/>
              <a:gd name="connsiteY9" fmla="*/ 533575 h 1179664"/>
              <a:gd name="connsiteX10" fmla="*/ 585108 w 1161067"/>
              <a:gd name="connsiteY10" fmla="*/ 842494 h 1179664"/>
              <a:gd name="connsiteX11" fmla="*/ 251475 w 1161067"/>
              <a:gd name="connsiteY11" fmla="*/ 904278 h 1179664"/>
              <a:gd name="connsiteX12" fmla="*/ 4341 w 1161067"/>
              <a:gd name="connsiteY12" fmla="*/ 1176127 h 1179664"/>
              <a:gd name="connsiteX0" fmla="*/ 4341 w 1161067"/>
              <a:gd name="connsiteY0" fmla="*/ 1176127 h 1181662"/>
              <a:gd name="connsiteX1" fmla="*/ 461540 w 1161067"/>
              <a:gd name="connsiteY1" fmla="*/ 1091964 h 1181662"/>
              <a:gd name="connsiteX2" fmla="*/ 770459 w 1161067"/>
              <a:gd name="connsiteY2" fmla="*/ 1151413 h 1181662"/>
              <a:gd name="connsiteX3" fmla="*/ 1029951 w 1161067"/>
              <a:gd name="connsiteY3" fmla="*/ 1052559 h 1181662"/>
              <a:gd name="connsiteX4" fmla="*/ 992881 w 1161067"/>
              <a:gd name="connsiteY4" fmla="*/ 780710 h 1181662"/>
              <a:gd name="connsiteX5" fmla="*/ 1005238 w 1161067"/>
              <a:gd name="connsiteY5" fmla="*/ 434722 h 1181662"/>
              <a:gd name="connsiteX6" fmla="*/ 1156231 w 1161067"/>
              <a:gd name="connsiteY6" fmla="*/ 1753 h 1181662"/>
              <a:gd name="connsiteX7" fmla="*/ 807530 w 1161067"/>
              <a:gd name="connsiteY7" fmla="*/ 298797 h 1181662"/>
              <a:gd name="connsiteX8" fmla="*/ 819886 w 1161067"/>
              <a:gd name="connsiteY8" fmla="*/ 706570 h 1181662"/>
              <a:gd name="connsiteX9" fmla="*/ 436827 w 1161067"/>
              <a:gd name="connsiteY9" fmla="*/ 533575 h 1181662"/>
              <a:gd name="connsiteX10" fmla="*/ 585108 w 1161067"/>
              <a:gd name="connsiteY10" fmla="*/ 842494 h 1181662"/>
              <a:gd name="connsiteX11" fmla="*/ 251475 w 1161067"/>
              <a:gd name="connsiteY11" fmla="*/ 904278 h 1181662"/>
              <a:gd name="connsiteX12" fmla="*/ 4341 w 1161067"/>
              <a:gd name="connsiteY12" fmla="*/ 1176127 h 1181662"/>
              <a:gd name="connsiteX0" fmla="*/ 19869 w 1176595"/>
              <a:gd name="connsiteY0" fmla="*/ 1176127 h 1188476"/>
              <a:gd name="connsiteX1" fmla="*/ 477068 w 1176595"/>
              <a:gd name="connsiteY1" fmla="*/ 1091964 h 1188476"/>
              <a:gd name="connsiteX2" fmla="*/ 785987 w 1176595"/>
              <a:gd name="connsiteY2" fmla="*/ 1151413 h 1188476"/>
              <a:gd name="connsiteX3" fmla="*/ 1045479 w 1176595"/>
              <a:gd name="connsiteY3" fmla="*/ 1052559 h 1188476"/>
              <a:gd name="connsiteX4" fmla="*/ 1008409 w 1176595"/>
              <a:gd name="connsiteY4" fmla="*/ 780710 h 1188476"/>
              <a:gd name="connsiteX5" fmla="*/ 1020766 w 1176595"/>
              <a:gd name="connsiteY5" fmla="*/ 434722 h 1188476"/>
              <a:gd name="connsiteX6" fmla="*/ 1171759 w 1176595"/>
              <a:gd name="connsiteY6" fmla="*/ 1753 h 1188476"/>
              <a:gd name="connsiteX7" fmla="*/ 823058 w 1176595"/>
              <a:gd name="connsiteY7" fmla="*/ 298797 h 1188476"/>
              <a:gd name="connsiteX8" fmla="*/ 835414 w 1176595"/>
              <a:gd name="connsiteY8" fmla="*/ 706570 h 1188476"/>
              <a:gd name="connsiteX9" fmla="*/ 452355 w 1176595"/>
              <a:gd name="connsiteY9" fmla="*/ 533575 h 1188476"/>
              <a:gd name="connsiteX10" fmla="*/ 600636 w 1176595"/>
              <a:gd name="connsiteY10" fmla="*/ 842494 h 1188476"/>
              <a:gd name="connsiteX11" fmla="*/ 134255 w 1176595"/>
              <a:gd name="connsiteY11" fmla="*/ 775802 h 1188476"/>
              <a:gd name="connsiteX12" fmla="*/ 19869 w 1176595"/>
              <a:gd name="connsiteY12" fmla="*/ 1176127 h 1188476"/>
              <a:gd name="connsiteX0" fmla="*/ 11703 w 1259257"/>
              <a:gd name="connsiteY0" fmla="*/ 1378985 h 1385142"/>
              <a:gd name="connsiteX1" fmla="*/ 559730 w 1259257"/>
              <a:gd name="connsiteY1" fmla="*/ 1091964 h 1385142"/>
              <a:gd name="connsiteX2" fmla="*/ 868649 w 1259257"/>
              <a:gd name="connsiteY2" fmla="*/ 1151413 h 1385142"/>
              <a:gd name="connsiteX3" fmla="*/ 1128141 w 1259257"/>
              <a:gd name="connsiteY3" fmla="*/ 1052559 h 1385142"/>
              <a:gd name="connsiteX4" fmla="*/ 1091071 w 1259257"/>
              <a:gd name="connsiteY4" fmla="*/ 780710 h 1385142"/>
              <a:gd name="connsiteX5" fmla="*/ 1103428 w 1259257"/>
              <a:gd name="connsiteY5" fmla="*/ 434722 h 1385142"/>
              <a:gd name="connsiteX6" fmla="*/ 1254421 w 1259257"/>
              <a:gd name="connsiteY6" fmla="*/ 1753 h 1385142"/>
              <a:gd name="connsiteX7" fmla="*/ 905720 w 1259257"/>
              <a:gd name="connsiteY7" fmla="*/ 298797 h 1385142"/>
              <a:gd name="connsiteX8" fmla="*/ 918076 w 1259257"/>
              <a:gd name="connsiteY8" fmla="*/ 706570 h 1385142"/>
              <a:gd name="connsiteX9" fmla="*/ 535017 w 1259257"/>
              <a:gd name="connsiteY9" fmla="*/ 533575 h 1385142"/>
              <a:gd name="connsiteX10" fmla="*/ 683298 w 1259257"/>
              <a:gd name="connsiteY10" fmla="*/ 842494 h 1385142"/>
              <a:gd name="connsiteX11" fmla="*/ 216917 w 1259257"/>
              <a:gd name="connsiteY11" fmla="*/ 775802 h 1385142"/>
              <a:gd name="connsiteX12" fmla="*/ 11703 w 1259257"/>
              <a:gd name="connsiteY12" fmla="*/ 1378985 h 1385142"/>
              <a:gd name="connsiteX0" fmla="*/ 5618 w 1253172"/>
              <a:gd name="connsiteY0" fmla="*/ 1378985 h 1382633"/>
              <a:gd name="connsiteX1" fmla="*/ 553645 w 1253172"/>
              <a:gd name="connsiteY1" fmla="*/ 1091964 h 1382633"/>
              <a:gd name="connsiteX2" fmla="*/ 862564 w 1253172"/>
              <a:gd name="connsiteY2" fmla="*/ 1151413 h 1382633"/>
              <a:gd name="connsiteX3" fmla="*/ 1122056 w 1253172"/>
              <a:gd name="connsiteY3" fmla="*/ 1052559 h 1382633"/>
              <a:gd name="connsiteX4" fmla="*/ 1084986 w 1253172"/>
              <a:gd name="connsiteY4" fmla="*/ 780710 h 1382633"/>
              <a:gd name="connsiteX5" fmla="*/ 1097343 w 1253172"/>
              <a:gd name="connsiteY5" fmla="*/ 434722 h 1382633"/>
              <a:gd name="connsiteX6" fmla="*/ 1248336 w 1253172"/>
              <a:gd name="connsiteY6" fmla="*/ 1753 h 1382633"/>
              <a:gd name="connsiteX7" fmla="*/ 899635 w 1253172"/>
              <a:gd name="connsiteY7" fmla="*/ 298797 h 1382633"/>
              <a:gd name="connsiteX8" fmla="*/ 911991 w 1253172"/>
              <a:gd name="connsiteY8" fmla="*/ 706570 h 1382633"/>
              <a:gd name="connsiteX9" fmla="*/ 528932 w 1253172"/>
              <a:gd name="connsiteY9" fmla="*/ 533575 h 1382633"/>
              <a:gd name="connsiteX10" fmla="*/ 677213 w 1253172"/>
              <a:gd name="connsiteY10" fmla="*/ 842494 h 1382633"/>
              <a:gd name="connsiteX11" fmla="*/ 287686 w 1253172"/>
              <a:gd name="connsiteY11" fmla="*/ 856945 h 1382633"/>
              <a:gd name="connsiteX12" fmla="*/ 5618 w 1253172"/>
              <a:gd name="connsiteY12" fmla="*/ 1378985 h 1382633"/>
              <a:gd name="connsiteX0" fmla="*/ 5618 w 1130348"/>
              <a:gd name="connsiteY0" fmla="*/ 1097068 h 1100716"/>
              <a:gd name="connsiteX1" fmla="*/ 553645 w 1130348"/>
              <a:gd name="connsiteY1" fmla="*/ 810047 h 1100716"/>
              <a:gd name="connsiteX2" fmla="*/ 862564 w 1130348"/>
              <a:gd name="connsiteY2" fmla="*/ 869496 h 1100716"/>
              <a:gd name="connsiteX3" fmla="*/ 1122056 w 1130348"/>
              <a:gd name="connsiteY3" fmla="*/ 770642 h 1100716"/>
              <a:gd name="connsiteX4" fmla="*/ 1084986 w 1130348"/>
              <a:gd name="connsiteY4" fmla="*/ 498793 h 1100716"/>
              <a:gd name="connsiteX5" fmla="*/ 1097343 w 1130348"/>
              <a:gd name="connsiteY5" fmla="*/ 152805 h 1100716"/>
              <a:gd name="connsiteX6" fmla="*/ 1108601 w 1130348"/>
              <a:gd name="connsiteY6" fmla="*/ 84980 h 1100716"/>
              <a:gd name="connsiteX7" fmla="*/ 899635 w 1130348"/>
              <a:gd name="connsiteY7" fmla="*/ 16880 h 1100716"/>
              <a:gd name="connsiteX8" fmla="*/ 911991 w 1130348"/>
              <a:gd name="connsiteY8" fmla="*/ 424653 h 1100716"/>
              <a:gd name="connsiteX9" fmla="*/ 528932 w 1130348"/>
              <a:gd name="connsiteY9" fmla="*/ 251658 h 1100716"/>
              <a:gd name="connsiteX10" fmla="*/ 677213 w 1130348"/>
              <a:gd name="connsiteY10" fmla="*/ 560577 h 1100716"/>
              <a:gd name="connsiteX11" fmla="*/ 287686 w 1130348"/>
              <a:gd name="connsiteY11" fmla="*/ 575028 h 1100716"/>
              <a:gd name="connsiteX12" fmla="*/ 5618 w 1130348"/>
              <a:gd name="connsiteY12" fmla="*/ 1097068 h 1100716"/>
              <a:gd name="connsiteX0" fmla="*/ 5618 w 1124327"/>
              <a:gd name="connsiteY0" fmla="*/ 1023525 h 1027173"/>
              <a:gd name="connsiteX1" fmla="*/ 553645 w 1124327"/>
              <a:gd name="connsiteY1" fmla="*/ 736504 h 1027173"/>
              <a:gd name="connsiteX2" fmla="*/ 862564 w 1124327"/>
              <a:gd name="connsiteY2" fmla="*/ 795953 h 1027173"/>
              <a:gd name="connsiteX3" fmla="*/ 1122056 w 1124327"/>
              <a:gd name="connsiteY3" fmla="*/ 697099 h 1027173"/>
              <a:gd name="connsiteX4" fmla="*/ 1084986 w 1124327"/>
              <a:gd name="connsiteY4" fmla="*/ 425250 h 1027173"/>
              <a:gd name="connsiteX5" fmla="*/ 1097343 w 1124327"/>
              <a:gd name="connsiteY5" fmla="*/ 79262 h 1027173"/>
              <a:gd name="connsiteX6" fmla="*/ 1108601 w 1124327"/>
              <a:gd name="connsiteY6" fmla="*/ 11437 h 1027173"/>
              <a:gd name="connsiteX7" fmla="*/ 990462 w 1124327"/>
              <a:gd name="connsiteY7" fmla="*/ 132672 h 1027173"/>
              <a:gd name="connsiteX8" fmla="*/ 911991 w 1124327"/>
              <a:gd name="connsiteY8" fmla="*/ 351110 h 1027173"/>
              <a:gd name="connsiteX9" fmla="*/ 528932 w 1124327"/>
              <a:gd name="connsiteY9" fmla="*/ 178115 h 1027173"/>
              <a:gd name="connsiteX10" fmla="*/ 677213 w 1124327"/>
              <a:gd name="connsiteY10" fmla="*/ 487034 h 1027173"/>
              <a:gd name="connsiteX11" fmla="*/ 287686 w 1124327"/>
              <a:gd name="connsiteY11" fmla="*/ 501485 h 1027173"/>
              <a:gd name="connsiteX12" fmla="*/ 5618 w 1124327"/>
              <a:gd name="connsiteY12" fmla="*/ 1023525 h 1027173"/>
              <a:gd name="connsiteX0" fmla="*/ 1128 w 1119837"/>
              <a:gd name="connsiteY0" fmla="*/ 1023525 h 1026261"/>
              <a:gd name="connsiteX1" fmla="*/ 549155 w 1119837"/>
              <a:gd name="connsiteY1" fmla="*/ 736504 h 1026261"/>
              <a:gd name="connsiteX2" fmla="*/ 858074 w 1119837"/>
              <a:gd name="connsiteY2" fmla="*/ 795953 h 1026261"/>
              <a:gd name="connsiteX3" fmla="*/ 1117566 w 1119837"/>
              <a:gd name="connsiteY3" fmla="*/ 697099 h 1026261"/>
              <a:gd name="connsiteX4" fmla="*/ 1080496 w 1119837"/>
              <a:gd name="connsiteY4" fmla="*/ 425250 h 1026261"/>
              <a:gd name="connsiteX5" fmla="*/ 1092853 w 1119837"/>
              <a:gd name="connsiteY5" fmla="*/ 79262 h 1026261"/>
              <a:gd name="connsiteX6" fmla="*/ 1104111 w 1119837"/>
              <a:gd name="connsiteY6" fmla="*/ 11437 h 1026261"/>
              <a:gd name="connsiteX7" fmla="*/ 985972 w 1119837"/>
              <a:gd name="connsiteY7" fmla="*/ 132672 h 1026261"/>
              <a:gd name="connsiteX8" fmla="*/ 907501 w 1119837"/>
              <a:gd name="connsiteY8" fmla="*/ 351110 h 1026261"/>
              <a:gd name="connsiteX9" fmla="*/ 524442 w 1119837"/>
              <a:gd name="connsiteY9" fmla="*/ 178115 h 1026261"/>
              <a:gd name="connsiteX10" fmla="*/ 672723 w 1119837"/>
              <a:gd name="connsiteY10" fmla="*/ 487034 h 1026261"/>
              <a:gd name="connsiteX11" fmla="*/ 410990 w 1119837"/>
              <a:gd name="connsiteY11" fmla="*/ 536157 h 1026261"/>
              <a:gd name="connsiteX12" fmla="*/ 1128 w 1119837"/>
              <a:gd name="connsiteY12" fmla="*/ 1023525 h 1026261"/>
              <a:gd name="connsiteX0" fmla="*/ 2526 w 924630"/>
              <a:gd name="connsiteY0" fmla="*/ 789485 h 801035"/>
              <a:gd name="connsiteX1" fmla="*/ 353948 w 924630"/>
              <a:gd name="connsiteY1" fmla="*/ 736504 h 801035"/>
              <a:gd name="connsiteX2" fmla="*/ 662867 w 924630"/>
              <a:gd name="connsiteY2" fmla="*/ 795953 h 801035"/>
              <a:gd name="connsiteX3" fmla="*/ 922359 w 924630"/>
              <a:gd name="connsiteY3" fmla="*/ 697099 h 801035"/>
              <a:gd name="connsiteX4" fmla="*/ 885289 w 924630"/>
              <a:gd name="connsiteY4" fmla="*/ 425250 h 801035"/>
              <a:gd name="connsiteX5" fmla="*/ 897646 w 924630"/>
              <a:gd name="connsiteY5" fmla="*/ 79262 h 801035"/>
              <a:gd name="connsiteX6" fmla="*/ 908904 w 924630"/>
              <a:gd name="connsiteY6" fmla="*/ 11437 h 801035"/>
              <a:gd name="connsiteX7" fmla="*/ 790765 w 924630"/>
              <a:gd name="connsiteY7" fmla="*/ 132672 h 801035"/>
              <a:gd name="connsiteX8" fmla="*/ 712294 w 924630"/>
              <a:gd name="connsiteY8" fmla="*/ 351110 h 801035"/>
              <a:gd name="connsiteX9" fmla="*/ 329235 w 924630"/>
              <a:gd name="connsiteY9" fmla="*/ 178115 h 801035"/>
              <a:gd name="connsiteX10" fmla="*/ 477516 w 924630"/>
              <a:gd name="connsiteY10" fmla="*/ 487034 h 801035"/>
              <a:gd name="connsiteX11" fmla="*/ 215783 w 924630"/>
              <a:gd name="connsiteY11" fmla="*/ 536157 h 801035"/>
              <a:gd name="connsiteX12" fmla="*/ 2526 w 924630"/>
              <a:gd name="connsiteY12" fmla="*/ 789485 h 801035"/>
              <a:gd name="connsiteX0" fmla="*/ 2526 w 952449"/>
              <a:gd name="connsiteY0" fmla="*/ 789485 h 797089"/>
              <a:gd name="connsiteX1" fmla="*/ 353948 w 952449"/>
              <a:gd name="connsiteY1" fmla="*/ 736504 h 797089"/>
              <a:gd name="connsiteX2" fmla="*/ 662867 w 952449"/>
              <a:gd name="connsiteY2" fmla="*/ 795953 h 797089"/>
              <a:gd name="connsiteX3" fmla="*/ 922359 w 952449"/>
              <a:gd name="connsiteY3" fmla="*/ 697099 h 797089"/>
              <a:gd name="connsiteX4" fmla="*/ 944271 w 952449"/>
              <a:gd name="connsiteY4" fmla="*/ 425250 h 797089"/>
              <a:gd name="connsiteX5" fmla="*/ 897646 w 952449"/>
              <a:gd name="connsiteY5" fmla="*/ 79262 h 797089"/>
              <a:gd name="connsiteX6" fmla="*/ 908904 w 952449"/>
              <a:gd name="connsiteY6" fmla="*/ 11437 h 797089"/>
              <a:gd name="connsiteX7" fmla="*/ 790765 w 952449"/>
              <a:gd name="connsiteY7" fmla="*/ 132672 h 797089"/>
              <a:gd name="connsiteX8" fmla="*/ 712294 w 952449"/>
              <a:gd name="connsiteY8" fmla="*/ 351110 h 797089"/>
              <a:gd name="connsiteX9" fmla="*/ 329235 w 952449"/>
              <a:gd name="connsiteY9" fmla="*/ 178115 h 797089"/>
              <a:gd name="connsiteX10" fmla="*/ 477516 w 952449"/>
              <a:gd name="connsiteY10" fmla="*/ 487034 h 797089"/>
              <a:gd name="connsiteX11" fmla="*/ 215783 w 952449"/>
              <a:gd name="connsiteY11" fmla="*/ 536157 h 797089"/>
              <a:gd name="connsiteX12" fmla="*/ 2526 w 952449"/>
              <a:gd name="connsiteY12" fmla="*/ 789485 h 79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52449" h="797089">
                <a:moveTo>
                  <a:pt x="2526" y="789485"/>
                </a:moveTo>
                <a:cubicBezTo>
                  <a:pt x="25553" y="822876"/>
                  <a:pt x="243891" y="735426"/>
                  <a:pt x="353948" y="736504"/>
                </a:cubicBezTo>
                <a:cubicBezTo>
                  <a:pt x="464005" y="737582"/>
                  <a:pt x="568132" y="802520"/>
                  <a:pt x="662867" y="795953"/>
                </a:cubicBezTo>
                <a:cubicBezTo>
                  <a:pt x="757602" y="789386"/>
                  <a:pt x="875458" y="758883"/>
                  <a:pt x="922359" y="697099"/>
                </a:cubicBezTo>
                <a:cubicBezTo>
                  <a:pt x="969260" y="635315"/>
                  <a:pt x="948390" y="528223"/>
                  <a:pt x="944271" y="425250"/>
                </a:cubicBezTo>
                <a:cubicBezTo>
                  <a:pt x="940152" y="322277"/>
                  <a:pt x="858516" y="188413"/>
                  <a:pt x="897646" y="79262"/>
                </a:cubicBezTo>
                <a:cubicBezTo>
                  <a:pt x="936776" y="-29889"/>
                  <a:pt x="926717" y="2535"/>
                  <a:pt x="908904" y="11437"/>
                </a:cubicBezTo>
                <a:cubicBezTo>
                  <a:pt x="891091" y="20339"/>
                  <a:pt x="823533" y="76060"/>
                  <a:pt x="790765" y="132672"/>
                </a:cubicBezTo>
                <a:cubicBezTo>
                  <a:pt x="757997" y="189284"/>
                  <a:pt x="789216" y="343536"/>
                  <a:pt x="712294" y="351110"/>
                </a:cubicBezTo>
                <a:cubicBezTo>
                  <a:pt x="635372" y="358684"/>
                  <a:pt x="368365" y="155461"/>
                  <a:pt x="329235" y="178115"/>
                </a:cubicBezTo>
                <a:cubicBezTo>
                  <a:pt x="290105" y="200769"/>
                  <a:pt x="496425" y="427360"/>
                  <a:pt x="477516" y="487034"/>
                </a:cubicBezTo>
                <a:cubicBezTo>
                  <a:pt x="458607" y="546708"/>
                  <a:pt x="312578" y="480552"/>
                  <a:pt x="215783" y="536157"/>
                </a:cubicBezTo>
                <a:cubicBezTo>
                  <a:pt x="118989" y="591763"/>
                  <a:pt x="-20501" y="756094"/>
                  <a:pt x="2526" y="789485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 rot="6721894">
            <a:off x="3563024" y="3566703"/>
            <a:ext cx="545641" cy="484873"/>
          </a:xfrm>
          <a:custGeom>
            <a:avLst/>
            <a:gdLst>
              <a:gd name="connsiteX0" fmla="*/ 1437 w 810975"/>
              <a:gd name="connsiteY0" fmla="*/ 323402 h 706871"/>
              <a:gd name="connsiteX1" fmla="*/ 285642 w 810975"/>
              <a:gd name="connsiteY1" fmla="*/ 619964 h 706871"/>
              <a:gd name="connsiteX2" fmla="*/ 594561 w 810975"/>
              <a:gd name="connsiteY2" fmla="*/ 706461 h 706871"/>
              <a:gd name="connsiteX3" fmla="*/ 804626 w 810975"/>
              <a:gd name="connsiteY3" fmla="*/ 595250 h 706871"/>
              <a:gd name="connsiteX4" fmla="*/ 755199 w 810975"/>
              <a:gd name="connsiteY4" fmla="*/ 360472 h 706871"/>
              <a:gd name="connsiteX5" fmla="*/ 742842 w 810975"/>
              <a:gd name="connsiteY5" fmla="*/ 150407 h 706871"/>
              <a:gd name="connsiteX6" fmla="*/ 730486 w 810975"/>
              <a:gd name="connsiteY6" fmla="*/ 2126 h 706871"/>
              <a:gd name="connsiteX7" fmla="*/ 643988 w 810975"/>
              <a:gd name="connsiteY7" fmla="*/ 261618 h 706871"/>
              <a:gd name="connsiteX8" fmla="*/ 260929 w 810975"/>
              <a:gd name="connsiteY8" fmla="*/ 88623 h 706871"/>
              <a:gd name="connsiteX9" fmla="*/ 409210 w 810975"/>
              <a:gd name="connsiteY9" fmla="*/ 397542 h 706871"/>
              <a:gd name="connsiteX10" fmla="*/ 1437 w 810975"/>
              <a:gd name="connsiteY10" fmla="*/ 323402 h 706871"/>
              <a:gd name="connsiteX0" fmla="*/ 871 w 983403"/>
              <a:gd name="connsiteY0" fmla="*/ 731175 h 737263"/>
              <a:gd name="connsiteX1" fmla="*/ 458070 w 983403"/>
              <a:gd name="connsiteY1" fmla="*/ 619964 h 737263"/>
              <a:gd name="connsiteX2" fmla="*/ 766989 w 983403"/>
              <a:gd name="connsiteY2" fmla="*/ 706461 h 737263"/>
              <a:gd name="connsiteX3" fmla="*/ 977054 w 983403"/>
              <a:gd name="connsiteY3" fmla="*/ 595250 h 737263"/>
              <a:gd name="connsiteX4" fmla="*/ 927627 w 983403"/>
              <a:gd name="connsiteY4" fmla="*/ 360472 h 737263"/>
              <a:gd name="connsiteX5" fmla="*/ 915270 w 983403"/>
              <a:gd name="connsiteY5" fmla="*/ 150407 h 737263"/>
              <a:gd name="connsiteX6" fmla="*/ 902914 w 983403"/>
              <a:gd name="connsiteY6" fmla="*/ 2126 h 737263"/>
              <a:gd name="connsiteX7" fmla="*/ 816416 w 983403"/>
              <a:gd name="connsiteY7" fmla="*/ 261618 h 737263"/>
              <a:gd name="connsiteX8" fmla="*/ 433357 w 983403"/>
              <a:gd name="connsiteY8" fmla="*/ 88623 h 737263"/>
              <a:gd name="connsiteX9" fmla="*/ 581638 w 983403"/>
              <a:gd name="connsiteY9" fmla="*/ 397542 h 737263"/>
              <a:gd name="connsiteX10" fmla="*/ 871 w 983403"/>
              <a:gd name="connsiteY10" fmla="*/ 731175 h 737263"/>
              <a:gd name="connsiteX0" fmla="*/ 4341 w 986873"/>
              <a:gd name="connsiteY0" fmla="*/ 731175 h 734712"/>
              <a:gd name="connsiteX1" fmla="*/ 461540 w 986873"/>
              <a:gd name="connsiteY1" fmla="*/ 619964 h 734712"/>
              <a:gd name="connsiteX2" fmla="*/ 770459 w 986873"/>
              <a:gd name="connsiteY2" fmla="*/ 706461 h 734712"/>
              <a:gd name="connsiteX3" fmla="*/ 980524 w 986873"/>
              <a:gd name="connsiteY3" fmla="*/ 595250 h 734712"/>
              <a:gd name="connsiteX4" fmla="*/ 931097 w 986873"/>
              <a:gd name="connsiteY4" fmla="*/ 360472 h 734712"/>
              <a:gd name="connsiteX5" fmla="*/ 918740 w 986873"/>
              <a:gd name="connsiteY5" fmla="*/ 150407 h 734712"/>
              <a:gd name="connsiteX6" fmla="*/ 906384 w 986873"/>
              <a:gd name="connsiteY6" fmla="*/ 2126 h 734712"/>
              <a:gd name="connsiteX7" fmla="*/ 819886 w 986873"/>
              <a:gd name="connsiteY7" fmla="*/ 261618 h 734712"/>
              <a:gd name="connsiteX8" fmla="*/ 436827 w 986873"/>
              <a:gd name="connsiteY8" fmla="*/ 88623 h 734712"/>
              <a:gd name="connsiteX9" fmla="*/ 585108 w 986873"/>
              <a:gd name="connsiteY9" fmla="*/ 397542 h 734712"/>
              <a:gd name="connsiteX10" fmla="*/ 251475 w 986873"/>
              <a:gd name="connsiteY10" fmla="*/ 459326 h 734712"/>
              <a:gd name="connsiteX11" fmla="*/ 4341 w 986873"/>
              <a:gd name="connsiteY11" fmla="*/ 731175 h 734712"/>
              <a:gd name="connsiteX0" fmla="*/ 4341 w 1004473"/>
              <a:gd name="connsiteY0" fmla="*/ 731109 h 734646"/>
              <a:gd name="connsiteX1" fmla="*/ 461540 w 1004473"/>
              <a:gd name="connsiteY1" fmla="*/ 619898 h 734646"/>
              <a:gd name="connsiteX2" fmla="*/ 770459 w 1004473"/>
              <a:gd name="connsiteY2" fmla="*/ 706395 h 734646"/>
              <a:gd name="connsiteX3" fmla="*/ 980524 w 1004473"/>
              <a:gd name="connsiteY3" fmla="*/ 595184 h 734646"/>
              <a:gd name="connsiteX4" fmla="*/ 992881 w 1004473"/>
              <a:gd name="connsiteY4" fmla="*/ 335692 h 734646"/>
              <a:gd name="connsiteX5" fmla="*/ 918740 w 1004473"/>
              <a:gd name="connsiteY5" fmla="*/ 150341 h 734646"/>
              <a:gd name="connsiteX6" fmla="*/ 906384 w 1004473"/>
              <a:gd name="connsiteY6" fmla="*/ 2060 h 734646"/>
              <a:gd name="connsiteX7" fmla="*/ 819886 w 1004473"/>
              <a:gd name="connsiteY7" fmla="*/ 261552 h 734646"/>
              <a:gd name="connsiteX8" fmla="*/ 436827 w 1004473"/>
              <a:gd name="connsiteY8" fmla="*/ 88557 h 734646"/>
              <a:gd name="connsiteX9" fmla="*/ 585108 w 1004473"/>
              <a:gd name="connsiteY9" fmla="*/ 397476 h 734646"/>
              <a:gd name="connsiteX10" fmla="*/ 251475 w 1004473"/>
              <a:gd name="connsiteY10" fmla="*/ 459260 h 734646"/>
              <a:gd name="connsiteX11" fmla="*/ 4341 w 1004473"/>
              <a:gd name="connsiteY11" fmla="*/ 731109 h 734646"/>
              <a:gd name="connsiteX0" fmla="*/ 4341 w 1228373"/>
              <a:gd name="connsiteY0" fmla="*/ 1057560 h 1061097"/>
              <a:gd name="connsiteX1" fmla="*/ 461540 w 1228373"/>
              <a:gd name="connsiteY1" fmla="*/ 946349 h 1061097"/>
              <a:gd name="connsiteX2" fmla="*/ 770459 w 1228373"/>
              <a:gd name="connsiteY2" fmla="*/ 1032846 h 1061097"/>
              <a:gd name="connsiteX3" fmla="*/ 980524 w 1228373"/>
              <a:gd name="connsiteY3" fmla="*/ 921635 h 1061097"/>
              <a:gd name="connsiteX4" fmla="*/ 992881 w 1228373"/>
              <a:gd name="connsiteY4" fmla="*/ 662143 h 1061097"/>
              <a:gd name="connsiteX5" fmla="*/ 1227659 w 1228373"/>
              <a:gd name="connsiteY5" fmla="*/ 7235 h 1061097"/>
              <a:gd name="connsiteX6" fmla="*/ 906384 w 1228373"/>
              <a:gd name="connsiteY6" fmla="*/ 328511 h 1061097"/>
              <a:gd name="connsiteX7" fmla="*/ 819886 w 1228373"/>
              <a:gd name="connsiteY7" fmla="*/ 588003 h 1061097"/>
              <a:gd name="connsiteX8" fmla="*/ 436827 w 1228373"/>
              <a:gd name="connsiteY8" fmla="*/ 415008 h 1061097"/>
              <a:gd name="connsiteX9" fmla="*/ 585108 w 1228373"/>
              <a:gd name="connsiteY9" fmla="*/ 723927 h 1061097"/>
              <a:gd name="connsiteX10" fmla="*/ 251475 w 1228373"/>
              <a:gd name="connsiteY10" fmla="*/ 785711 h 1061097"/>
              <a:gd name="connsiteX11" fmla="*/ 4341 w 1228373"/>
              <a:gd name="connsiteY11" fmla="*/ 1057560 h 1061097"/>
              <a:gd name="connsiteX0" fmla="*/ 4341 w 1230567"/>
              <a:gd name="connsiteY0" fmla="*/ 1072495 h 1076032"/>
              <a:gd name="connsiteX1" fmla="*/ 461540 w 1230567"/>
              <a:gd name="connsiteY1" fmla="*/ 961284 h 1076032"/>
              <a:gd name="connsiteX2" fmla="*/ 770459 w 1230567"/>
              <a:gd name="connsiteY2" fmla="*/ 1047781 h 1076032"/>
              <a:gd name="connsiteX3" fmla="*/ 980524 w 1230567"/>
              <a:gd name="connsiteY3" fmla="*/ 936570 h 1076032"/>
              <a:gd name="connsiteX4" fmla="*/ 992881 w 1230567"/>
              <a:gd name="connsiteY4" fmla="*/ 677078 h 1076032"/>
              <a:gd name="connsiteX5" fmla="*/ 1227659 w 1230567"/>
              <a:gd name="connsiteY5" fmla="*/ 22170 h 1076032"/>
              <a:gd name="connsiteX6" fmla="*/ 807530 w 1230567"/>
              <a:gd name="connsiteY6" fmla="*/ 195165 h 1076032"/>
              <a:gd name="connsiteX7" fmla="*/ 819886 w 1230567"/>
              <a:gd name="connsiteY7" fmla="*/ 602938 h 1076032"/>
              <a:gd name="connsiteX8" fmla="*/ 436827 w 1230567"/>
              <a:gd name="connsiteY8" fmla="*/ 429943 h 1076032"/>
              <a:gd name="connsiteX9" fmla="*/ 585108 w 1230567"/>
              <a:gd name="connsiteY9" fmla="*/ 738862 h 1076032"/>
              <a:gd name="connsiteX10" fmla="*/ 251475 w 1230567"/>
              <a:gd name="connsiteY10" fmla="*/ 800646 h 1076032"/>
              <a:gd name="connsiteX11" fmla="*/ 4341 w 1230567"/>
              <a:gd name="connsiteY11" fmla="*/ 1072495 h 1076032"/>
              <a:gd name="connsiteX0" fmla="*/ 4341 w 1231061"/>
              <a:gd name="connsiteY0" fmla="*/ 1053601 h 1057138"/>
              <a:gd name="connsiteX1" fmla="*/ 461540 w 1231061"/>
              <a:gd name="connsiteY1" fmla="*/ 942390 h 1057138"/>
              <a:gd name="connsiteX2" fmla="*/ 770459 w 1231061"/>
              <a:gd name="connsiteY2" fmla="*/ 1028887 h 1057138"/>
              <a:gd name="connsiteX3" fmla="*/ 980524 w 1231061"/>
              <a:gd name="connsiteY3" fmla="*/ 917676 h 1057138"/>
              <a:gd name="connsiteX4" fmla="*/ 992881 w 1231061"/>
              <a:gd name="connsiteY4" fmla="*/ 658184 h 1057138"/>
              <a:gd name="connsiteX5" fmla="*/ 1005238 w 1231061"/>
              <a:gd name="connsiteY5" fmla="*/ 312196 h 1057138"/>
              <a:gd name="connsiteX6" fmla="*/ 1227659 w 1231061"/>
              <a:gd name="connsiteY6" fmla="*/ 3276 h 1057138"/>
              <a:gd name="connsiteX7" fmla="*/ 807530 w 1231061"/>
              <a:gd name="connsiteY7" fmla="*/ 176271 h 1057138"/>
              <a:gd name="connsiteX8" fmla="*/ 819886 w 1231061"/>
              <a:gd name="connsiteY8" fmla="*/ 584044 h 1057138"/>
              <a:gd name="connsiteX9" fmla="*/ 436827 w 1231061"/>
              <a:gd name="connsiteY9" fmla="*/ 411049 h 1057138"/>
              <a:gd name="connsiteX10" fmla="*/ 585108 w 1231061"/>
              <a:gd name="connsiteY10" fmla="*/ 719968 h 1057138"/>
              <a:gd name="connsiteX11" fmla="*/ 251475 w 1231061"/>
              <a:gd name="connsiteY11" fmla="*/ 781752 h 1057138"/>
              <a:gd name="connsiteX12" fmla="*/ 4341 w 1231061"/>
              <a:gd name="connsiteY12" fmla="*/ 1053601 h 1057138"/>
              <a:gd name="connsiteX0" fmla="*/ 4341 w 1231061"/>
              <a:gd name="connsiteY0" fmla="*/ 1053601 h 1057138"/>
              <a:gd name="connsiteX1" fmla="*/ 461540 w 1231061"/>
              <a:gd name="connsiteY1" fmla="*/ 942390 h 1057138"/>
              <a:gd name="connsiteX2" fmla="*/ 770459 w 1231061"/>
              <a:gd name="connsiteY2" fmla="*/ 1028887 h 1057138"/>
              <a:gd name="connsiteX3" fmla="*/ 1029951 w 1231061"/>
              <a:gd name="connsiteY3" fmla="*/ 930033 h 1057138"/>
              <a:gd name="connsiteX4" fmla="*/ 992881 w 1231061"/>
              <a:gd name="connsiteY4" fmla="*/ 658184 h 1057138"/>
              <a:gd name="connsiteX5" fmla="*/ 1005238 w 1231061"/>
              <a:gd name="connsiteY5" fmla="*/ 312196 h 1057138"/>
              <a:gd name="connsiteX6" fmla="*/ 1227659 w 1231061"/>
              <a:gd name="connsiteY6" fmla="*/ 3276 h 1057138"/>
              <a:gd name="connsiteX7" fmla="*/ 807530 w 1231061"/>
              <a:gd name="connsiteY7" fmla="*/ 176271 h 1057138"/>
              <a:gd name="connsiteX8" fmla="*/ 819886 w 1231061"/>
              <a:gd name="connsiteY8" fmla="*/ 584044 h 1057138"/>
              <a:gd name="connsiteX9" fmla="*/ 436827 w 1231061"/>
              <a:gd name="connsiteY9" fmla="*/ 411049 h 1057138"/>
              <a:gd name="connsiteX10" fmla="*/ 585108 w 1231061"/>
              <a:gd name="connsiteY10" fmla="*/ 719968 h 1057138"/>
              <a:gd name="connsiteX11" fmla="*/ 251475 w 1231061"/>
              <a:gd name="connsiteY11" fmla="*/ 781752 h 1057138"/>
              <a:gd name="connsiteX12" fmla="*/ 4341 w 1231061"/>
              <a:gd name="connsiteY12" fmla="*/ 1053601 h 1057138"/>
              <a:gd name="connsiteX0" fmla="*/ 4341 w 1231061"/>
              <a:gd name="connsiteY0" fmla="*/ 1053601 h 1057138"/>
              <a:gd name="connsiteX1" fmla="*/ 461540 w 1231061"/>
              <a:gd name="connsiteY1" fmla="*/ 942390 h 1057138"/>
              <a:gd name="connsiteX2" fmla="*/ 770459 w 1231061"/>
              <a:gd name="connsiteY2" fmla="*/ 1028887 h 1057138"/>
              <a:gd name="connsiteX3" fmla="*/ 1029951 w 1231061"/>
              <a:gd name="connsiteY3" fmla="*/ 930033 h 1057138"/>
              <a:gd name="connsiteX4" fmla="*/ 992881 w 1231061"/>
              <a:gd name="connsiteY4" fmla="*/ 658184 h 1057138"/>
              <a:gd name="connsiteX5" fmla="*/ 1005238 w 1231061"/>
              <a:gd name="connsiteY5" fmla="*/ 312196 h 1057138"/>
              <a:gd name="connsiteX6" fmla="*/ 1227659 w 1231061"/>
              <a:gd name="connsiteY6" fmla="*/ 3276 h 1057138"/>
              <a:gd name="connsiteX7" fmla="*/ 807530 w 1231061"/>
              <a:gd name="connsiteY7" fmla="*/ 176271 h 1057138"/>
              <a:gd name="connsiteX8" fmla="*/ 819886 w 1231061"/>
              <a:gd name="connsiteY8" fmla="*/ 584044 h 1057138"/>
              <a:gd name="connsiteX9" fmla="*/ 436827 w 1231061"/>
              <a:gd name="connsiteY9" fmla="*/ 411049 h 1057138"/>
              <a:gd name="connsiteX10" fmla="*/ 585108 w 1231061"/>
              <a:gd name="connsiteY10" fmla="*/ 719968 h 1057138"/>
              <a:gd name="connsiteX11" fmla="*/ 251475 w 1231061"/>
              <a:gd name="connsiteY11" fmla="*/ 781752 h 1057138"/>
              <a:gd name="connsiteX12" fmla="*/ 4341 w 1231061"/>
              <a:gd name="connsiteY12" fmla="*/ 1053601 h 1057138"/>
              <a:gd name="connsiteX0" fmla="*/ 4341 w 1088125"/>
              <a:gd name="connsiteY0" fmla="*/ 1029559 h 1033096"/>
              <a:gd name="connsiteX1" fmla="*/ 461540 w 1088125"/>
              <a:gd name="connsiteY1" fmla="*/ 918348 h 1033096"/>
              <a:gd name="connsiteX2" fmla="*/ 770459 w 1088125"/>
              <a:gd name="connsiteY2" fmla="*/ 1004845 h 1033096"/>
              <a:gd name="connsiteX3" fmla="*/ 1029951 w 1088125"/>
              <a:gd name="connsiteY3" fmla="*/ 905991 h 1033096"/>
              <a:gd name="connsiteX4" fmla="*/ 992881 w 1088125"/>
              <a:gd name="connsiteY4" fmla="*/ 634142 h 1033096"/>
              <a:gd name="connsiteX5" fmla="*/ 1005238 w 1088125"/>
              <a:gd name="connsiteY5" fmla="*/ 288154 h 1033096"/>
              <a:gd name="connsiteX6" fmla="*/ 1079377 w 1088125"/>
              <a:gd name="connsiteY6" fmla="*/ 3947 h 1033096"/>
              <a:gd name="connsiteX7" fmla="*/ 807530 w 1088125"/>
              <a:gd name="connsiteY7" fmla="*/ 152229 h 1033096"/>
              <a:gd name="connsiteX8" fmla="*/ 819886 w 1088125"/>
              <a:gd name="connsiteY8" fmla="*/ 560002 h 1033096"/>
              <a:gd name="connsiteX9" fmla="*/ 436827 w 1088125"/>
              <a:gd name="connsiteY9" fmla="*/ 387007 h 1033096"/>
              <a:gd name="connsiteX10" fmla="*/ 585108 w 1088125"/>
              <a:gd name="connsiteY10" fmla="*/ 695926 h 1033096"/>
              <a:gd name="connsiteX11" fmla="*/ 251475 w 1088125"/>
              <a:gd name="connsiteY11" fmla="*/ 757710 h 1033096"/>
              <a:gd name="connsiteX12" fmla="*/ 4341 w 1088125"/>
              <a:gd name="connsiteY12" fmla="*/ 1029559 h 1033096"/>
              <a:gd name="connsiteX0" fmla="*/ 4341 w 1161067"/>
              <a:gd name="connsiteY0" fmla="*/ 1176127 h 1179664"/>
              <a:gd name="connsiteX1" fmla="*/ 461540 w 1161067"/>
              <a:gd name="connsiteY1" fmla="*/ 1064916 h 1179664"/>
              <a:gd name="connsiteX2" fmla="*/ 770459 w 1161067"/>
              <a:gd name="connsiteY2" fmla="*/ 1151413 h 1179664"/>
              <a:gd name="connsiteX3" fmla="*/ 1029951 w 1161067"/>
              <a:gd name="connsiteY3" fmla="*/ 1052559 h 1179664"/>
              <a:gd name="connsiteX4" fmla="*/ 992881 w 1161067"/>
              <a:gd name="connsiteY4" fmla="*/ 780710 h 1179664"/>
              <a:gd name="connsiteX5" fmla="*/ 1005238 w 1161067"/>
              <a:gd name="connsiteY5" fmla="*/ 434722 h 1179664"/>
              <a:gd name="connsiteX6" fmla="*/ 1156231 w 1161067"/>
              <a:gd name="connsiteY6" fmla="*/ 1753 h 1179664"/>
              <a:gd name="connsiteX7" fmla="*/ 807530 w 1161067"/>
              <a:gd name="connsiteY7" fmla="*/ 298797 h 1179664"/>
              <a:gd name="connsiteX8" fmla="*/ 819886 w 1161067"/>
              <a:gd name="connsiteY8" fmla="*/ 706570 h 1179664"/>
              <a:gd name="connsiteX9" fmla="*/ 436827 w 1161067"/>
              <a:gd name="connsiteY9" fmla="*/ 533575 h 1179664"/>
              <a:gd name="connsiteX10" fmla="*/ 585108 w 1161067"/>
              <a:gd name="connsiteY10" fmla="*/ 842494 h 1179664"/>
              <a:gd name="connsiteX11" fmla="*/ 251475 w 1161067"/>
              <a:gd name="connsiteY11" fmla="*/ 904278 h 1179664"/>
              <a:gd name="connsiteX12" fmla="*/ 4341 w 1161067"/>
              <a:gd name="connsiteY12" fmla="*/ 1176127 h 1179664"/>
              <a:gd name="connsiteX0" fmla="*/ 4341 w 1161067"/>
              <a:gd name="connsiteY0" fmla="*/ 1176127 h 1181662"/>
              <a:gd name="connsiteX1" fmla="*/ 461540 w 1161067"/>
              <a:gd name="connsiteY1" fmla="*/ 1091964 h 1181662"/>
              <a:gd name="connsiteX2" fmla="*/ 770459 w 1161067"/>
              <a:gd name="connsiteY2" fmla="*/ 1151413 h 1181662"/>
              <a:gd name="connsiteX3" fmla="*/ 1029951 w 1161067"/>
              <a:gd name="connsiteY3" fmla="*/ 1052559 h 1181662"/>
              <a:gd name="connsiteX4" fmla="*/ 992881 w 1161067"/>
              <a:gd name="connsiteY4" fmla="*/ 780710 h 1181662"/>
              <a:gd name="connsiteX5" fmla="*/ 1005238 w 1161067"/>
              <a:gd name="connsiteY5" fmla="*/ 434722 h 1181662"/>
              <a:gd name="connsiteX6" fmla="*/ 1156231 w 1161067"/>
              <a:gd name="connsiteY6" fmla="*/ 1753 h 1181662"/>
              <a:gd name="connsiteX7" fmla="*/ 807530 w 1161067"/>
              <a:gd name="connsiteY7" fmla="*/ 298797 h 1181662"/>
              <a:gd name="connsiteX8" fmla="*/ 819886 w 1161067"/>
              <a:gd name="connsiteY8" fmla="*/ 706570 h 1181662"/>
              <a:gd name="connsiteX9" fmla="*/ 436827 w 1161067"/>
              <a:gd name="connsiteY9" fmla="*/ 533575 h 1181662"/>
              <a:gd name="connsiteX10" fmla="*/ 585108 w 1161067"/>
              <a:gd name="connsiteY10" fmla="*/ 842494 h 1181662"/>
              <a:gd name="connsiteX11" fmla="*/ 251475 w 1161067"/>
              <a:gd name="connsiteY11" fmla="*/ 904278 h 1181662"/>
              <a:gd name="connsiteX12" fmla="*/ 4341 w 1161067"/>
              <a:gd name="connsiteY12" fmla="*/ 1176127 h 1181662"/>
              <a:gd name="connsiteX0" fmla="*/ 19869 w 1176595"/>
              <a:gd name="connsiteY0" fmla="*/ 1176127 h 1188476"/>
              <a:gd name="connsiteX1" fmla="*/ 477068 w 1176595"/>
              <a:gd name="connsiteY1" fmla="*/ 1091964 h 1188476"/>
              <a:gd name="connsiteX2" fmla="*/ 785987 w 1176595"/>
              <a:gd name="connsiteY2" fmla="*/ 1151413 h 1188476"/>
              <a:gd name="connsiteX3" fmla="*/ 1045479 w 1176595"/>
              <a:gd name="connsiteY3" fmla="*/ 1052559 h 1188476"/>
              <a:gd name="connsiteX4" fmla="*/ 1008409 w 1176595"/>
              <a:gd name="connsiteY4" fmla="*/ 780710 h 1188476"/>
              <a:gd name="connsiteX5" fmla="*/ 1020766 w 1176595"/>
              <a:gd name="connsiteY5" fmla="*/ 434722 h 1188476"/>
              <a:gd name="connsiteX6" fmla="*/ 1171759 w 1176595"/>
              <a:gd name="connsiteY6" fmla="*/ 1753 h 1188476"/>
              <a:gd name="connsiteX7" fmla="*/ 823058 w 1176595"/>
              <a:gd name="connsiteY7" fmla="*/ 298797 h 1188476"/>
              <a:gd name="connsiteX8" fmla="*/ 835414 w 1176595"/>
              <a:gd name="connsiteY8" fmla="*/ 706570 h 1188476"/>
              <a:gd name="connsiteX9" fmla="*/ 452355 w 1176595"/>
              <a:gd name="connsiteY9" fmla="*/ 533575 h 1188476"/>
              <a:gd name="connsiteX10" fmla="*/ 600636 w 1176595"/>
              <a:gd name="connsiteY10" fmla="*/ 842494 h 1188476"/>
              <a:gd name="connsiteX11" fmla="*/ 134255 w 1176595"/>
              <a:gd name="connsiteY11" fmla="*/ 775802 h 1188476"/>
              <a:gd name="connsiteX12" fmla="*/ 19869 w 1176595"/>
              <a:gd name="connsiteY12" fmla="*/ 1176127 h 1188476"/>
              <a:gd name="connsiteX0" fmla="*/ 11703 w 1259257"/>
              <a:gd name="connsiteY0" fmla="*/ 1378985 h 1385142"/>
              <a:gd name="connsiteX1" fmla="*/ 559730 w 1259257"/>
              <a:gd name="connsiteY1" fmla="*/ 1091964 h 1385142"/>
              <a:gd name="connsiteX2" fmla="*/ 868649 w 1259257"/>
              <a:gd name="connsiteY2" fmla="*/ 1151413 h 1385142"/>
              <a:gd name="connsiteX3" fmla="*/ 1128141 w 1259257"/>
              <a:gd name="connsiteY3" fmla="*/ 1052559 h 1385142"/>
              <a:gd name="connsiteX4" fmla="*/ 1091071 w 1259257"/>
              <a:gd name="connsiteY4" fmla="*/ 780710 h 1385142"/>
              <a:gd name="connsiteX5" fmla="*/ 1103428 w 1259257"/>
              <a:gd name="connsiteY5" fmla="*/ 434722 h 1385142"/>
              <a:gd name="connsiteX6" fmla="*/ 1254421 w 1259257"/>
              <a:gd name="connsiteY6" fmla="*/ 1753 h 1385142"/>
              <a:gd name="connsiteX7" fmla="*/ 905720 w 1259257"/>
              <a:gd name="connsiteY7" fmla="*/ 298797 h 1385142"/>
              <a:gd name="connsiteX8" fmla="*/ 918076 w 1259257"/>
              <a:gd name="connsiteY8" fmla="*/ 706570 h 1385142"/>
              <a:gd name="connsiteX9" fmla="*/ 535017 w 1259257"/>
              <a:gd name="connsiteY9" fmla="*/ 533575 h 1385142"/>
              <a:gd name="connsiteX10" fmla="*/ 683298 w 1259257"/>
              <a:gd name="connsiteY10" fmla="*/ 842494 h 1385142"/>
              <a:gd name="connsiteX11" fmla="*/ 216917 w 1259257"/>
              <a:gd name="connsiteY11" fmla="*/ 775802 h 1385142"/>
              <a:gd name="connsiteX12" fmla="*/ 11703 w 1259257"/>
              <a:gd name="connsiteY12" fmla="*/ 1378985 h 1385142"/>
              <a:gd name="connsiteX0" fmla="*/ 5618 w 1253172"/>
              <a:gd name="connsiteY0" fmla="*/ 1378985 h 1382633"/>
              <a:gd name="connsiteX1" fmla="*/ 553645 w 1253172"/>
              <a:gd name="connsiteY1" fmla="*/ 1091964 h 1382633"/>
              <a:gd name="connsiteX2" fmla="*/ 862564 w 1253172"/>
              <a:gd name="connsiteY2" fmla="*/ 1151413 h 1382633"/>
              <a:gd name="connsiteX3" fmla="*/ 1122056 w 1253172"/>
              <a:gd name="connsiteY3" fmla="*/ 1052559 h 1382633"/>
              <a:gd name="connsiteX4" fmla="*/ 1084986 w 1253172"/>
              <a:gd name="connsiteY4" fmla="*/ 780710 h 1382633"/>
              <a:gd name="connsiteX5" fmla="*/ 1097343 w 1253172"/>
              <a:gd name="connsiteY5" fmla="*/ 434722 h 1382633"/>
              <a:gd name="connsiteX6" fmla="*/ 1248336 w 1253172"/>
              <a:gd name="connsiteY6" fmla="*/ 1753 h 1382633"/>
              <a:gd name="connsiteX7" fmla="*/ 899635 w 1253172"/>
              <a:gd name="connsiteY7" fmla="*/ 298797 h 1382633"/>
              <a:gd name="connsiteX8" fmla="*/ 911991 w 1253172"/>
              <a:gd name="connsiteY8" fmla="*/ 706570 h 1382633"/>
              <a:gd name="connsiteX9" fmla="*/ 528932 w 1253172"/>
              <a:gd name="connsiteY9" fmla="*/ 533575 h 1382633"/>
              <a:gd name="connsiteX10" fmla="*/ 677213 w 1253172"/>
              <a:gd name="connsiteY10" fmla="*/ 842494 h 1382633"/>
              <a:gd name="connsiteX11" fmla="*/ 287686 w 1253172"/>
              <a:gd name="connsiteY11" fmla="*/ 856945 h 1382633"/>
              <a:gd name="connsiteX12" fmla="*/ 5618 w 1253172"/>
              <a:gd name="connsiteY12" fmla="*/ 1378985 h 1382633"/>
              <a:gd name="connsiteX0" fmla="*/ 5618 w 1130348"/>
              <a:gd name="connsiteY0" fmla="*/ 1097068 h 1100716"/>
              <a:gd name="connsiteX1" fmla="*/ 553645 w 1130348"/>
              <a:gd name="connsiteY1" fmla="*/ 810047 h 1100716"/>
              <a:gd name="connsiteX2" fmla="*/ 862564 w 1130348"/>
              <a:gd name="connsiteY2" fmla="*/ 869496 h 1100716"/>
              <a:gd name="connsiteX3" fmla="*/ 1122056 w 1130348"/>
              <a:gd name="connsiteY3" fmla="*/ 770642 h 1100716"/>
              <a:gd name="connsiteX4" fmla="*/ 1084986 w 1130348"/>
              <a:gd name="connsiteY4" fmla="*/ 498793 h 1100716"/>
              <a:gd name="connsiteX5" fmla="*/ 1097343 w 1130348"/>
              <a:gd name="connsiteY5" fmla="*/ 152805 h 1100716"/>
              <a:gd name="connsiteX6" fmla="*/ 1108601 w 1130348"/>
              <a:gd name="connsiteY6" fmla="*/ 84980 h 1100716"/>
              <a:gd name="connsiteX7" fmla="*/ 899635 w 1130348"/>
              <a:gd name="connsiteY7" fmla="*/ 16880 h 1100716"/>
              <a:gd name="connsiteX8" fmla="*/ 911991 w 1130348"/>
              <a:gd name="connsiteY8" fmla="*/ 424653 h 1100716"/>
              <a:gd name="connsiteX9" fmla="*/ 528932 w 1130348"/>
              <a:gd name="connsiteY9" fmla="*/ 251658 h 1100716"/>
              <a:gd name="connsiteX10" fmla="*/ 677213 w 1130348"/>
              <a:gd name="connsiteY10" fmla="*/ 560577 h 1100716"/>
              <a:gd name="connsiteX11" fmla="*/ 287686 w 1130348"/>
              <a:gd name="connsiteY11" fmla="*/ 575028 h 1100716"/>
              <a:gd name="connsiteX12" fmla="*/ 5618 w 1130348"/>
              <a:gd name="connsiteY12" fmla="*/ 1097068 h 1100716"/>
              <a:gd name="connsiteX0" fmla="*/ 5618 w 1124327"/>
              <a:gd name="connsiteY0" fmla="*/ 1023525 h 1027173"/>
              <a:gd name="connsiteX1" fmla="*/ 553645 w 1124327"/>
              <a:gd name="connsiteY1" fmla="*/ 736504 h 1027173"/>
              <a:gd name="connsiteX2" fmla="*/ 862564 w 1124327"/>
              <a:gd name="connsiteY2" fmla="*/ 795953 h 1027173"/>
              <a:gd name="connsiteX3" fmla="*/ 1122056 w 1124327"/>
              <a:gd name="connsiteY3" fmla="*/ 697099 h 1027173"/>
              <a:gd name="connsiteX4" fmla="*/ 1084986 w 1124327"/>
              <a:gd name="connsiteY4" fmla="*/ 425250 h 1027173"/>
              <a:gd name="connsiteX5" fmla="*/ 1097343 w 1124327"/>
              <a:gd name="connsiteY5" fmla="*/ 79262 h 1027173"/>
              <a:gd name="connsiteX6" fmla="*/ 1108601 w 1124327"/>
              <a:gd name="connsiteY6" fmla="*/ 11437 h 1027173"/>
              <a:gd name="connsiteX7" fmla="*/ 990462 w 1124327"/>
              <a:gd name="connsiteY7" fmla="*/ 132672 h 1027173"/>
              <a:gd name="connsiteX8" fmla="*/ 911991 w 1124327"/>
              <a:gd name="connsiteY8" fmla="*/ 351110 h 1027173"/>
              <a:gd name="connsiteX9" fmla="*/ 528932 w 1124327"/>
              <a:gd name="connsiteY9" fmla="*/ 178115 h 1027173"/>
              <a:gd name="connsiteX10" fmla="*/ 677213 w 1124327"/>
              <a:gd name="connsiteY10" fmla="*/ 487034 h 1027173"/>
              <a:gd name="connsiteX11" fmla="*/ 287686 w 1124327"/>
              <a:gd name="connsiteY11" fmla="*/ 501485 h 1027173"/>
              <a:gd name="connsiteX12" fmla="*/ 5618 w 1124327"/>
              <a:gd name="connsiteY12" fmla="*/ 1023525 h 1027173"/>
              <a:gd name="connsiteX0" fmla="*/ 1128 w 1119837"/>
              <a:gd name="connsiteY0" fmla="*/ 1023525 h 1026261"/>
              <a:gd name="connsiteX1" fmla="*/ 549155 w 1119837"/>
              <a:gd name="connsiteY1" fmla="*/ 736504 h 1026261"/>
              <a:gd name="connsiteX2" fmla="*/ 858074 w 1119837"/>
              <a:gd name="connsiteY2" fmla="*/ 795953 h 1026261"/>
              <a:gd name="connsiteX3" fmla="*/ 1117566 w 1119837"/>
              <a:gd name="connsiteY3" fmla="*/ 697099 h 1026261"/>
              <a:gd name="connsiteX4" fmla="*/ 1080496 w 1119837"/>
              <a:gd name="connsiteY4" fmla="*/ 425250 h 1026261"/>
              <a:gd name="connsiteX5" fmla="*/ 1092853 w 1119837"/>
              <a:gd name="connsiteY5" fmla="*/ 79262 h 1026261"/>
              <a:gd name="connsiteX6" fmla="*/ 1104111 w 1119837"/>
              <a:gd name="connsiteY6" fmla="*/ 11437 h 1026261"/>
              <a:gd name="connsiteX7" fmla="*/ 985972 w 1119837"/>
              <a:gd name="connsiteY7" fmla="*/ 132672 h 1026261"/>
              <a:gd name="connsiteX8" fmla="*/ 907501 w 1119837"/>
              <a:gd name="connsiteY8" fmla="*/ 351110 h 1026261"/>
              <a:gd name="connsiteX9" fmla="*/ 524442 w 1119837"/>
              <a:gd name="connsiteY9" fmla="*/ 178115 h 1026261"/>
              <a:gd name="connsiteX10" fmla="*/ 672723 w 1119837"/>
              <a:gd name="connsiteY10" fmla="*/ 487034 h 1026261"/>
              <a:gd name="connsiteX11" fmla="*/ 410990 w 1119837"/>
              <a:gd name="connsiteY11" fmla="*/ 536157 h 1026261"/>
              <a:gd name="connsiteX12" fmla="*/ 1128 w 1119837"/>
              <a:gd name="connsiteY12" fmla="*/ 1023525 h 1026261"/>
              <a:gd name="connsiteX0" fmla="*/ 2526 w 924630"/>
              <a:gd name="connsiteY0" fmla="*/ 789485 h 801035"/>
              <a:gd name="connsiteX1" fmla="*/ 353948 w 924630"/>
              <a:gd name="connsiteY1" fmla="*/ 736504 h 801035"/>
              <a:gd name="connsiteX2" fmla="*/ 662867 w 924630"/>
              <a:gd name="connsiteY2" fmla="*/ 795953 h 801035"/>
              <a:gd name="connsiteX3" fmla="*/ 922359 w 924630"/>
              <a:gd name="connsiteY3" fmla="*/ 697099 h 801035"/>
              <a:gd name="connsiteX4" fmla="*/ 885289 w 924630"/>
              <a:gd name="connsiteY4" fmla="*/ 425250 h 801035"/>
              <a:gd name="connsiteX5" fmla="*/ 897646 w 924630"/>
              <a:gd name="connsiteY5" fmla="*/ 79262 h 801035"/>
              <a:gd name="connsiteX6" fmla="*/ 908904 w 924630"/>
              <a:gd name="connsiteY6" fmla="*/ 11437 h 801035"/>
              <a:gd name="connsiteX7" fmla="*/ 790765 w 924630"/>
              <a:gd name="connsiteY7" fmla="*/ 132672 h 801035"/>
              <a:gd name="connsiteX8" fmla="*/ 712294 w 924630"/>
              <a:gd name="connsiteY8" fmla="*/ 351110 h 801035"/>
              <a:gd name="connsiteX9" fmla="*/ 329235 w 924630"/>
              <a:gd name="connsiteY9" fmla="*/ 178115 h 801035"/>
              <a:gd name="connsiteX10" fmla="*/ 477516 w 924630"/>
              <a:gd name="connsiteY10" fmla="*/ 487034 h 801035"/>
              <a:gd name="connsiteX11" fmla="*/ 215783 w 924630"/>
              <a:gd name="connsiteY11" fmla="*/ 536157 h 801035"/>
              <a:gd name="connsiteX12" fmla="*/ 2526 w 924630"/>
              <a:gd name="connsiteY12" fmla="*/ 789485 h 801035"/>
              <a:gd name="connsiteX0" fmla="*/ 2526 w 952449"/>
              <a:gd name="connsiteY0" fmla="*/ 789485 h 797089"/>
              <a:gd name="connsiteX1" fmla="*/ 353948 w 952449"/>
              <a:gd name="connsiteY1" fmla="*/ 736504 h 797089"/>
              <a:gd name="connsiteX2" fmla="*/ 662867 w 952449"/>
              <a:gd name="connsiteY2" fmla="*/ 795953 h 797089"/>
              <a:gd name="connsiteX3" fmla="*/ 922359 w 952449"/>
              <a:gd name="connsiteY3" fmla="*/ 697099 h 797089"/>
              <a:gd name="connsiteX4" fmla="*/ 944271 w 952449"/>
              <a:gd name="connsiteY4" fmla="*/ 425250 h 797089"/>
              <a:gd name="connsiteX5" fmla="*/ 897646 w 952449"/>
              <a:gd name="connsiteY5" fmla="*/ 79262 h 797089"/>
              <a:gd name="connsiteX6" fmla="*/ 908904 w 952449"/>
              <a:gd name="connsiteY6" fmla="*/ 11437 h 797089"/>
              <a:gd name="connsiteX7" fmla="*/ 790765 w 952449"/>
              <a:gd name="connsiteY7" fmla="*/ 132672 h 797089"/>
              <a:gd name="connsiteX8" fmla="*/ 712294 w 952449"/>
              <a:gd name="connsiteY8" fmla="*/ 351110 h 797089"/>
              <a:gd name="connsiteX9" fmla="*/ 329235 w 952449"/>
              <a:gd name="connsiteY9" fmla="*/ 178115 h 797089"/>
              <a:gd name="connsiteX10" fmla="*/ 477516 w 952449"/>
              <a:gd name="connsiteY10" fmla="*/ 487034 h 797089"/>
              <a:gd name="connsiteX11" fmla="*/ 215783 w 952449"/>
              <a:gd name="connsiteY11" fmla="*/ 536157 h 797089"/>
              <a:gd name="connsiteX12" fmla="*/ 2526 w 952449"/>
              <a:gd name="connsiteY12" fmla="*/ 789485 h 79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52449" h="797089">
                <a:moveTo>
                  <a:pt x="2526" y="789485"/>
                </a:moveTo>
                <a:cubicBezTo>
                  <a:pt x="25553" y="822876"/>
                  <a:pt x="243891" y="735426"/>
                  <a:pt x="353948" y="736504"/>
                </a:cubicBezTo>
                <a:cubicBezTo>
                  <a:pt x="464005" y="737582"/>
                  <a:pt x="568132" y="802520"/>
                  <a:pt x="662867" y="795953"/>
                </a:cubicBezTo>
                <a:cubicBezTo>
                  <a:pt x="757602" y="789386"/>
                  <a:pt x="875458" y="758883"/>
                  <a:pt x="922359" y="697099"/>
                </a:cubicBezTo>
                <a:cubicBezTo>
                  <a:pt x="969260" y="635315"/>
                  <a:pt x="948390" y="528223"/>
                  <a:pt x="944271" y="425250"/>
                </a:cubicBezTo>
                <a:cubicBezTo>
                  <a:pt x="940152" y="322277"/>
                  <a:pt x="858516" y="188413"/>
                  <a:pt x="897646" y="79262"/>
                </a:cubicBezTo>
                <a:cubicBezTo>
                  <a:pt x="936776" y="-29889"/>
                  <a:pt x="926717" y="2535"/>
                  <a:pt x="908904" y="11437"/>
                </a:cubicBezTo>
                <a:cubicBezTo>
                  <a:pt x="891091" y="20339"/>
                  <a:pt x="823533" y="76060"/>
                  <a:pt x="790765" y="132672"/>
                </a:cubicBezTo>
                <a:cubicBezTo>
                  <a:pt x="757997" y="189284"/>
                  <a:pt x="789216" y="343536"/>
                  <a:pt x="712294" y="351110"/>
                </a:cubicBezTo>
                <a:cubicBezTo>
                  <a:pt x="635372" y="358684"/>
                  <a:pt x="368365" y="155461"/>
                  <a:pt x="329235" y="178115"/>
                </a:cubicBezTo>
                <a:cubicBezTo>
                  <a:pt x="290105" y="200769"/>
                  <a:pt x="496425" y="427360"/>
                  <a:pt x="477516" y="487034"/>
                </a:cubicBezTo>
                <a:cubicBezTo>
                  <a:pt x="458607" y="546708"/>
                  <a:pt x="312578" y="480552"/>
                  <a:pt x="215783" y="536157"/>
                </a:cubicBezTo>
                <a:cubicBezTo>
                  <a:pt x="118989" y="591763"/>
                  <a:pt x="-20501" y="756094"/>
                  <a:pt x="2526" y="789485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5-конечная звезда 5"/>
          <p:cNvSpPr/>
          <p:nvPr/>
        </p:nvSpPr>
        <p:spPr>
          <a:xfrm>
            <a:off x="1872512" y="3233019"/>
            <a:ext cx="934479" cy="792088"/>
          </a:xfrm>
          <a:custGeom>
            <a:avLst/>
            <a:gdLst>
              <a:gd name="connsiteX0" fmla="*/ 2 w 2088232"/>
              <a:gd name="connsiteY0" fmla="*/ 632604 h 1656184"/>
              <a:gd name="connsiteX1" fmla="*/ 797638 w 2088232"/>
              <a:gd name="connsiteY1" fmla="*/ 632609 h 1656184"/>
              <a:gd name="connsiteX2" fmla="*/ 1044116 w 2088232"/>
              <a:gd name="connsiteY2" fmla="*/ 0 h 1656184"/>
              <a:gd name="connsiteX3" fmla="*/ 1290594 w 2088232"/>
              <a:gd name="connsiteY3" fmla="*/ 632609 h 1656184"/>
              <a:gd name="connsiteX4" fmla="*/ 2088230 w 2088232"/>
              <a:gd name="connsiteY4" fmla="*/ 632604 h 1656184"/>
              <a:gd name="connsiteX5" fmla="*/ 1442926 w 2088232"/>
              <a:gd name="connsiteY5" fmla="*/ 1023574 h 1656184"/>
              <a:gd name="connsiteX6" fmla="*/ 1689414 w 2088232"/>
              <a:gd name="connsiteY6" fmla="*/ 1656180 h 1656184"/>
              <a:gd name="connsiteX7" fmla="*/ 1044116 w 2088232"/>
              <a:gd name="connsiteY7" fmla="*/ 1265203 h 1656184"/>
              <a:gd name="connsiteX8" fmla="*/ 398818 w 2088232"/>
              <a:gd name="connsiteY8" fmla="*/ 1656180 h 1656184"/>
              <a:gd name="connsiteX9" fmla="*/ 645306 w 2088232"/>
              <a:gd name="connsiteY9" fmla="*/ 1023574 h 1656184"/>
              <a:gd name="connsiteX10" fmla="*/ 2 w 2088232"/>
              <a:gd name="connsiteY10" fmla="*/ 632604 h 1656184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1044114 w 2088228"/>
              <a:gd name="connsiteY3" fmla="*/ 0 h 1656180"/>
              <a:gd name="connsiteX4" fmla="*/ 1290592 w 2088228"/>
              <a:gd name="connsiteY4" fmla="*/ 632609 h 1656180"/>
              <a:gd name="connsiteX5" fmla="*/ 2088228 w 2088228"/>
              <a:gd name="connsiteY5" fmla="*/ 632604 h 1656180"/>
              <a:gd name="connsiteX6" fmla="*/ 1442924 w 2088228"/>
              <a:gd name="connsiteY6" fmla="*/ 1023574 h 1656180"/>
              <a:gd name="connsiteX7" fmla="*/ 1689412 w 2088228"/>
              <a:gd name="connsiteY7" fmla="*/ 1656180 h 1656180"/>
              <a:gd name="connsiteX8" fmla="*/ 1044114 w 2088228"/>
              <a:gd name="connsiteY8" fmla="*/ 1265203 h 1656180"/>
              <a:gd name="connsiteX9" fmla="*/ 398816 w 2088228"/>
              <a:gd name="connsiteY9" fmla="*/ 1656180 h 1656180"/>
              <a:gd name="connsiteX10" fmla="*/ 645304 w 2088228"/>
              <a:gd name="connsiteY10" fmla="*/ 1023574 h 1656180"/>
              <a:gd name="connsiteX11" fmla="*/ 0 w 2088228"/>
              <a:gd name="connsiteY11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1044114 w 2088228"/>
              <a:gd name="connsiteY3" fmla="*/ 0 h 1656180"/>
              <a:gd name="connsiteX4" fmla="*/ 1290592 w 2088228"/>
              <a:gd name="connsiteY4" fmla="*/ 632609 h 1656180"/>
              <a:gd name="connsiteX5" fmla="*/ 2088228 w 2088228"/>
              <a:gd name="connsiteY5" fmla="*/ 632604 h 1656180"/>
              <a:gd name="connsiteX6" fmla="*/ 1442924 w 2088228"/>
              <a:gd name="connsiteY6" fmla="*/ 1023574 h 1656180"/>
              <a:gd name="connsiteX7" fmla="*/ 1689412 w 2088228"/>
              <a:gd name="connsiteY7" fmla="*/ 1656180 h 1656180"/>
              <a:gd name="connsiteX8" fmla="*/ 1044114 w 2088228"/>
              <a:gd name="connsiteY8" fmla="*/ 1265203 h 1656180"/>
              <a:gd name="connsiteX9" fmla="*/ 398816 w 2088228"/>
              <a:gd name="connsiteY9" fmla="*/ 1656180 h 1656180"/>
              <a:gd name="connsiteX10" fmla="*/ 645304 w 2088228"/>
              <a:gd name="connsiteY10" fmla="*/ 1023574 h 1656180"/>
              <a:gd name="connsiteX11" fmla="*/ 191129 w 2088228"/>
              <a:gd name="connsiteY11" fmla="*/ 847036 h 1656180"/>
              <a:gd name="connsiteX12" fmla="*/ 0 w 2088228"/>
              <a:gd name="connsiteY12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1044114 w 2088228"/>
              <a:gd name="connsiteY3" fmla="*/ 0 h 1656180"/>
              <a:gd name="connsiteX4" fmla="*/ 1290592 w 2088228"/>
              <a:gd name="connsiteY4" fmla="*/ 632609 h 1656180"/>
              <a:gd name="connsiteX5" fmla="*/ 2088228 w 2088228"/>
              <a:gd name="connsiteY5" fmla="*/ 632604 h 1656180"/>
              <a:gd name="connsiteX6" fmla="*/ 1442924 w 2088228"/>
              <a:gd name="connsiteY6" fmla="*/ 1023574 h 1656180"/>
              <a:gd name="connsiteX7" fmla="*/ 1689412 w 2088228"/>
              <a:gd name="connsiteY7" fmla="*/ 1656180 h 1656180"/>
              <a:gd name="connsiteX8" fmla="*/ 1044114 w 2088228"/>
              <a:gd name="connsiteY8" fmla="*/ 1265203 h 1656180"/>
              <a:gd name="connsiteX9" fmla="*/ 398816 w 2088228"/>
              <a:gd name="connsiteY9" fmla="*/ 1656180 h 1656180"/>
              <a:gd name="connsiteX10" fmla="*/ 645304 w 2088228"/>
              <a:gd name="connsiteY10" fmla="*/ 1023574 h 1656180"/>
              <a:gd name="connsiteX11" fmla="*/ 178772 w 2088228"/>
              <a:gd name="connsiteY11" fmla="*/ 884106 h 1656180"/>
              <a:gd name="connsiteX12" fmla="*/ 0 w 2088228"/>
              <a:gd name="connsiteY12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90592 w 2088228"/>
              <a:gd name="connsiteY5" fmla="*/ 632609 h 1656180"/>
              <a:gd name="connsiteX6" fmla="*/ 2088228 w 2088228"/>
              <a:gd name="connsiteY6" fmla="*/ 632604 h 1656180"/>
              <a:gd name="connsiteX7" fmla="*/ 1442924 w 2088228"/>
              <a:gd name="connsiteY7" fmla="*/ 1023574 h 1656180"/>
              <a:gd name="connsiteX8" fmla="*/ 1689412 w 2088228"/>
              <a:gd name="connsiteY8" fmla="*/ 1656180 h 1656180"/>
              <a:gd name="connsiteX9" fmla="*/ 1044114 w 2088228"/>
              <a:gd name="connsiteY9" fmla="*/ 1265203 h 1656180"/>
              <a:gd name="connsiteX10" fmla="*/ 398816 w 2088228"/>
              <a:gd name="connsiteY10" fmla="*/ 1656180 h 1656180"/>
              <a:gd name="connsiteX11" fmla="*/ 645304 w 2088228"/>
              <a:gd name="connsiteY11" fmla="*/ 1023574 h 1656180"/>
              <a:gd name="connsiteX12" fmla="*/ 178772 w 2088228"/>
              <a:gd name="connsiteY12" fmla="*/ 884106 h 1656180"/>
              <a:gd name="connsiteX13" fmla="*/ 0 w 2088228"/>
              <a:gd name="connsiteY13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2088228 w 2088228"/>
              <a:gd name="connsiteY7" fmla="*/ 632604 h 1656180"/>
              <a:gd name="connsiteX8" fmla="*/ 1442924 w 2088228"/>
              <a:gd name="connsiteY8" fmla="*/ 1023574 h 1656180"/>
              <a:gd name="connsiteX9" fmla="*/ 1689412 w 2088228"/>
              <a:gd name="connsiteY9" fmla="*/ 1656180 h 1656180"/>
              <a:gd name="connsiteX10" fmla="*/ 1044114 w 2088228"/>
              <a:gd name="connsiteY10" fmla="*/ 1265203 h 1656180"/>
              <a:gd name="connsiteX11" fmla="*/ 398816 w 2088228"/>
              <a:gd name="connsiteY11" fmla="*/ 1656180 h 1656180"/>
              <a:gd name="connsiteX12" fmla="*/ 645304 w 2088228"/>
              <a:gd name="connsiteY12" fmla="*/ 1023574 h 1656180"/>
              <a:gd name="connsiteX13" fmla="*/ 178772 w 2088228"/>
              <a:gd name="connsiteY13" fmla="*/ 884106 h 1656180"/>
              <a:gd name="connsiteX14" fmla="*/ 0 w 2088228"/>
              <a:gd name="connsiteY14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442924 w 2088228"/>
              <a:gd name="connsiteY9" fmla="*/ 1023574 h 1656180"/>
              <a:gd name="connsiteX10" fmla="*/ 1689412 w 2088228"/>
              <a:gd name="connsiteY10" fmla="*/ 1656180 h 1656180"/>
              <a:gd name="connsiteX11" fmla="*/ 1044114 w 2088228"/>
              <a:gd name="connsiteY11" fmla="*/ 1265203 h 1656180"/>
              <a:gd name="connsiteX12" fmla="*/ 398816 w 2088228"/>
              <a:gd name="connsiteY12" fmla="*/ 1656180 h 1656180"/>
              <a:gd name="connsiteX13" fmla="*/ 645304 w 2088228"/>
              <a:gd name="connsiteY13" fmla="*/ 1023574 h 1656180"/>
              <a:gd name="connsiteX14" fmla="*/ 178772 w 2088228"/>
              <a:gd name="connsiteY14" fmla="*/ 884106 h 1656180"/>
              <a:gd name="connsiteX15" fmla="*/ 0 w 2088228"/>
              <a:gd name="connsiteY15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89412 w 2088228"/>
              <a:gd name="connsiteY11" fmla="*/ 1656180 h 1656180"/>
              <a:gd name="connsiteX12" fmla="*/ 1044114 w 2088228"/>
              <a:gd name="connsiteY12" fmla="*/ 1265203 h 1656180"/>
              <a:gd name="connsiteX13" fmla="*/ 398816 w 2088228"/>
              <a:gd name="connsiteY13" fmla="*/ 1656180 h 1656180"/>
              <a:gd name="connsiteX14" fmla="*/ 645304 w 2088228"/>
              <a:gd name="connsiteY14" fmla="*/ 1023574 h 1656180"/>
              <a:gd name="connsiteX15" fmla="*/ 178772 w 2088228"/>
              <a:gd name="connsiteY15" fmla="*/ 884106 h 1656180"/>
              <a:gd name="connsiteX16" fmla="*/ 0 w 2088228"/>
              <a:gd name="connsiteY16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044114 w 2088228"/>
              <a:gd name="connsiteY13" fmla="*/ 1265203 h 1656180"/>
              <a:gd name="connsiteX14" fmla="*/ 398816 w 2088228"/>
              <a:gd name="connsiteY14" fmla="*/ 1656180 h 1656180"/>
              <a:gd name="connsiteX15" fmla="*/ 645304 w 2088228"/>
              <a:gd name="connsiteY15" fmla="*/ 1023574 h 1656180"/>
              <a:gd name="connsiteX16" fmla="*/ 178772 w 2088228"/>
              <a:gd name="connsiteY16" fmla="*/ 884106 h 1656180"/>
              <a:gd name="connsiteX17" fmla="*/ 0 w 2088228"/>
              <a:gd name="connsiteY17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398816 w 2088228"/>
              <a:gd name="connsiteY15" fmla="*/ 1656180 h 1656180"/>
              <a:gd name="connsiteX16" fmla="*/ 645304 w 2088228"/>
              <a:gd name="connsiteY16" fmla="*/ 1023574 h 1656180"/>
              <a:gd name="connsiteX17" fmla="*/ 178772 w 2088228"/>
              <a:gd name="connsiteY17" fmla="*/ 884106 h 1656180"/>
              <a:gd name="connsiteX18" fmla="*/ 0 w 2088228"/>
              <a:gd name="connsiteY18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645304 w 2088228"/>
              <a:gd name="connsiteY17" fmla="*/ 1023574 h 1656180"/>
              <a:gd name="connsiteX18" fmla="*/ 178772 w 2088228"/>
              <a:gd name="connsiteY18" fmla="*/ 884106 h 1656180"/>
              <a:gd name="connsiteX19" fmla="*/ 0 w 2088228"/>
              <a:gd name="connsiteY19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104565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104565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805942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192128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104565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805942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088228" h="1656180">
                <a:moveTo>
                  <a:pt x="0" y="632604"/>
                </a:moveTo>
                <a:cubicBezTo>
                  <a:pt x="109018" y="634060"/>
                  <a:pt x="218035" y="499591"/>
                  <a:pt x="327053" y="501047"/>
                </a:cubicBezTo>
                <a:lnTo>
                  <a:pt x="871776" y="817961"/>
                </a:lnTo>
                <a:cubicBezTo>
                  <a:pt x="916742" y="695847"/>
                  <a:pt x="764001" y="314242"/>
                  <a:pt x="808967" y="192128"/>
                </a:cubicBezTo>
                <a:lnTo>
                  <a:pt x="1044114" y="0"/>
                </a:lnTo>
                <a:cubicBezTo>
                  <a:pt x="1072823" y="80518"/>
                  <a:pt x="1249814" y="136323"/>
                  <a:pt x="1278523" y="216841"/>
                </a:cubicBezTo>
                <a:lnTo>
                  <a:pt x="1154668" y="805604"/>
                </a:lnTo>
                <a:cubicBezTo>
                  <a:pt x="1298926" y="802939"/>
                  <a:pt x="1616179" y="466641"/>
                  <a:pt x="1760437" y="463976"/>
                </a:cubicBezTo>
                <a:lnTo>
                  <a:pt x="2088228" y="632604"/>
                </a:lnTo>
                <a:cubicBezTo>
                  <a:pt x="1987202" y="691725"/>
                  <a:pt x="1997387" y="824985"/>
                  <a:pt x="1896361" y="884106"/>
                </a:cubicBezTo>
                <a:lnTo>
                  <a:pt x="1183432" y="986504"/>
                </a:lnTo>
                <a:cubicBezTo>
                  <a:pt x="1223367" y="1084177"/>
                  <a:pt x="1658718" y="1218920"/>
                  <a:pt x="1698653" y="1316593"/>
                </a:cubicBezTo>
                <a:lnTo>
                  <a:pt x="1689412" y="1656180"/>
                </a:lnTo>
                <a:cubicBezTo>
                  <a:pt x="1597757" y="1600649"/>
                  <a:pt x="1444319" y="1643972"/>
                  <a:pt x="1352664" y="1588441"/>
                </a:cubicBezTo>
                <a:lnTo>
                  <a:pt x="1044114" y="1104565"/>
                </a:lnTo>
                <a:cubicBezTo>
                  <a:pt x="928661" y="1179360"/>
                  <a:pt x="887349" y="1513646"/>
                  <a:pt x="771896" y="1588441"/>
                </a:cubicBezTo>
                <a:lnTo>
                  <a:pt x="398816" y="1656180"/>
                </a:lnTo>
                <a:cubicBezTo>
                  <a:pt x="432560" y="1559460"/>
                  <a:pt x="367450" y="1400956"/>
                  <a:pt x="401194" y="1304236"/>
                </a:cubicBezTo>
                <a:lnTo>
                  <a:pt x="805942" y="1023574"/>
                </a:lnTo>
                <a:cubicBezTo>
                  <a:pt x="666907" y="935896"/>
                  <a:pt x="317807" y="971784"/>
                  <a:pt x="178772" y="884106"/>
                </a:cubicBezTo>
                <a:lnTo>
                  <a:pt x="0" y="63260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 rot="13754368">
            <a:off x="3216157" y="3910913"/>
            <a:ext cx="412433" cy="411636"/>
          </a:xfrm>
          <a:custGeom>
            <a:avLst/>
            <a:gdLst>
              <a:gd name="connsiteX0" fmla="*/ 1437 w 810975"/>
              <a:gd name="connsiteY0" fmla="*/ 323402 h 706871"/>
              <a:gd name="connsiteX1" fmla="*/ 285642 w 810975"/>
              <a:gd name="connsiteY1" fmla="*/ 619964 h 706871"/>
              <a:gd name="connsiteX2" fmla="*/ 594561 w 810975"/>
              <a:gd name="connsiteY2" fmla="*/ 706461 h 706871"/>
              <a:gd name="connsiteX3" fmla="*/ 804626 w 810975"/>
              <a:gd name="connsiteY3" fmla="*/ 595250 h 706871"/>
              <a:gd name="connsiteX4" fmla="*/ 755199 w 810975"/>
              <a:gd name="connsiteY4" fmla="*/ 360472 h 706871"/>
              <a:gd name="connsiteX5" fmla="*/ 742842 w 810975"/>
              <a:gd name="connsiteY5" fmla="*/ 150407 h 706871"/>
              <a:gd name="connsiteX6" fmla="*/ 730486 w 810975"/>
              <a:gd name="connsiteY6" fmla="*/ 2126 h 706871"/>
              <a:gd name="connsiteX7" fmla="*/ 643988 w 810975"/>
              <a:gd name="connsiteY7" fmla="*/ 261618 h 706871"/>
              <a:gd name="connsiteX8" fmla="*/ 260929 w 810975"/>
              <a:gd name="connsiteY8" fmla="*/ 88623 h 706871"/>
              <a:gd name="connsiteX9" fmla="*/ 409210 w 810975"/>
              <a:gd name="connsiteY9" fmla="*/ 397542 h 706871"/>
              <a:gd name="connsiteX10" fmla="*/ 1437 w 810975"/>
              <a:gd name="connsiteY10" fmla="*/ 323402 h 706871"/>
              <a:gd name="connsiteX0" fmla="*/ 871 w 983403"/>
              <a:gd name="connsiteY0" fmla="*/ 731175 h 737263"/>
              <a:gd name="connsiteX1" fmla="*/ 458070 w 983403"/>
              <a:gd name="connsiteY1" fmla="*/ 619964 h 737263"/>
              <a:gd name="connsiteX2" fmla="*/ 766989 w 983403"/>
              <a:gd name="connsiteY2" fmla="*/ 706461 h 737263"/>
              <a:gd name="connsiteX3" fmla="*/ 977054 w 983403"/>
              <a:gd name="connsiteY3" fmla="*/ 595250 h 737263"/>
              <a:gd name="connsiteX4" fmla="*/ 927627 w 983403"/>
              <a:gd name="connsiteY4" fmla="*/ 360472 h 737263"/>
              <a:gd name="connsiteX5" fmla="*/ 915270 w 983403"/>
              <a:gd name="connsiteY5" fmla="*/ 150407 h 737263"/>
              <a:gd name="connsiteX6" fmla="*/ 902914 w 983403"/>
              <a:gd name="connsiteY6" fmla="*/ 2126 h 737263"/>
              <a:gd name="connsiteX7" fmla="*/ 816416 w 983403"/>
              <a:gd name="connsiteY7" fmla="*/ 261618 h 737263"/>
              <a:gd name="connsiteX8" fmla="*/ 433357 w 983403"/>
              <a:gd name="connsiteY8" fmla="*/ 88623 h 737263"/>
              <a:gd name="connsiteX9" fmla="*/ 581638 w 983403"/>
              <a:gd name="connsiteY9" fmla="*/ 397542 h 737263"/>
              <a:gd name="connsiteX10" fmla="*/ 871 w 983403"/>
              <a:gd name="connsiteY10" fmla="*/ 731175 h 737263"/>
              <a:gd name="connsiteX0" fmla="*/ 4341 w 986873"/>
              <a:gd name="connsiteY0" fmla="*/ 731175 h 734712"/>
              <a:gd name="connsiteX1" fmla="*/ 461540 w 986873"/>
              <a:gd name="connsiteY1" fmla="*/ 619964 h 734712"/>
              <a:gd name="connsiteX2" fmla="*/ 770459 w 986873"/>
              <a:gd name="connsiteY2" fmla="*/ 706461 h 734712"/>
              <a:gd name="connsiteX3" fmla="*/ 980524 w 986873"/>
              <a:gd name="connsiteY3" fmla="*/ 595250 h 734712"/>
              <a:gd name="connsiteX4" fmla="*/ 931097 w 986873"/>
              <a:gd name="connsiteY4" fmla="*/ 360472 h 734712"/>
              <a:gd name="connsiteX5" fmla="*/ 918740 w 986873"/>
              <a:gd name="connsiteY5" fmla="*/ 150407 h 734712"/>
              <a:gd name="connsiteX6" fmla="*/ 906384 w 986873"/>
              <a:gd name="connsiteY6" fmla="*/ 2126 h 734712"/>
              <a:gd name="connsiteX7" fmla="*/ 819886 w 986873"/>
              <a:gd name="connsiteY7" fmla="*/ 261618 h 734712"/>
              <a:gd name="connsiteX8" fmla="*/ 436827 w 986873"/>
              <a:gd name="connsiteY8" fmla="*/ 88623 h 734712"/>
              <a:gd name="connsiteX9" fmla="*/ 585108 w 986873"/>
              <a:gd name="connsiteY9" fmla="*/ 397542 h 734712"/>
              <a:gd name="connsiteX10" fmla="*/ 251475 w 986873"/>
              <a:gd name="connsiteY10" fmla="*/ 459326 h 734712"/>
              <a:gd name="connsiteX11" fmla="*/ 4341 w 986873"/>
              <a:gd name="connsiteY11" fmla="*/ 731175 h 734712"/>
              <a:gd name="connsiteX0" fmla="*/ 4341 w 1004473"/>
              <a:gd name="connsiteY0" fmla="*/ 731109 h 734646"/>
              <a:gd name="connsiteX1" fmla="*/ 461540 w 1004473"/>
              <a:gd name="connsiteY1" fmla="*/ 619898 h 734646"/>
              <a:gd name="connsiteX2" fmla="*/ 770459 w 1004473"/>
              <a:gd name="connsiteY2" fmla="*/ 706395 h 734646"/>
              <a:gd name="connsiteX3" fmla="*/ 980524 w 1004473"/>
              <a:gd name="connsiteY3" fmla="*/ 595184 h 734646"/>
              <a:gd name="connsiteX4" fmla="*/ 992881 w 1004473"/>
              <a:gd name="connsiteY4" fmla="*/ 335692 h 734646"/>
              <a:gd name="connsiteX5" fmla="*/ 918740 w 1004473"/>
              <a:gd name="connsiteY5" fmla="*/ 150341 h 734646"/>
              <a:gd name="connsiteX6" fmla="*/ 906384 w 1004473"/>
              <a:gd name="connsiteY6" fmla="*/ 2060 h 734646"/>
              <a:gd name="connsiteX7" fmla="*/ 819886 w 1004473"/>
              <a:gd name="connsiteY7" fmla="*/ 261552 h 734646"/>
              <a:gd name="connsiteX8" fmla="*/ 436827 w 1004473"/>
              <a:gd name="connsiteY8" fmla="*/ 88557 h 734646"/>
              <a:gd name="connsiteX9" fmla="*/ 585108 w 1004473"/>
              <a:gd name="connsiteY9" fmla="*/ 397476 h 734646"/>
              <a:gd name="connsiteX10" fmla="*/ 251475 w 1004473"/>
              <a:gd name="connsiteY10" fmla="*/ 459260 h 734646"/>
              <a:gd name="connsiteX11" fmla="*/ 4341 w 1004473"/>
              <a:gd name="connsiteY11" fmla="*/ 731109 h 734646"/>
              <a:gd name="connsiteX0" fmla="*/ 4341 w 1228373"/>
              <a:gd name="connsiteY0" fmla="*/ 1057560 h 1061097"/>
              <a:gd name="connsiteX1" fmla="*/ 461540 w 1228373"/>
              <a:gd name="connsiteY1" fmla="*/ 946349 h 1061097"/>
              <a:gd name="connsiteX2" fmla="*/ 770459 w 1228373"/>
              <a:gd name="connsiteY2" fmla="*/ 1032846 h 1061097"/>
              <a:gd name="connsiteX3" fmla="*/ 980524 w 1228373"/>
              <a:gd name="connsiteY3" fmla="*/ 921635 h 1061097"/>
              <a:gd name="connsiteX4" fmla="*/ 992881 w 1228373"/>
              <a:gd name="connsiteY4" fmla="*/ 662143 h 1061097"/>
              <a:gd name="connsiteX5" fmla="*/ 1227659 w 1228373"/>
              <a:gd name="connsiteY5" fmla="*/ 7235 h 1061097"/>
              <a:gd name="connsiteX6" fmla="*/ 906384 w 1228373"/>
              <a:gd name="connsiteY6" fmla="*/ 328511 h 1061097"/>
              <a:gd name="connsiteX7" fmla="*/ 819886 w 1228373"/>
              <a:gd name="connsiteY7" fmla="*/ 588003 h 1061097"/>
              <a:gd name="connsiteX8" fmla="*/ 436827 w 1228373"/>
              <a:gd name="connsiteY8" fmla="*/ 415008 h 1061097"/>
              <a:gd name="connsiteX9" fmla="*/ 585108 w 1228373"/>
              <a:gd name="connsiteY9" fmla="*/ 723927 h 1061097"/>
              <a:gd name="connsiteX10" fmla="*/ 251475 w 1228373"/>
              <a:gd name="connsiteY10" fmla="*/ 785711 h 1061097"/>
              <a:gd name="connsiteX11" fmla="*/ 4341 w 1228373"/>
              <a:gd name="connsiteY11" fmla="*/ 1057560 h 1061097"/>
              <a:gd name="connsiteX0" fmla="*/ 4341 w 1230567"/>
              <a:gd name="connsiteY0" fmla="*/ 1072495 h 1076032"/>
              <a:gd name="connsiteX1" fmla="*/ 461540 w 1230567"/>
              <a:gd name="connsiteY1" fmla="*/ 961284 h 1076032"/>
              <a:gd name="connsiteX2" fmla="*/ 770459 w 1230567"/>
              <a:gd name="connsiteY2" fmla="*/ 1047781 h 1076032"/>
              <a:gd name="connsiteX3" fmla="*/ 980524 w 1230567"/>
              <a:gd name="connsiteY3" fmla="*/ 936570 h 1076032"/>
              <a:gd name="connsiteX4" fmla="*/ 992881 w 1230567"/>
              <a:gd name="connsiteY4" fmla="*/ 677078 h 1076032"/>
              <a:gd name="connsiteX5" fmla="*/ 1227659 w 1230567"/>
              <a:gd name="connsiteY5" fmla="*/ 22170 h 1076032"/>
              <a:gd name="connsiteX6" fmla="*/ 807530 w 1230567"/>
              <a:gd name="connsiteY6" fmla="*/ 195165 h 1076032"/>
              <a:gd name="connsiteX7" fmla="*/ 819886 w 1230567"/>
              <a:gd name="connsiteY7" fmla="*/ 602938 h 1076032"/>
              <a:gd name="connsiteX8" fmla="*/ 436827 w 1230567"/>
              <a:gd name="connsiteY8" fmla="*/ 429943 h 1076032"/>
              <a:gd name="connsiteX9" fmla="*/ 585108 w 1230567"/>
              <a:gd name="connsiteY9" fmla="*/ 738862 h 1076032"/>
              <a:gd name="connsiteX10" fmla="*/ 251475 w 1230567"/>
              <a:gd name="connsiteY10" fmla="*/ 800646 h 1076032"/>
              <a:gd name="connsiteX11" fmla="*/ 4341 w 1230567"/>
              <a:gd name="connsiteY11" fmla="*/ 1072495 h 1076032"/>
              <a:gd name="connsiteX0" fmla="*/ 4341 w 1231061"/>
              <a:gd name="connsiteY0" fmla="*/ 1053601 h 1057138"/>
              <a:gd name="connsiteX1" fmla="*/ 461540 w 1231061"/>
              <a:gd name="connsiteY1" fmla="*/ 942390 h 1057138"/>
              <a:gd name="connsiteX2" fmla="*/ 770459 w 1231061"/>
              <a:gd name="connsiteY2" fmla="*/ 1028887 h 1057138"/>
              <a:gd name="connsiteX3" fmla="*/ 980524 w 1231061"/>
              <a:gd name="connsiteY3" fmla="*/ 917676 h 1057138"/>
              <a:gd name="connsiteX4" fmla="*/ 992881 w 1231061"/>
              <a:gd name="connsiteY4" fmla="*/ 658184 h 1057138"/>
              <a:gd name="connsiteX5" fmla="*/ 1005238 w 1231061"/>
              <a:gd name="connsiteY5" fmla="*/ 312196 h 1057138"/>
              <a:gd name="connsiteX6" fmla="*/ 1227659 w 1231061"/>
              <a:gd name="connsiteY6" fmla="*/ 3276 h 1057138"/>
              <a:gd name="connsiteX7" fmla="*/ 807530 w 1231061"/>
              <a:gd name="connsiteY7" fmla="*/ 176271 h 1057138"/>
              <a:gd name="connsiteX8" fmla="*/ 819886 w 1231061"/>
              <a:gd name="connsiteY8" fmla="*/ 584044 h 1057138"/>
              <a:gd name="connsiteX9" fmla="*/ 436827 w 1231061"/>
              <a:gd name="connsiteY9" fmla="*/ 411049 h 1057138"/>
              <a:gd name="connsiteX10" fmla="*/ 585108 w 1231061"/>
              <a:gd name="connsiteY10" fmla="*/ 719968 h 1057138"/>
              <a:gd name="connsiteX11" fmla="*/ 251475 w 1231061"/>
              <a:gd name="connsiteY11" fmla="*/ 781752 h 1057138"/>
              <a:gd name="connsiteX12" fmla="*/ 4341 w 1231061"/>
              <a:gd name="connsiteY12" fmla="*/ 1053601 h 1057138"/>
              <a:gd name="connsiteX0" fmla="*/ 4341 w 1231061"/>
              <a:gd name="connsiteY0" fmla="*/ 1053601 h 1057138"/>
              <a:gd name="connsiteX1" fmla="*/ 461540 w 1231061"/>
              <a:gd name="connsiteY1" fmla="*/ 942390 h 1057138"/>
              <a:gd name="connsiteX2" fmla="*/ 770459 w 1231061"/>
              <a:gd name="connsiteY2" fmla="*/ 1028887 h 1057138"/>
              <a:gd name="connsiteX3" fmla="*/ 1029951 w 1231061"/>
              <a:gd name="connsiteY3" fmla="*/ 930033 h 1057138"/>
              <a:gd name="connsiteX4" fmla="*/ 992881 w 1231061"/>
              <a:gd name="connsiteY4" fmla="*/ 658184 h 1057138"/>
              <a:gd name="connsiteX5" fmla="*/ 1005238 w 1231061"/>
              <a:gd name="connsiteY5" fmla="*/ 312196 h 1057138"/>
              <a:gd name="connsiteX6" fmla="*/ 1227659 w 1231061"/>
              <a:gd name="connsiteY6" fmla="*/ 3276 h 1057138"/>
              <a:gd name="connsiteX7" fmla="*/ 807530 w 1231061"/>
              <a:gd name="connsiteY7" fmla="*/ 176271 h 1057138"/>
              <a:gd name="connsiteX8" fmla="*/ 819886 w 1231061"/>
              <a:gd name="connsiteY8" fmla="*/ 584044 h 1057138"/>
              <a:gd name="connsiteX9" fmla="*/ 436827 w 1231061"/>
              <a:gd name="connsiteY9" fmla="*/ 411049 h 1057138"/>
              <a:gd name="connsiteX10" fmla="*/ 585108 w 1231061"/>
              <a:gd name="connsiteY10" fmla="*/ 719968 h 1057138"/>
              <a:gd name="connsiteX11" fmla="*/ 251475 w 1231061"/>
              <a:gd name="connsiteY11" fmla="*/ 781752 h 1057138"/>
              <a:gd name="connsiteX12" fmla="*/ 4341 w 1231061"/>
              <a:gd name="connsiteY12" fmla="*/ 1053601 h 1057138"/>
              <a:gd name="connsiteX0" fmla="*/ 4341 w 1231061"/>
              <a:gd name="connsiteY0" fmla="*/ 1053601 h 1057138"/>
              <a:gd name="connsiteX1" fmla="*/ 461540 w 1231061"/>
              <a:gd name="connsiteY1" fmla="*/ 942390 h 1057138"/>
              <a:gd name="connsiteX2" fmla="*/ 770459 w 1231061"/>
              <a:gd name="connsiteY2" fmla="*/ 1028887 h 1057138"/>
              <a:gd name="connsiteX3" fmla="*/ 1029951 w 1231061"/>
              <a:gd name="connsiteY3" fmla="*/ 930033 h 1057138"/>
              <a:gd name="connsiteX4" fmla="*/ 992881 w 1231061"/>
              <a:gd name="connsiteY4" fmla="*/ 658184 h 1057138"/>
              <a:gd name="connsiteX5" fmla="*/ 1005238 w 1231061"/>
              <a:gd name="connsiteY5" fmla="*/ 312196 h 1057138"/>
              <a:gd name="connsiteX6" fmla="*/ 1227659 w 1231061"/>
              <a:gd name="connsiteY6" fmla="*/ 3276 h 1057138"/>
              <a:gd name="connsiteX7" fmla="*/ 807530 w 1231061"/>
              <a:gd name="connsiteY7" fmla="*/ 176271 h 1057138"/>
              <a:gd name="connsiteX8" fmla="*/ 819886 w 1231061"/>
              <a:gd name="connsiteY8" fmla="*/ 584044 h 1057138"/>
              <a:gd name="connsiteX9" fmla="*/ 436827 w 1231061"/>
              <a:gd name="connsiteY9" fmla="*/ 411049 h 1057138"/>
              <a:gd name="connsiteX10" fmla="*/ 585108 w 1231061"/>
              <a:gd name="connsiteY10" fmla="*/ 719968 h 1057138"/>
              <a:gd name="connsiteX11" fmla="*/ 251475 w 1231061"/>
              <a:gd name="connsiteY11" fmla="*/ 781752 h 1057138"/>
              <a:gd name="connsiteX12" fmla="*/ 4341 w 1231061"/>
              <a:gd name="connsiteY12" fmla="*/ 1053601 h 1057138"/>
              <a:gd name="connsiteX0" fmla="*/ 4341 w 1088125"/>
              <a:gd name="connsiteY0" fmla="*/ 1029559 h 1033096"/>
              <a:gd name="connsiteX1" fmla="*/ 461540 w 1088125"/>
              <a:gd name="connsiteY1" fmla="*/ 918348 h 1033096"/>
              <a:gd name="connsiteX2" fmla="*/ 770459 w 1088125"/>
              <a:gd name="connsiteY2" fmla="*/ 1004845 h 1033096"/>
              <a:gd name="connsiteX3" fmla="*/ 1029951 w 1088125"/>
              <a:gd name="connsiteY3" fmla="*/ 905991 h 1033096"/>
              <a:gd name="connsiteX4" fmla="*/ 992881 w 1088125"/>
              <a:gd name="connsiteY4" fmla="*/ 634142 h 1033096"/>
              <a:gd name="connsiteX5" fmla="*/ 1005238 w 1088125"/>
              <a:gd name="connsiteY5" fmla="*/ 288154 h 1033096"/>
              <a:gd name="connsiteX6" fmla="*/ 1079377 w 1088125"/>
              <a:gd name="connsiteY6" fmla="*/ 3947 h 1033096"/>
              <a:gd name="connsiteX7" fmla="*/ 807530 w 1088125"/>
              <a:gd name="connsiteY7" fmla="*/ 152229 h 1033096"/>
              <a:gd name="connsiteX8" fmla="*/ 819886 w 1088125"/>
              <a:gd name="connsiteY8" fmla="*/ 560002 h 1033096"/>
              <a:gd name="connsiteX9" fmla="*/ 436827 w 1088125"/>
              <a:gd name="connsiteY9" fmla="*/ 387007 h 1033096"/>
              <a:gd name="connsiteX10" fmla="*/ 585108 w 1088125"/>
              <a:gd name="connsiteY10" fmla="*/ 695926 h 1033096"/>
              <a:gd name="connsiteX11" fmla="*/ 251475 w 1088125"/>
              <a:gd name="connsiteY11" fmla="*/ 757710 h 1033096"/>
              <a:gd name="connsiteX12" fmla="*/ 4341 w 1088125"/>
              <a:gd name="connsiteY12" fmla="*/ 1029559 h 1033096"/>
              <a:gd name="connsiteX0" fmla="*/ 4341 w 1161067"/>
              <a:gd name="connsiteY0" fmla="*/ 1176127 h 1179664"/>
              <a:gd name="connsiteX1" fmla="*/ 461540 w 1161067"/>
              <a:gd name="connsiteY1" fmla="*/ 1064916 h 1179664"/>
              <a:gd name="connsiteX2" fmla="*/ 770459 w 1161067"/>
              <a:gd name="connsiteY2" fmla="*/ 1151413 h 1179664"/>
              <a:gd name="connsiteX3" fmla="*/ 1029951 w 1161067"/>
              <a:gd name="connsiteY3" fmla="*/ 1052559 h 1179664"/>
              <a:gd name="connsiteX4" fmla="*/ 992881 w 1161067"/>
              <a:gd name="connsiteY4" fmla="*/ 780710 h 1179664"/>
              <a:gd name="connsiteX5" fmla="*/ 1005238 w 1161067"/>
              <a:gd name="connsiteY5" fmla="*/ 434722 h 1179664"/>
              <a:gd name="connsiteX6" fmla="*/ 1156231 w 1161067"/>
              <a:gd name="connsiteY6" fmla="*/ 1753 h 1179664"/>
              <a:gd name="connsiteX7" fmla="*/ 807530 w 1161067"/>
              <a:gd name="connsiteY7" fmla="*/ 298797 h 1179664"/>
              <a:gd name="connsiteX8" fmla="*/ 819886 w 1161067"/>
              <a:gd name="connsiteY8" fmla="*/ 706570 h 1179664"/>
              <a:gd name="connsiteX9" fmla="*/ 436827 w 1161067"/>
              <a:gd name="connsiteY9" fmla="*/ 533575 h 1179664"/>
              <a:gd name="connsiteX10" fmla="*/ 585108 w 1161067"/>
              <a:gd name="connsiteY10" fmla="*/ 842494 h 1179664"/>
              <a:gd name="connsiteX11" fmla="*/ 251475 w 1161067"/>
              <a:gd name="connsiteY11" fmla="*/ 904278 h 1179664"/>
              <a:gd name="connsiteX12" fmla="*/ 4341 w 1161067"/>
              <a:gd name="connsiteY12" fmla="*/ 1176127 h 1179664"/>
              <a:gd name="connsiteX0" fmla="*/ 4341 w 1161067"/>
              <a:gd name="connsiteY0" fmla="*/ 1176127 h 1181662"/>
              <a:gd name="connsiteX1" fmla="*/ 461540 w 1161067"/>
              <a:gd name="connsiteY1" fmla="*/ 1091964 h 1181662"/>
              <a:gd name="connsiteX2" fmla="*/ 770459 w 1161067"/>
              <a:gd name="connsiteY2" fmla="*/ 1151413 h 1181662"/>
              <a:gd name="connsiteX3" fmla="*/ 1029951 w 1161067"/>
              <a:gd name="connsiteY3" fmla="*/ 1052559 h 1181662"/>
              <a:gd name="connsiteX4" fmla="*/ 992881 w 1161067"/>
              <a:gd name="connsiteY4" fmla="*/ 780710 h 1181662"/>
              <a:gd name="connsiteX5" fmla="*/ 1005238 w 1161067"/>
              <a:gd name="connsiteY5" fmla="*/ 434722 h 1181662"/>
              <a:gd name="connsiteX6" fmla="*/ 1156231 w 1161067"/>
              <a:gd name="connsiteY6" fmla="*/ 1753 h 1181662"/>
              <a:gd name="connsiteX7" fmla="*/ 807530 w 1161067"/>
              <a:gd name="connsiteY7" fmla="*/ 298797 h 1181662"/>
              <a:gd name="connsiteX8" fmla="*/ 819886 w 1161067"/>
              <a:gd name="connsiteY8" fmla="*/ 706570 h 1181662"/>
              <a:gd name="connsiteX9" fmla="*/ 436827 w 1161067"/>
              <a:gd name="connsiteY9" fmla="*/ 533575 h 1181662"/>
              <a:gd name="connsiteX10" fmla="*/ 585108 w 1161067"/>
              <a:gd name="connsiteY10" fmla="*/ 842494 h 1181662"/>
              <a:gd name="connsiteX11" fmla="*/ 251475 w 1161067"/>
              <a:gd name="connsiteY11" fmla="*/ 904278 h 1181662"/>
              <a:gd name="connsiteX12" fmla="*/ 4341 w 1161067"/>
              <a:gd name="connsiteY12" fmla="*/ 1176127 h 1181662"/>
              <a:gd name="connsiteX0" fmla="*/ 19869 w 1176595"/>
              <a:gd name="connsiteY0" fmla="*/ 1176127 h 1188476"/>
              <a:gd name="connsiteX1" fmla="*/ 477068 w 1176595"/>
              <a:gd name="connsiteY1" fmla="*/ 1091964 h 1188476"/>
              <a:gd name="connsiteX2" fmla="*/ 785987 w 1176595"/>
              <a:gd name="connsiteY2" fmla="*/ 1151413 h 1188476"/>
              <a:gd name="connsiteX3" fmla="*/ 1045479 w 1176595"/>
              <a:gd name="connsiteY3" fmla="*/ 1052559 h 1188476"/>
              <a:gd name="connsiteX4" fmla="*/ 1008409 w 1176595"/>
              <a:gd name="connsiteY4" fmla="*/ 780710 h 1188476"/>
              <a:gd name="connsiteX5" fmla="*/ 1020766 w 1176595"/>
              <a:gd name="connsiteY5" fmla="*/ 434722 h 1188476"/>
              <a:gd name="connsiteX6" fmla="*/ 1171759 w 1176595"/>
              <a:gd name="connsiteY6" fmla="*/ 1753 h 1188476"/>
              <a:gd name="connsiteX7" fmla="*/ 823058 w 1176595"/>
              <a:gd name="connsiteY7" fmla="*/ 298797 h 1188476"/>
              <a:gd name="connsiteX8" fmla="*/ 835414 w 1176595"/>
              <a:gd name="connsiteY8" fmla="*/ 706570 h 1188476"/>
              <a:gd name="connsiteX9" fmla="*/ 452355 w 1176595"/>
              <a:gd name="connsiteY9" fmla="*/ 533575 h 1188476"/>
              <a:gd name="connsiteX10" fmla="*/ 600636 w 1176595"/>
              <a:gd name="connsiteY10" fmla="*/ 842494 h 1188476"/>
              <a:gd name="connsiteX11" fmla="*/ 134255 w 1176595"/>
              <a:gd name="connsiteY11" fmla="*/ 775802 h 1188476"/>
              <a:gd name="connsiteX12" fmla="*/ 19869 w 1176595"/>
              <a:gd name="connsiteY12" fmla="*/ 1176127 h 1188476"/>
              <a:gd name="connsiteX0" fmla="*/ 11703 w 1259257"/>
              <a:gd name="connsiteY0" fmla="*/ 1378985 h 1385142"/>
              <a:gd name="connsiteX1" fmla="*/ 559730 w 1259257"/>
              <a:gd name="connsiteY1" fmla="*/ 1091964 h 1385142"/>
              <a:gd name="connsiteX2" fmla="*/ 868649 w 1259257"/>
              <a:gd name="connsiteY2" fmla="*/ 1151413 h 1385142"/>
              <a:gd name="connsiteX3" fmla="*/ 1128141 w 1259257"/>
              <a:gd name="connsiteY3" fmla="*/ 1052559 h 1385142"/>
              <a:gd name="connsiteX4" fmla="*/ 1091071 w 1259257"/>
              <a:gd name="connsiteY4" fmla="*/ 780710 h 1385142"/>
              <a:gd name="connsiteX5" fmla="*/ 1103428 w 1259257"/>
              <a:gd name="connsiteY5" fmla="*/ 434722 h 1385142"/>
              <a:gd name="connsiteX6" fmla="*/ 1254421 w 1259257"/>
              <a:gd name="connsiteY6" fmla="*/ 1753 h 1385142"/>
              <a:gd name="connsiteX7" fmla="*/ 905720 w 1259257"/>
              <a:gd name="connsiteY7" fmla="*/ 298797 h 1385142"/>
              <a:gd name="connsiteX8" fmla="*/ 918076 w 1259257"/>
              <a:gd name="connsiteY8" fmla="*/ 706570 h 1385142"/>
              <a:gd name="connsiteX9" fmla="*/ 535017 w 1259257"/>
              <a:gd name="connsiteY9" fmla="*/ 533575 h 1385142"/>
              <a:gd name="connsiteX10" fmla="*/ 683298 w 1259257"/>
              <a:gd name="connsiteY10" fmla="*/ 842494 h 1385142"/>
              <a:gd name="connsiteX11" fmla="*/ 216917 w 1259257"/>
              <a:gd name="connsiteY11" fmla="*/ 775802 h 1385142"/>
              <a:gd name="connsiteX12" fmla="*/ 11703 w 1259257"/>
              <a:gd name="connsiteY12" fmla="*/ 1378985 h 1385142"/>
              <a:gd name="connsiteX0" fmla="*/ 5618 w 1253172"/>
              <a:gd name="connsiteY0" fmla="*/ 1378985 h 1382633"/>
              <a:gd name="connsiteX1" fmla="*/ 553645 w 1253172"/>
              <a:gd name="connsiteY1" fmla="*/ 1091964 h 1382633"/>
              <a:gd name="connsiteX2" fmla="*/ 862564 w 1253172"/>
              <a:gd name="connsiteY2" fmla="*/ 1151413 h 1382633"/>
              <a:gd name="connsiteX3" fmla="*/ 1122056 w 1253172"/>
              <a:gd name="connsiteY3" fmla="*/ 1052559 h 1382633"/>
              <a:gd name="connsiteX4" fmla="*/ 1084986 w 1253172"/>
              <a:gd name="connsiteY4" fmla="*/ 780710 h 1382633"/>
              <a:gd name="connsiteX5" fmla="*/ 1097343 w 1253172"/>
              <a:gd name="connsiteY5" fmla="*/ 434722 h 1382633"/>
              <a:gd name="connsiteX6" fmla="*/ 1248336 w 1253172"/>
              <a:gd name="connsiteY6" fmla="*/ 1753 h 1382633"/>
              <a:gd name="connsiteX7" fmla="*/ 899635 w 1253172"/>
              <a:gd name="connsiteY7" fmla="*/ 298797 h 1382633"/>
              <a:gd name="connsiteX8" fmla="*/ 911991 w 1253172"/>
              <a:gd name="connsiteY8" fmla="*/ 706570 h 1382633"/>
              <a:gd name="connsiteX9" fmla="*/ 528932 w 1253172"/>
              <a:gd name="connsiteY9" fmla="*/ 533575 h 1382633"/>
              <a:gd name="connsiteX10" fmla="*/ 677213 w 1253172"/>
              <a:gd name="connsiteY10" fmla="*/ 842494 h 1382633"/>
              <a:gd name="connsiteX11" fmla="*/ 287686 w 1253172"/>
              <a:gd name="connsiteY11" fmla="*/ 856945 h 1382633"/>
              <a:gd name="connsiteX12" fmla="*/ 5618 w 1253172"/>
              <a:gd name="connsiteY12" fmla="*/ 1378985 h 1382633"/>
              <a:gd name="connsiteX0" fmla="*/ 5618 w 1130348"/>
              <a:gd name="connsiteY0" fmla="*/ 1097068 h 1100716"/>
              <a:gd name="connsiteX1" fmla="*/ 553645 w 1130348"/>
              <a:gd name="connsiteY1" fmla="*/ 810047 h 1100716"/>
              <a:gd name="connsiteX2" fmla="*/ 862564 w 1130348"/>
              <a:gd name="connsiteY2" fmla="*/ 869496 h 1100716"/>
              <a:gd name="connsiteX3" fmla="*/ 1122056 w 1130348"/>
              <a:gd name="connsiteY3" fmla="*/ 770642 h 1100716"/>
              <a:gd name="connsiteX4" fmla="*/ 1084986 w 1130348"/>
              <a:gd name="connsiteY4" fmla="*/ 498793 h 1100716"/>
              <a:gd name="connsiteX5" fmla="*/ 1097343 w 1130348"/>
              <a:gd name="connsiteY5" fmla="*/ 152805 h 1100716"/>
              <a:gd name="connsiteX6" fmla="*/ 1108601 w 1130348"/>
              <a:gd name="connsiteY6" fmla="*/ 84980 h 1100716"/>
              <a:gd name="connsiteX7" fmla="*/ 899635 w 1130348"/>
              <a:gd name="connsiteY7" fmla="*/ 16880 h 1100716"/>
              <a:gd name="connsiteX8" fmla="*/ 911991 w 1130348"/>
              <a:gd name="connsiteY8" fmla="*/ 424653 h 1100716"/>
              <a:gd name="connsiteX9" fmla="*/ 528932 w 1130348"/>
              <a:gd name="connsiteY9" fmla="*/ 251658 h 1100716"/>
              <a:gd name="connsiteX10" fmla="*/ 677213 w 1130348"/>
              <a:gd name="connsiteY10" fmla="*/ 560577 h 1100716"/>
              <a:gd name="connsiteX11" fmla="*/ 287686 w 1130348"/>
              <a:gd name="connsiteY11" fmla="*/ 575028 h 1100716"/>
              <a:gd name="connsiteX12" fmla="*/ 5618 w 1130348"/>
              <a:gd name="connsiteY12" fmla="*/ 1097068 h 1100716"/>
              <a:gd name="connsiteX0" fmla="*/ 5618 w 1124327"/>
              <a:gd name="connsiteY0" fmla="*/ 1023525 h 1027173"/>
              <a:gd name="connsiteX1" fmla="*/ 553645 w 1124327"/>
              <a:gd name="connsiteY1" fmla="*/ 736504 h 1027173"/>
              <a:gd name="connsiteX2" fmla="*/ 862564 w 1124327"/>
              <a:gd name="connsiteY2" fmla="*/ 795953 h 1027173"/>
              <a:gd name="connsiteX3" fmla="*/ 1122056 w 1124327"/>
              <a:gd name="connsiteY3" fmla="*/ 697099 h 1027173"/>
              <a:gd name="connsiteX4" fmla="*/ 1084986 w 1124327"/>
              <a:gd name="connsiteY4" fmla="*/ 425250 h 1027173"/>
              <a:gd name="connsiteX5" fmla="*/ 1097343 w 1124327"/>
              <a:gd name="connsiteY5" fmla="*/ 79262 h 1027173"/>
              <a:gd name="connsiteX6" fmla="*/ 1108601 w 1124327"/>
              <a:gd name="connsiteY6" fmla="*/ 11437 h 1027173"/>
              <a:gd name="connsiteX7" fmla="*/ 990462 w 1124327"/>
              <a:gd name="connsiteY7" fmla="*/ 132672 h 1027173"/>
              <a:gd name="connsiteX8" fmla="*/ 911991 w 1124327"/>
              <a:gd name="connsiteY8" fmla="*/ 351110 h 1027173"/>
              <a:gd name="connsiteX9" fmla="*/ 528932 w 1124327"/>
              <a:gd name="connsiteY9" fmla="*/ 178115 h 1027173"/>
              <a:gd name="connsiteX10" fmla="*/ 677213 w 1124327"/>
              <a:gd name="connsiteY10" fmla="*/ 487034 h 1027173"/>
              <a:gd name="connsiteX11" fmla="*/ 287686 w 1124327"/>
              <a:gd name="connsiteY11" fmla="*/ 501485 h 1027173"/>
              <a:gd name="connsiteX12" fmla="*/ 5618 w 1124327"/>
              <a:gd name="connsiteY12" fmla="*/ 1023525 h 1027173"/>
              <a:gd name="connsiteX0" fmla="*/ 1128 w 1119837"/>
              <a:gd name="connsiteY0" fmla="*/ 1023525 h 1026261"/>
              <a:gd name="connsiteX1" fmla="*/ 549155 w 1119837"/>
              <a:gd name="connsiteY1" fmla="*/ 736504 h 1026261"/>
              <a:gd name="connsiteX2" fmla="*/ 858074 w 1119837"/>
              <a:gd name="connsiteY2" fmla="*/ 795953 h 1026261"/>
              <a:gd name="connsiteX3" fmla="*/ 1117566 w 1119837"/>
              <a:gd name="connsiteY3" fmla="*/ 697099 h 1026261"/>
              <a:gd name="connsiteX4" fmla="*/ 1080496 w 1119837"/>
              <a:gd name="connsiteY4" fmla="*/ 425250 h 1026261"/>
              <a:gd name="connsiteX5" fmla="*/ 1092853 w 1119837"/>
              <a:gd name="connsiteY5" fmla="*/ 79262 h 1026261"/>
              <a:gd name="connsiteX6" fmla="*/ 1104111 w 1119837"/>
              <a:gd name="connsiteY6" fmla="*/ 11437 h 1026261"/>
              <a:gd name="connsiteX7" fmla="*/ 985972 w 1119837"/>
              <a:gd name="connsiteY7" fmla="*/ 132672 h 1026261"/>
              <a:gd name="connsiteX8" fmla="*/ 907501 w 1119837"/>
              <a:gd name="connsiteY8" fmla="*/ 351110 h 1026261"/>
              <a:gd name="connsiteX9" fmla="*/ 524442 w 1119837"/>
              <a:gd name="connsiteY9" fmla="*/ 178115 h 1026261"/>
              <a:gd name="connsiteX10" fmla="*/ 672723 w 1119837"/>
              <a:gd name="connsiteY10" fmla="*/ 487034 h 1026261"/>
              <a:gd name="connsiteX11" fmla="*/ 410990 w 1119837"/>
              <a:gd name="connsiteY11" fmla="*/ 536157 h 1026261"/>
              <a:gd name="connsiteX12" fmla="*/ 1128 w 1119837"/>
              <a:gd name="connsiteY12" fmla="*/ 1023525 h 1026261"/>
              <a:gd name="connsiteX0" fmla="*/ 2526 w 924630"/>
              <a:gd name="connsiteY0" fmla="*/ 789485 h 801035"/>
              <a:gd name="connsiteX1" fmla="*/ 353948 w 924630"/>
              <a:gd name="connsiteY1" fmla="*/ 736504 h 801035"/>
              <a:gd name="connsiteX2" fmla="*/ 662867 w 924630"/>
              <a:gd name="connsiteY2" fmla="*/ 795953 h 801035"/>
              <a:gd name="connsiteX3" fmla="*/ 922359 w 924630"/>
              <a:gd name="connsiteY3" fmla="*/ 697099 h 801035"/>
              <a:gd name="connsiteX4" fmla="*/ 885289 w 924630"/>
              <a:gd name="connsiteY4" fmla="*/ 425250 h 801035"/>
              <a:gd name="connsiteX5" fmla="*/ 897646 w 924630"/>
              <a:gd name="connsiteY5" fmla="*/ 79262 h 801035"/>
              <a:gd name="connsiteX6" fmla="*/ 908904 w 924630"/>
              <a:gd name="connsiteY6" fmla="*/ 11437 h 801035"/>
              <a:gd name="connsiteX7" fmla="*/ 790765 w 924630"/>
              <a:gd name="connsiteY7" fmla="*/ 132672 h 801035"/>
              <a:gd name="connsiteX8" fmla="*/ 712294 w 924630"/>
              <a:gd name="connsiteY8" fmla="*/ 351110 h 801035"/>
              <a:gd name="connsiteX9" fmla="*/ 329235 w 924630"/>
              <a:gd name="connsiteY9" fmla="*/ 178115 h 801035"/>
              <a:gd name="connsiteX10" fmla="*/ 477516 w 924630"/>
              <a:gd name="connsiteY10" fmla="*/ 487034 h 801035"/>
              <a:gd name="connsiteX11" fmla="*/ 215783 w 924630"/>
              <a:gd name="connsiteY11" fmla="*/ 536157 h 801035"/>
              <a:gd name="connsiteX12" fmla="*/ 2526 w 924630"/>
              <a:gd name="connsiteY12" fmla="*/ 789485 h 801035"/>
              <a:gd name="connsiteX0" fmla="*/ 2526 w 952449"/>
              <a:gd name="connsiteY0" fmla="*/ 789485 h 797089"/>
              <a:gd name="connsiteX1" fmla="*/ 353948 w 952449"/>
              <a:gd name="connsiteY1" fmla="*/ 736504 h 797089"/>
              <a:gd name="connsiteX2" fmla="*/ 662867 w 952449"/>
              <a:gd name="connsiteY2" fmla="*/ 795953 h 797089"/>
              <a:gd name="connsiteX3" fmla="*/ 922359 w 952449"/>
              <a:gd name="connsiteY3" fmla="*/ 697099 h 797089"/>
              <a:gd name="connsiteX4" fmla="*/ 944271 w 952449"/>
              <a:gd name="connsiteY4" fmla="*/ 425250 h 797089"/>
              <a:gd name="connsiteX5" fmla="*/ 897646 w 952449"/>
              <a:gd name="connsiteY5" fmla="*/ 79262 h 797089"/>
              <a:gd name="connsiteX6" fmla="*/ 908904 w 952449"/>
              <a:gd name="connsiteY6" fmla="*/ 11437 h 797089"/>
              <a:gd name="connsiteX7" fmla="*/ 790765 w 952449"/>
              <a:gd name="connsiteY7" fmla="*/ 132672 h 797089"/>
              <a:gd name="connsiteX8" fmla="*/ 712294 w 952449"/>
              <a:gd name="connsiteY8" fmla="*/ 351110 h 797089"/>
              <a:gd name="connsiteX9" fmla="*/ 329235 w 952449"/>
              <a:gd name="connsiteY9" fmla="*/ 178115 h 797089"/>
              <a:gd name="connsiteX10" fmla="*/ 477516 w 952449"/>
              <a:gd name="connsiteY10" fmla="*/ 487034 h 797089"/>
              <a:gd name="connsiteX11" fmla="*/ 215783 w 952449"/>
              <a:gd name="connsiteY11" fmla="*/ 536157 h 797089"/>
              <a:gd name="connsiteX12" fmla="*/ 2526 w 952449"/>
              <a:gd name="connsiteY12" fmla="*/ 789485 h 79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52449" h="797089">
                <a:moveTo>
                  <a:pt x="2526" y="789485"/>
                </a:moveTo>
                <a:cubicBezTo>
                  <a:pt x="25553" y="822876"/>
                  <a:pt x="243891" y="735426"/>
                  <a:pt x="353948" y="736504"/>
                </a:cubicBezTo>
                <a:cubicBezTo>
                  <a:pt x="464005" y="737582"/>
                  <a:pt x="568132" y="802520"/>
                  <a:pt x="662867" y="795953"/>
                </a:cubicBezTo>
                <a:cubicBezTo>
                  <a:pt x="757602" y="789386"/>
                  <a:pt x="875458" y="758883"/>
                  <a:pt x="922359" y="697099"/>
                </a:cubicBezTo>
                <a:cubicBezTo>
                  <a:pt x="969260" y="635315"/>
                  <a:pt x="948390" y="528223"/>
                  <a:pt x="944271" y="425250"/>
                </a:cubicBezTo>
                <a:cubicBezTo>
                  <a:pt x="940152" y="322277"/>
                  <a:pt x="858516" y="188413"/>
                  <a:pt x="897646" y="79262"/>
                </a:cubicBezTo>
                <a:cubicBezTo>
                  <a:pt x="936776" y="-29889"/>
                  <a:pt x="926717" y="2535"/>
                  <a:pt x="908904" y="11437"/>
                </a:cubicBezTo>
                <a:cubicBezTo>
                  <a:pt x="891091" y="20339"/>
                  <a:pt x="823533" y="76060"/>
                  <a:pt x="790765" y="132672"/>
                </a:cubicBezTo>
                <a:cubicBezTo>
                  <a:pt x="757997" y="189284"/>
                  <a:pt x="789216" y="343536"/>
                  <a:pt x="712294" y="351110"/>
                </a:cubicBezTo>
                <a:cubicBezTo>
                  <a:pt x="635372" y="358684"/>
                  <a:pt x="368365" y="155461"/>
                  <a:pt x="329235" y="178115"/>
                </a:cubicBezTo>
                <a:cubicBezTo>
                  <a:pt x="290105" y="200769"/>
                  <a:pt x="496425" y="427360"/>
                  <a:pt x="477516" y="487034"/>
                </a:cubicBezTo>
                <a:cubicBezTo>
                  <a:pt x="458607" y="546708"/>
                  <a:pt x="312578" y="480552"/>
                  <a:pt x="215783" y="536157"/>
                </a:cubicBezTo>
                <a:cubicBezTo>
                  <a:pt x="118989" y="591763"/>
                  <a:pt x="-20501" y="756094"/>
                  <a:pt x="2526" y="789485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256929" y="3624245"/>
            <a:ext cx="144016" cy="144016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5-конечная звезда 5"/>
          <p:cNvSpPr/>
          <p:nvPr/>
        </p:nvSpPr>
        <p:spPr>
          <a:xfrm rot="1755018">
            <a:off x="2210632" y="2718530"/>
            <a:ext cx="763910" cy="664299"/>
          </a:xfrm>
          <a:custGeom>
            <a:avLst/>
            <a:gdLst>
              <a:gd name="connsiteX0" fmla="*/ 2 w 2088232"/>
              <a:gd name="connsiteY0" fmla="*/ 632604 h 1656184"/>
              <a:gd name="connsiteX1" fmla="*/ 797638 w 2088232"/>
              <a:gd name="connsiteY1" fmla="*/ 632609 h 1656184"/>
              <a:gd name="connsiteX2" fmla="*/ 1044116 w 2088232"/>
              <a:gd name="connsiteY2" fmla="*/ 0 h 1656184"/>
              <a:gd name="connsiteX3" fmla="*/ 1290594 w 2088232"/>
              <a:gd name="connsiteY3" fmla="*/ 632609 h 1656184"/>
              <a:gd name="connsiteX4" fmla="*/ 2088230 w 2088232"/>
              <a:gd name="connsiteY4" fmla="*/ 632604 h 1656184"/>
              <a:gd name="connsiteX5" fmla="*/ 1442926 w 2088232"/>
              <a:gd name="connsiteY5" fmla="*/ 1023574 h 1656184"/>
              <a:gd name="connsiteX6" fmla="*/ 1689414 w 2088232"/>
              <a:gd name="connsiteY6" fmla="*/ 1656180 h 1656184"/>
              <a:gd name="connsiteX7" fmla="*/ 1044116 w 2088232"/>
              <a:gd name="connsiteY7" fmla="*/ 1265203 h 1656184"/>
              <a:gd name="connsiteX8" fmla="*/ 398818 w 2088232"/>
              <a:gd name="connsiteY8" fmla="*/ 1656180 h 1656184"/>
              <a:gd name="connsiteX9" fmla="*/ 645306 w 2088232"/>
              <a:gd name="connsiteY9" fmla="*/ 1023574 h 1656184"/>
              <a:gd name="connsiteX10" fmla="*/ 2 w 2088232"/>
              <a:gd name="connsiteY10" fmla="*/ 632604 h 1656184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1044114 w 2088228"/>
              <a:gd name="connsiteY3" fmla="*/ 0 h 1656180"/>
              <a:gd name="connsiteX4" fmla="*/ 1290592 w 2088228"/>
              <a:gd name="connsiteY4" fmla="*/ 632609 h 1656180"/>
              <a:gd name="connsiteX5" fmla="*/ 2088228 w 2088228"/>
              <a:gd name="connsiteY5" fmla="*/ 632604 h 1656180"/>
              <a:gd name="connsiteX6" fmla="*/ 1442924 w 2088228"/>
              <a:gd name="connsiteY6" fmla="*/ 1023574 h 1656180"/>
              <a:gd name="connsiteX7" fmla="*/ 1689412 w 2088228"/>
              <a:gd name="connsiteY7" fmla="*/ 1656180 h 1656180"/>
              <a:gd name="connsiteX8" fmla="*/ 1044114 w 2088228"/>
              <a:gd name="connsiteY8" fmla="*/ 1265203 h 1656180"/>
              <a:gd name="connsiteX9" fmla="*/ 398816 w 2088228"/>
              <a:gd name="connsiteY9" fmla="*/ 1656180 h 1656180"/>
              <a:gd name="connsiteX10" fmla="*/ 645304 w 2088228"/>
              <a:gd name="connsiteY10" fmla="*/ 1023574 h 1656180"/>
              <a:gd name="connsiteX11" fmla="*/ 0 w 2088228"/>
              <a:gd name="connsiteY11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1044114 w 2088228"/>
              <a:gd name="connsiteY3" fmla="*/ 0 h 1656180"/>
              <a:gd name="connsiteX4" fmla="*/ 1290592 w 2088228"/>
              <a:gd name="connsiteY4" fmla="*/ 632609 h 1656180"/>
              <a:gd name="connsiteX5" fmla="*/ 2088228 w 2088228"/>
              <a:gd name="connsiteY5" fmla="*/ 632604 h 1656180"/>
              <a:gd name="connsiteX6" fmla="*/ 1442924 w 2088228"/>
              <a:gd name="connsiteY6" fmla="*/ 1023574 h 1656180"/>
              <a:gd name="connsiteX7" fmla="*/ 1689412 w 2088228"/>
              <a:gd name="connsiteY7" fmla="*/ 1656180 h 1656180"/>
              <a:gd name="connsiteX8" fmla="*/ 1044114 w 2088228"/>
              <a:gd name="connsiteY8" fmla="*/ 1265203 h 1656180"/>
              <a:gd name="connsiteX9" fmla="*/ 398816 w 2088228"/>
              <a:gd name="connsiteY9" fmla="*/ 1656180 h 1656180"/>
              <a:gd name="connsiteX10" fmla="*/ 645304 w 2088228"/>
              <a:gd name="connsiteY10" fmla="*/ 1023574 h 1656180"/>
              <a:gd name="connsiteX11" fmla="*/ 191129 w 2088228"/>
              <a:gd name="connsiteY11" fmla="*/ 847036 h 1656180"/>
              <a:gd name="connsiteX12" fmla="*/ 0 w 2088228"/>
              <a:gd name="connsiteY12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1044114 w 2088228"/>
              <a:gd name="connsiteY3" fmla="*/ 0 h 1656180"/>
              <a:gd name="connsiteX4" fmla="*/ 1290592 w 2088228"/>
              <a:gd name="connsiteY4" fmla="*/ 632609 h 1656180"/>
              <a:gd name="connsiteX5" fmla="*/ 2088228 w 2088228"/>
              <a:gd name="connsiteY5" fmla="*/ 632604 h 1656180"/>
              <a:gd name="connsiteX6" fmla="*/ 1442924 w 2088228"/>
              <a:gd name="connsiteY6" fmla="*/ 1023574 h 1656180"/>
              <a:gd name="connsiteX7" fmla="*/ 1689412 w 2088228"/>
              <a:gd name="connsiteY7" fmla="*/ 1656180 h 1656180"/>
              <a:gd name="connsiteX8" fmla="*/ 1044114 w 2088228"/>
              <a:gd name="connsiteY8" fmla="*/ 1265203 h 1656180"/>
              <a:gd name="connsiteX9" fmla="*/ 398816 w 2088228"/>
              <a:gd name="connsiteY9" fmla="*/ 1656180 h 1656180"/>
              <a:gd name="connsiteX10" fmla="*/ 645304 w 2088228"/>
              <a:gd name="connsiteY10" fmla="*/ 1023574 h 1656180"/>
              <a:gd name="connsiteX11" fmla="*/ 178772 w 2088228"/>
              <a:gd name="connsiteY11" fmla="*/ 884106 h 1656180"/>
              <a:gd name="connsiteX12" fmla="*/ 0 w 2088228"/>
              <a:gd name="connsiteY12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90592 w 2088228"/>
              <a:gd name="connsiteY5" fmla="*/ 632609 h 1656180"/>
              <a:gd name="connsiteX6" fmla="*/ 2088228 w 2088228"/>
              <a:gd name="connsiteY6" fmla="*/ 632604 h 1656180"/>
              <a:gd name="connsiteX7" fmla="*/ 1442924 w 2088228"/>
              <a:gd name="connsiteY7" fmla="*/ 1023574 h 1656180"/>
              <a:gd name="connsiteX8" fmla="*/ 1689412 w 2088228"/>
              <a:gd name="connsiteY8" fmla="*/ 1656180 h 1656180"/>
              <a:gd name="connsiteX9" fmla="*/ 1044114 w 2088228"/>
              <a:gd name="connsiteY9" fmla="*/ 1265203 h 1656180"/>
              <a:gd name="connsiteX10" fmla="*/ 398816 w 2088228"/>
              <a:gd name="connsiteY10" fmla="*/ 1656180 h 1656180"/>
              <a:gd name="connsiteX11" fmla="*/ 645304 w 2088228"/>
              <a:gd name="connsiteY11" fmla="*/ 1023574 h 1656180"/>
              <a:gd name="connsiteX12" fmla="*/ 178772 w 2088228"/>
              <a:gd name="connsiteY12" fmla="*/ 884106 h 1656180"/>
              <a:gd name="connsiteX13" fmla="*/ 0 w 2088228"/>
              <a:gd name="connsiteY13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2088228 w 2088228"/>
              <a:gd name="connsiteY7" fmla="*/ 632604 h 1656180"/>
              <a:gd name="connsiteX8" fmla="*/ 1442924 w 2088228"/>
              <a:gd name="connsiteY8" fmla="*/ 1023574 h 1656180"/>
              <a:gd name="connsiteX9" fmla="*/ 1689412 w 2088228"/>
              <a:gd name="connsiteY9" fmla="*/ 1656180 h 1656180"/>
              <a:gd name="connsiteX10" fmla="*/ 1044114 w 2088228"/>
              <a:gd name="connsiteY10" fmla="*/ 1265203 h 1656180"/>
              <a:gd name="connsiteX11" fmla="*/ 398816 w 2088228"/>
              <a:gd name="connsiteY11" fmla="*/ 1656180 h 1656180"/>
              <a:gd name="connsiteX12" fmla="*/ 645304 w 2088228"/>
              <a:gd name="connsiteY12" fmla="*/ 1023574 h 1656180"/>
              <a:gd name="connsiteX13" fmla="*/ 178772 w 2088228"/>
              <a:gd name="connsiteY13" fmla="*/ 884106 h 1656180"/>
              <a:gd name="connsiteX14" fmla="*/ 0 w 2088228"/>
              <a:gd name="connsiteY14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442924 w 2088228"/>
              <a:gd name="connsiteY9" fmla="*/ 1023574 h 1656180"/>
              <a:gd name="connsiteX10" fmla="*/ 1689412 w 2088228"/>
              <a:gd name="connsiteY10" fmla="*/ 1656180 h 1656180"/>
              <a:gd name="connsiteX11" fmla="*/ 1044114 w 2088228"/>
              <a:gd name="connsiteY11" fmla="*/ 1265203 h 1656180"/>
              <a:gd name="connsiteX12" fmla="*/ 398816 w 2088228"/>
              <a:gd name="connsiteY12" fmla="*/ 1656180 h 1656180"/>
              <a:gd name="connsiteX13" fmla="*/ 645304 w 2088228"/>
              <a:gd name="connsiteY13" fmla="*/ 1023574 h 1656180"/>
              <a:gd name="connsiteX14" fmla="*/ 178772 w 2088228"/>
              <a:gd name="connsiteY14" fmla="*/ 884106 h 1656180"/>
              <a:gd name="connsiteX15" fmla="*/ 0 w 2088228"/>
              <a:gd name="connsiteY15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89412 w 2088228"/>
              <a:gd name="connsiteY11" fmla="*/ 1656180 h 1656180"/>
              <a:gd name="connsiteX12" fmla="*/ 1044114 w 2088228"/>
              <a:gd name="connsiteY12" fmla="*/ 1265203 h 1656180"/>
              <a:gd name="connsiteX13" fmla="*/ 398816 w 2088228"/>
              <a:gd name="connsiteY13" fmla="*/ 1656180 h 1656180"/>
              <a:gd name="connsiteX14" fmla="*/ 645304 w 2088228"/>
              <a:gd name="connsiteY14" fmla="*/ 1023574 h 1656180"/>
              <a:gd name="connsiteX15" fmla="*/ 178772 w 2088228"/>
              <a:gd name="connsiteY15" fmla="*/ 884106 h 1656180"/>
              <a:gd name="connsiteX16" fmla="*/ 0 w 2088228"/>
              <a:gd name="connsiteY16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044114 w 2088228"/>
              <a:gd name="connsiteY13" fmla="*/ 1265203 h 1656180"/>
              <a:gd name="connsiteX14" fmla="*/ 398816 w 2088228"/>
              <a:gd name="connsiteY14" fmla="*/ 1656180 h 1656180"/>
              <a:gd name="connsiteX15" fmla="*/ 645304 w 2088228"/>
              <a:gd name="connsiteY15" fmla="*/ 1023574 h 1656180"/>
              <a:gd name="connsiteX16" fmla="*/ 178772 w 2088228"/>
              <a:gd name="connsiteY16" fmla="*/ 884106 h 1656180"/>
              <a:gd name="connsiteX17" fmla="*/ 0 w 2088228"/>
              <a:gd name="connsiteY17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398816 w 2088228"/>
              <a:gd name="connsiteY15" fmla="*/ 1656180 h 1656180"/>
              <a:gd name="connsiteX16" fmla="*/ 645304 w 2088228"/>
              <a:gd name="connsiteY16" fmla="*/ 1023574 h 1656180"/>
              <a:gd name="connsiteX17" fmla="*/ 178772 w 2088228"/>
              <a:gd name="connsiteY17" fmla="*/ 884106 h 1656180"/>
              <a:gd name="connsiteX18" fmla="*/ 0 w 2088228"/>
              <a:gd name="connsiteY18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645304 w 2088228"/>
              <a:gd name="connsiteY17" fmla="*/ 1023574 h 1656180"/>
              <a:gd name="connsiteX18" fmla="*/ 178772 w 2088228"/>
              <a:gd name="connsiteY18" fmla="*/ 884106 h 1656180"/>
              <a:gd name="connsiteX19" fmla="*/ 0 w 2088228"/>
              <a:gd name="connsiteY19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104565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104565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805942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192128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104565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805942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088228" h="1656180">
                <a:moveTo>
                  <a:pt x="0" y="632604"/>
                </a:moveTo>
                <a:cubicBezTo>
                  <a:pt x="109018" y="634060"/>
                  <a:pt x="218035" y="499591"/>
                  <a:pt x="327053" y="501047"/>
                </a:cubicBezTo>
                <a:lnTo>
                  <a:pt x="871776" y="817961"/>
                </a:lnTo>
                <a:cubicBezTo>
                  <a:pt x="916742" y="695847"/>
                  <a:pt x="764001" y="314242"/>
                  <a:pt x="808967" y="192128"/>
                </a:cubicBezTo>
                <a:lnTo>
                  <a:pt x="1044114" y="0"/>
                </a:lnTo>
                <a:cubicBezTo>
                  <a:pt x="1072823" y="80518"/>
                  <a:pt x="1249814" y="136323"/>
                  <a:pt x="1278523" y="216841"/>
                </a:cubicBezTo>
                <a:lnTo>
                  <a:pt x="1154668" y="805604"/>
                </a:lnTo>
                <a:cubicBezTo>
                  <a:pt x="1298926" y="802939"/>
                  <a:pt x="1616179" y="466641"/>
                  <a:pt x="1760437" y="463976"/>
                </a:cubicBezTo>
                <a:lnTo>
                  <a:pt x="2088228" y="632604"/>
                </a:lnTo>
                <a:cubicBezTo>
                  <a:pt x="1987202" y="691725"/>
                  <a:pt x="1997387" y="824985"/>
                  <a:pt x="1896361" y="884106"/>
                </a:cubicBezTo>
                <a:lnTo>
                  <a:pt x="1183432" y="986504"/>
                </a:lnTo>
                <a:cubicBezTo>
                  <a:pt x="1223367" y="1084177"/>
                  <a:pt x="1658718" y="1218920"/>
                  <a:pt x="1698653" y="1316593"/>
                </a:cubicBezTo>
                <a:lnTo>
                  <a:pt x="1689412" y="1656180"/>
                </a:lnTo>
                <a:cubicBezTo>
                  <a:pt x="1597757" y="1600649"/>
                  <a:pt x="1444319" y="1643972"/>
                  <a:pt x="1352664" y="1588441"/>
                </a:cubicBezTo>
                <a:lnTo>
                  <a:pt x="1044114" y="1104565"/>
                </a:lnTo>
                <a:cubicBezTo>
                  <a:pt x="928661" y="1179360"/>
                  <a:pt x="887349" y="1513646"/>
                  <a:pt x="771896" y="1588441"/>
                </a:cubicBezTo>
                <a:lnTo>
                  <a:pt x="398816" y="1656180"/>
                </a:lnTo>
                <a:cubicBezTo>
                  <a:pt x="432560" y="1559460"/>
                  <a:pt x="367450" y="1400956"/>
                  <a:pt x="401194" y="1304236"/>
                </a:cubicBezTo>
                <a:lnTo>
                  <a:pt x="805942" y="1023574"/>
                </a:lnTo>
                <a:cubicBezTo>
                  <a:pt x="666907" y="935896"/>
                  <a:pt x="317807" y="971784"/>
                  <a:pt x="178772" y="884106"/>
                </a:cubicBezTo>
                <a:lnTo>
                  <a:pt x="0" y="63260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2486778" y="2971205"/>
            <a:ext cx="144016" cy="158947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5436096" y="2902210"/>
            <a:ext cx="1080120" cy="454782"/>
          </a:xfrm>
          <a:prstGeom prst="rect">
            <a:avLst/>
          </a:prstGeom>
          <a:solidFill>
            <a:srgbClr val="33CCFF"/>
          </a:solidFill>
          <a:ln>
            <a:solidFill>
              <a:srgbClr val="33CCFF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5436096" y="3581748"/>
            <a:ext cx="1080120" cy="454782"/>
          </a:xfrm>
          <a:prstGeom prst="rect">
            <a:avLst/>
          </a:prstGeom>
          <a:solidFill>
            <a:srgbClr val="CC33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5436096" y="4250006"/>
            <a:ext cx="1080120" cy="45478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Заголовок 1"/>
          <p:cNvSpPr>
            <a:spLocks noGrp="1"/>
          </p:cNvSpPr>
          <p:nvPr>
            <p:ph type="ctrTitle"/>
          </p:nvPr>
        </p:nvSpPr>
        <p:spPr>
          <a:xfrm>
            <a:off x="684213" y="476250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latin typeface="Arial" pitchFamily="34" charset="0"/>
                <a:cs typeface="Arial" pitchFamily="34" charset="0"/>
              </a:rPr>
              <a:t>5. Используя формулу деления с остатком, найдите делимое, если делитель 9, неполное частное 5, остаток 4.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894512" y="2868542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29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894512" y="3547529"/>
            <a:ext cx="1853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49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893954" y="4207719"/>
            <a:ext cx="1853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41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Управляющая кнопка: далее 32">
            <a:hlinkClick r:id="" action="ppaction://hlinkshowjump?jump=nextslide" highlightClick="1"/>
          </p:cNvPr>
          <p:cNvSpPr/>
          <p:nvPr/>
        </p:nvSpPr>
        <p:spPr>
          <a:xfrm>
            <a:off x="7956376" y="6021288"/>
            <a:ext cx="1080120" cy="720080"/>
          </a:xfrm>
          <a:prstGeom prst="actionButtonForwardNext">
            <a:avLst/>
          </a:prstGeom>
          <a:solidFill>
            <a:srgbClr val="00B0F0"/>
          </a:solidFill>
          <a:ln>
            <a:solidFill>
              <a:srgbClr val="33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2049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1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2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26" grpId="0" animBg="1"/>
      <p:bldP spid="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2109717"/>
            <a:ext cx="4032448" cy="4176464"/>
          </a:xfrm>
          <a:prstGeom prst="rect">
            <a:avLst/>
          </a:prstGeom>
          <a:solidFill>
            <a:srgbClr val="FF99FF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7"/>
          <p:cNvSpPr/>
          <p:nvPr/>
        </p:nvSpPr>
        <p:spPr>
          <a:xfrm rot="1311339" flipH="1">
            <a:off x="2753937" y="3149264"/>
            <a:ext cx="1038053" cy="2196344"/>
          </a:xfrm>
          <a:custGeom>
            <a:avLst/>
            <a:gdLst>
              <a:gd name="connsiteX0" fmla="*/ 0 w 432048"/>
              <a:gd name="connsiteY0" fmla="*/ 900100 h 1800200"/>
              <a:gd name="connsiteX1" fmla="*/ 216024 w 432048"/>
              <a:gd name="connsiteY1" fmla="*/ 0 h 1800200"/>
              <a:gd name="connsiteX2" fmla="*/ 432048 w 432048"/>
              <a:gd name="connsiteY2" fmla="*/ 900100 h 1800200"/>
              <a:gd name="connsiteX3" fmla="*/ 216024 w 432048"/>
              <a:gd name="connsiteY3" fmla="*/ 1800200 h 1800200"/>
              <a:gd name="connsiteX4" fmla="*/ 0 w 432048"/>
              <a:gd name="connsiteY4" fmla="*/ 900100 h 1800200"/>
              <a:gd name="connsiteX0" fmla="*/ 113024 w 545072"/>
              <a:gd name="connsiteY0" fmla="*/ 900100 h 1802419"/>
              <a:gd name="connsiteX1" fmla="*/ 329048 w 545072"/>
              <a:gd name="connsiteY1" fmla="*/ 0 h 1802419"/>
              <a:gd name="connsiteX2" fmla="*/ 545072 w 545072"/>
              <a:gd name="connsiteY2" fmla="*/ 900100 h 1802419"/>
              <a:gd name="connsiteX3" fmla="*/ 329048 w 545072"/>
              <a:gd name="connsiteY3" fmla="*/ 1800200 h 1802419"/>
              <a:gd name="connsiteX4" fmla="*/ 8470 w 545072"/>
              <a:gd name="connsiteY4" fmla="*/ 1147265 h 1802419"/>
              <a:gd name="connsiteX5" fmla="*/ 113024 w 545072"/>
              <a:gd name="connsiteY5" fmla="*/ 900100 h 1802419"/>
              <a:gd name="connsiteX0" fmla="*/ 15582 w 632982"/>
              <a:gd name="connsiteY0" fmla="*/ 655352 h 1804806"/>
              <a:gd name="connsiteX1" fmla="*/ 416958 w 632982"/>
              <a:gd name="connsiteY1" fmla="*/ 2387 h 1804806"/>
              <a:gd name="connsiteX2" fmla="*/ 632982 w 632982"/>
              <a:gd name="connsiteY2" fmla="*/ 902487 h 1804806"/>
              <a:gd name="connsiteX3" fmla="*/ 416958 w 632982"/>
              <a:gd name="connsiteY3" fmla="*/ 1802587 h 1804806"/>
              <a:gd name="connsiteX4" fmla="*/ 96380 w 632982"/>
              <a:gd name="connsiteY4" fmla="*/ 1149652 h 1804806"/>
              <a:gd name="connsiteX5" fmla="*/ 15582 w 632982"/>
              <a:gd name="connsiteY5" fmla="*/ 655352 h 1804806"/>
              <a:gd name="connsiteX0" fmla="*/ 15582 w 793619"/>
              <a:gd name="connsiteY0" fmla="*/ 654023 h 1805135"/>
              <a:gd name="connsiteX1" fmla="*/ 416958 w 793619"/>
              <a:gd name="connsiteY1" fmla="*/ 1058 h 1805135"/>
              <a:gd name="connsiteX2" fmla="*/ 793619 w 793619"/>
              <a:gd name="connsiteY2" fmla="*/ 814661 h 1805135"/>
              <a:gd name="connsiteX3" fmla="*/ 416958 w 793619"/>
              <a:gd name="connsiteY3" fmla="*/ 1801258 h 1805135"/>
              <a:gd name="connsiteX4" fmla="*/ 96380 w 793619"/>
              <a:gd name="connsiteY4" fmla="*/ 1148323 h 1805135"/>
              <a:gd name="connsiteX5" fmla="*/ 15582 w 793619"/>
              <a:gd name="connsiteY5" fmla="*/ 654023 h 1805135"/>
              <a:gd name="connsiteX0" fmla="*/ 27314 w 805351"/>
              <a:gd name="connsiteY0" fmla="*/ 654027 h 1805493"/>
              <a:gd name="connsiteX1" fmla="*/ 428690 w 805351"/>
              <a:gd name="connsiteY1" fmla="*/ 1062 h 1805493"/>
              <a:gd name="connsiteX2" fmla="*/ 805351 w 805351"/>
              <a:gd name="connsiteY2" fmla="*/ 814665 h 1805493"/>
              <a:gd name="connsiteX3" fmla="*/ 428690 w 805351"/>
              <a:gd name="connsiteY3" fmla="*/ 1801262 h 1805493"/>
              <a:gd name="connsiteX4" fmla="*/ 58685 w 805351"/>
              <a:gd name="connsiteY4" fmla="*/ 1160684 h 1805493"/>
              <a:gd name="connsiteX5" fmla="*/ 27314 w 805351"/>
              <a:gd name="connsiteY5" fmla="*/ 654027 h 1805493"/>
              <a:gd name="connsiteX0" fmla="*/ 27314 w 805351"/>
              <a:gd name="connsiteY0" fmla="*/ 1098422 h 2249888"/>
              <a:gd name="connsiteX1" fmla="*/ 428690 w 805351"/>
              <a:gd name="connsiteY1" fmla="*/ 613 h 2249888"/>
              <a:gd name="connsiteX2" fmla="*/ 805351 w 805351"/>
              <a:gd name="connsiteY2" fmla="*/ 1259060 h 2249888"/>
              <a:gd name="connsiteX3" fmla="*/ 428690 w 805351"/>
              <a:gd name="connsiteY3" fmla="*/ 2245657 h 2249888"/>
              <a:gd name="connsiteX4" fmla="*/ 58685 w 805351"/>
              <a:gd name="connsiteY4" fmla="*/ 1605079 h 2249888"/>
              <a:gd name="connsiteX5" fmla="*/ 27314 w 805351"/>
              <a:gd name="connsiteY5" fmla="*/ 1098422 h 2249888"/>
              <a:gd name="connsiteX0" fmla="*/ 27314 w 813847"/>
              <a:gd name="connsiteY0" fmla="*/ 1098755 h 2250221"/>
              <a:gd name="connsiteX1" fmla="*/ 428690 w 813847"/>
              <a:gd name="connsiteY1" fmla="*/ 946 h 2250221"/>
              <a:gd name="connsiteX2" fmla="*/ 639452 w 813847"/>
              <a:gd name="connsiteY2" fmla="*/ 913433 h 2250221"/>
              <a:gd name="connsiteX3" fmla="*/ 805351 w 813847"/>
              <a:gd name="connsiteY3" fmla="*/ 1259393 h 2250221"/>
              <a:gd name="connsiteX4" fmla="*/ 428690 w 813847"/>
              <a:gd name="connsiteY4" fmla="*/ 2245990 h 2250221"/>
              <a:gd name="connsiteX5" fmla="*/ 58685 w 813847"/>
              <a:gd name="connsiteY5" fmla="*/ 1605412 h 2250221"/>
              <a:gd name="connsiteX6" fmla="*/ 27314 w 813847"/>
              <a:gd name="connsiteY6" fmla="*/ 1098755 h 2250221"/>
              <a:gd name="connsiteX0" fmla="*/ 27314 w 745198"/>
              <a:gd name="connsiteY0" fmla="*/ 1098755 h 2250221"/>
              <a:gd name="connsiteX1" fmla="*/ 428690 w 745198"/>
              <a:gd name="connsiteY1" fmla="*/ 946 h 2250221"/>
              <a:gd name="connsiteX2" fmla="*/ 639452 w 745198"/>
              <a:gd name="connsiteY2" fmla="*/ 913433 h 2250221"/>
              <a:gd name="connsiteX3" fmla="*/ 731211 w 745198"/>
              <a:gd name="connsiteY3" fmla="*/ 1259393 h 2250221"/>
              <a:gd name="connsiteX4" fmla="*/ 428690 w 745198"/>
              <a:gd name="connsiteY4" fmla="*/ 2245990 h 2250221"/>
              <a:gd name="connsiteX5" fmla="*/ 58685 w 745198"/>
              <a:gd name="connsiteY5" fmla="*/ 1605412 h 2250221"/>
              <a:gd name="connsiteX6" fmla="*/ 27314 w 745198"/>
              <a:gd name="connsiteY6" fmla="*/ 1098755 h 2250221"/>
              <a:gd name="connsiteX0" fmla="*/ 27314 w 745525"/>
              <a:gd name="connsiteY0" fmla="*/ 1098717 h 2250183"/>
              <a:gd name="connsiteX1" fmla="*/ 428690 w 745525"/>
              <a:gd name="connsiteY1" fmla="*/ 908 h 2250183"/>
              <a:gd name="connsiteX2" fmla="*/ 639452 w 745525"/>
              <a:gd name="connsiteY2" fmla="*/ 913395 h 2250183"/>
              <a:gd name="connsiteX3" fmla="*/ 664166 w 745525"/>
              <a:gd name="connsiteY3" fmla="*/ 1086391 h 2250183"/>
              <a:gd name="connsiteX4" fmla="*/ 731211 w 745525"/>
              <a:gd name="connsiteY4" fmla="*/ 1259355 h 2250183"/>
              <a:gd name="connsiteX5" fmla="*/ 428690 w 745525"/>
              <a:gd name="connsiteY5" fmla="*/ 2245952 h 2250183"/>
              <a:gd name="connsiteX6" fmla="*/ 58685 w 745525"/>
              <a:gd name="connsiteY6" fmla="*/ 1605374 h 2250183"/>
              <a:gd name="connsiteX7" fmla="*/ 27314 w 745525"/>
              <a:gd name="connsiteY7" fmla="*/ 1098717 h 2250183"/>
              <a:gd name="connsiteX0" fmla="*/ 27314 w 686343"/>
              <a:gd name="connsiteY0" fmla="*/ 1098717 h 2250183"/>
              <a:gd name="connsiteX1" fmla="*/ 428690 w 686343"/>
              <a:gd name="connsiteY1" fmla="*/ 908 h 2250183"/>
              <a:gd name="connsiteX2" fmla="*/ 639452 w 686343"/>
              <a:gd name="connsiteY2" fmla="*/ 913395 h 2250183"/>
              <a:gd name="connsiteX3" fmla="*/ 664166 w 686343"/>
              <a:gd name="connsiteY3" fmla="*/ 1086391 h 2250183"/>
              <a:gd name="connsiteX4" fmla="*/ 657070 w 686343"/>
              <a:gd name="connsiteY4" fmla="*/ 1259355 h 2250183"/>
              <a:gd name="connsiteX5" fmla="*/ 428690 w 686343"/>
              <a:gd name="connsiteY5" fmla="*/ 2245952 h 2250183"/>
              <a:gd name="connsiteX6" fmla="*/ 58685 w 686343"/>
              <a:gd name="connsiteY6" fmla="*/ 1605374 h 2250183"/>
              <a:gd name="connsiteX7" fmla="*/ 27314 w 686343"/>
              <a:gd name="connsiteY7" fmla="*/ 1098717 h 2250183"/>
              <a:gd name="connsiteX0" fmla="*/ 27314 w 676411"/>
              <a:gd name="connsiteY0" fmla="*/ 1098717 h 2250183"/>
              <a:gd name="connsiteX1" fmla="*/ 428690 w 676411"/>
              <a:gd name="connsiteY1" fmla="*/ 908 h 2250183"/>
              <a:gd name="connsiteX2" fmla="*/ 639452 w 676411"/>
              <a:gd name="connsiteY2" fmla="*/ 913395 h 2250183"/>
              <a:gd name="connsiteX3" fmla="*/ 627095 w 676411"/>
              <a:gd name="connsiteY3" fmla="*/ 1086391 h 2250183"/>
              <a:gd name="connsiteX4" fmla="*/ 657070 w 676411"/>
              <a:gd name="connsiteY4" fmla="*/ 1259355 h 2250183"/>
              <a:gd name="connsiteX5" fmla="*/ 428690 w 676411"/>
              <a:gd name="connsiteY5" fmla="*/ 2245952 h 2250183"/>
              <a:gd name="connsiteX6" fmla="*/ 58685 w 676411"/>
              <a:gd name="connsiteY6" fmla="*/ 1605374 h 2250183"/>
              <a:gd name="connsiteX7" fmla="*/ 27314 w 676411"/>
              <a:gd name="connsiteY7" fmla="*/ 1098717 h 2250183"/>
              <a:gd name="connsiteX0" fmla="*/ 27314 w 686343"/>
              <a:gd name="connsiteY0" fmla="*/ 1098717 h 2250183"/>
              <a:gd name="connsiteX1" fmla="*/ 428690 w 686343"/>
              <a:gd name="connsiteY1" fmla="*/ 908 h 2250183"/>
              <a:gd name="connsiteX2" fmla="*/ 639452 w 686343"/>
              <a:gd name="connsiteY2" fmla="*/ 913395 h 2250183"/>
              <a:gd name="connsiteX3" fmla="*/ 664165 w 686343"/>
              <a:gd name="connsiteY3" fmla="*/ 1074034 h 2250183"/>
              <a:gd name="connsiteX4" fmla="*/ 657070 w 686343"/>
              <a:gd name="connsiteY4" fmla="*/ 1259355 h 2250183"/>
              <a:gd name="connsiteX5" fmla="*/ 428690 w 686343"/>
              <a:gd name="connsiteY5" fmla="*/ 2245952 h 2250183"/>
              <a:gd name="connsiteX6" fmla="*/ 58685 w 686343"/>
              <a:gd name="connsiteY6" fmla="*/ 1605374 h 2250183"/>
              <a:gd name="connsiteX7" fmla="*/ 27314 w 686343"/>
              <a:gd name="connsiteY7" fmla="*/ 1098717 h 2250183"/>
              <a:gd name="connsiteX0" fmla="*/ 855591 w 1514620"/>
              <a:gd name="connsiteY0" fmla="*/ 1814976 h 2966442"/>
              <a:gd name="connsiteX1" fmla="*/ 8934 w 1514620"/>
              <a:gd name="connsiteY1" fmla="*/ 475 h 2966442"/>
              <a:gd name="connsiteX2" fmla="*/ 1467729 w 1514620"/>
              <a:gd name="connsiteY2" fmla="*/ 1629654 h 2966442"/>
              <a:gd name="connsiteX3" fmla="*/ 1492442 w 1514620"/>
              <a:gd name="connsiteY3" fmla="*/ 1790293 h 2966442"/>
              <a:gd name="connsiteX4" fmla="*/ 1485347 w 1514620"/>
              <a:gd name="connsiteY4" fmla="*/ 1975614 h 2966442"/>
              <a:gd name="connsiteX5" fmla="*/ 1256967 w 1514620"/>
              <a:gd name="connsiteY5" fmla="*/ 2962211 h 2966442"/>
              <a:gd name="connsiteX6" fmla="*/ 886962 w 1514620"/>
              <a:gd name="connsiteY6" fmla="*/ 2321633 h 2966442"/>
              <a:gd name="connsiteX7" fmla="*/ 855591 w 1514620"/>
              <a:gd name="connsiteY7" fmla="*/ 1814976 h 2966442"/>
              <a:gd name="connsiteX0" fmla="*/ 475888 w 1542690"/>
              <a:gd name="connsiteY0" fmla="*/ 2089104 h 2968721"/>
              <a:gd name="connsiteX1" fmla="*/ 37004 w 1542690"/>
              <a:gd name="connsiteY1" fmla="*/ 2754 h 2968721"/>
              <a:gd name="connsiteX2" fmla="*/ 1495799 w 1542690"/>
              <a:gd name="connsiteY2" fmla="*/ 1631933 h 2968721"/>
              <a:gd name="connsiteX3" fmla="*/ 1520512 w 1542690"/>
              <a:gd name="connsiteY3" fmla="*/ 1792572 h 2968721"/>
              <a:gd name="connsiteX4" fmla="*/ 1513417 w 1542690"/>
              <a:gd name="connsiteY4" fmla="*/ 1977893 h 2968721"/>
              <a:gd name="connsiteX5" fmla="*/ 1285037 w 1542690"/>
              <a:gd name="connsiteY5" fmla="*/ 2964490 h 2968721"/>
              <a:gd name="connsiteX6" fmla="*/ 915032 w 1542690"/>
              <a:gd name="connsiteY6" fmla="*/ 2323912 h 2968721"/>
              <a:gd name="connsiteX7" fmla="*/ 475888 w 1542690"/>
              <a:gd name="connsiteY7" fmla="*/ 2089104 h 2968721"/>
              <a:gd name="connsiteX0" fmla="*/ 476624 w 1543426"/>
              <a:gd name="connsiteY0" fmla="*/ 2089104 h 3000874"/>
              <a:gd name="connsiteX1" fmla="*/ 37740 w 1543426"/>
              <a:gd name="connsiteY1" fmla="*/ 2754 h 3000874"/>
              <a:gd name="connsiteX2" fmla="*/ 1496535 w 1543426"/>
              <a:gd name="connsiteY2" fmla="*/ 1631933 h 3000874"/>
              <a:gd name="connsiteX3" fmla="*/ 1521248 w 1543426"/>
              <a:gd name="connsiteY3" fmla="*/ 1792572 h 3000874"/>
              <a:gd name="connsiteX4" fmla="*/ 1514153 w 1543426"/>
              <a:gd name="connsiteY4" fmla="*/ 1977893 h 3000874"/>
              <a:gd name="connsiteX5" fmla="*/ 1285773 w 1543426"/>
              <a:gd name="connsiteY5" fmla="*/ 2964490 h 3000874"/>
              <a:gd name="connsiteX6" fmla="*/ 989908 w 1543426"/>
              <a:gd name="connsiteY6" fmla="*/ 2719328 h 3000874"/>
              <a:gd name="connsiteX7" fmla="*/ 476624 w 1543426"/>
              <a:gd name="connsiteY7" fmla="*/ 2089104 h 3000874"/>
              <a:gd name="connsiteX0" fmla="*/ 439195 w 1533245"/>
              <a:gd name="connsiteY0" fmla="*/ 2146467 h 3058237"/>
              <a:gd name="connsiteX1" fmla="*/ 311 w 1533245"/>
              <a:gd name="connsiteY1" fmla="*/ 60117 h 3058237"/>
              <a:gd name="connsiteX2" fmla="*/ 389997 w 1533245"/>
              <a:gd name="connsiteY2" fmla="*/ 662585 h 3058237"/>
              <a:gd name="connsiteX3" fmla="*/ 1459106 w 1533245"/>
              <a:gd name="connsiteY3" fmla="*/ 1689296 h 3058237"/>
              <a:gd name="connsiteX4" fmla="*/ 1483819 w 1533245"/>
              <a:gd name="connsiteY4" fmla="*/ 1849935 h 3058237"/>
              <a:gd name="connsiteX5" fmla="*/ 1476724 w 1533245"/>
              <a:gd name="connsiteY5" fmla="*/ 2035256 h 3058237"/>
              <a:gd name="connsiteX6" fmla="*/ 1248344 w 1533245"/>
              <a:gd name="connsiteY6" fmla="*/ 3021853 h 3058237"/>
              <a:gd name="connsiteX7" fmla="*/ 952479 w 1533245"/>
              <a:gd name="connsiteY7" fmla="*/ 2776691 h 3058237"/>
              <a:gd name="connsiteX8" fmla="*/ 439195 w 1533245"/>
              <a:gd name="connsiteY8" fmla="*/ 2146467 h 3058237"/>
              <a:gd name="connsiteX0" fmla="*/ 439195 w 1505997"/>
              <a:gd name="connsiteY0" fmla="*/ 2146467 h 3058237"/>
              <a:gd name="connsiteX1" fmla="*/ 311 w 1505997"/>
              <a:gd name="connsiteY1" fmla="*/ 60117 h 3058237"/>
              <a:gd name="connsiteX2" fmla="*/ 389997 w 1505997"/>
              <a:gd name="connsiteY2" fmla="*/ 662585 h 3058237"/>
              <a:gd name="connsiteX3" fmla="*/ 1199614 w 1505997"/>
              <a:gd name="connsiteY3" fmla="*/ 1738723 h 3058237"/>
              <a:gd name="connsiteX4" fmla="*/ 1483819 w 1505997"/>
              <a:gd name="connsiteY4" fmla="*/ 1849935 h 3058237"/>
              <a:gd name="connsiteX5" fmla="*/ 1476724 w 1505997"/>
              <a:gd name="connsiteY5" fmla="*/ 2035256 h 3058237"/>
              <a:gd name="connsiteX6" fmla="*/ 1248344 w 1505997"/>
              <a:gd name="connsiteY6" fmla="*/ 3021853 h 3058237"/>
              <a:gd name="connsiteX7" fmla="*/ 952479 w 1505997"/>
              <a:gd name="connsiteY7" fmla="*/ 2776691 h 3058237"/>
              <a:gd name="connsiteX8" fmla="*/ 439195 w 1505997"/>
              <a:gd name="connsiteY8" fmla="*/ 2146467 h 3058237"/>
              <a:gd name="connsiteX0" fmla="*/ 439195 w 1486675"/>
              <a:gd name="connsiteY0" fmla="*/ 2146467 h 3058237"/>
              <a:gd name="connsiteX1" fmla="*/ 311 w 1486675"/>
              <a:gd name="connsiteY1" fmla="*/ 60117 h 3058237"/>
              <a:gd name="connsiteX2" fmla="*/ 389997 w 1486675"/>
              <a:gd name="connsiteY2" fmla="*/ 662585 h 3058237"/>
              <a:gd name="connsiteX3" fmla="*/ 1199614 w 1486675"/>
              <a:gd name="connsiteY3" fmla="*/ 1738723 h 3058237"/>
              <a:gd name="connsiteX4" fmla="*/ 1347895 w 1486675"/>
              <a:gd name="connsiteY4" fmla="*/ 1985859 h 3058237"/>
              <a:gd name="connsiteX5" fmla="*/ 1476724 w 1486675"/>
              <a:gd name="connsiteY5" fmla="*/ 2035256 h 3058237"/>
              <a:gd name="connsiteX6" fmla="*/ 1248344 w 1486675"/>
              <a:gd name="connsiteY6" fmla="*/ 3021853 h 3058237"/>
              <a:gd name="connsiteX7" fmla="*/ 952479 w 1486675"/>
              <a:gd name="connsiteY7" fmla="*/ 2776691 h 3058237"/>
              <a:gd name="connsiteX8" fmla="*/ 439195 w 1486675"/>
              <a:gd name="connsiteY8" fmla="*/ 2146467 h 3058237"/>
              <a:gd name="connsiteX0" fmla="*/ 439195 w 1480664"/>
              <a:gd name="connsiteY0" fmla="*/ 2146467 h 3058237"/>
              <a:gd name="connsiteX1" fmla="*/ 311 w 1480664"/>
              <a:gd name="connsiteY1" fmla="*/ 60117 h 3058237"/>
              <a:gd name="connsiteX2" fmla="*/ 389997 w 1480664"/>
              <a:gd name="connsiteY2" fmla="*/ 662585 h 3058237"/>
              <a:gd name="connsiteX3" fmla="*/ 1199614 w 1480664"/>
              <a:gd name="connsiteY3" fmla="*/ 1738723 h 3058237"/>
              <a:gd name="connsiteX4" fmla="*/ 1347895 w 1480664"/>
              <a:gd name="connsiteY4" fmla="*/ 1985859 h 3058237"/>
              <a:gd name="connsiteX5" fmla="*/ 1292041 w 1480664"/>
              <a:gd name="connsiteY5" fmla="*/ 2046543 h 3058237"/>
              <a:gd name="connsiteX6" fmla="*/ 1476724 w 1480664"/>
              <a:gd name="connsiteY6" fmla="*/ 2035256 h 3058237"/>
              <a:gd name="connsiteX7" fmla="*/ 1248344 w 1480664"/>
              <a:gd name="connsiteY7" fmla="*/ 3021853 h 3058237"/>
              <a:gd name="connsiteX8" fmla="*/ 952479 w 1480664"/>
              <a:gd name="connsiteY8" fmla="*/ 2776691 h 3058237"/>
              <a:gd name="connsiteX9" fmla="*/ 439195 w 1480664"/>
              <a:gd name="connsiteY9" fmla="*/ 2146467 h 3058237"/>
              <a:gd name="connsiteX0" fmla="*/ 439195 w 1356984"/>
              <a:gd name="connsiteY0" fmla="*/ 2146467 h 3051897"/>
              <a:gd name="connsiteX1" fmla="*/ 311 w 1356984"/>
              <a:gd name="connsiteY1" fmla="*/ 60117 h 3051897"/>
              <a:gd name="connsiteX2" fmla="*/ 389997 w 1356984"/>
              <a:gd name="connsiteY2" fmla="*/ 662585 h 3051897"/>
              <a:gd name="connsiteX3" fmla="*/ 1199614 w 1356984"/>
              <a:gd name="connsiteY3" fmla="*/ 1738723 h 3051897"/>
              <a:gd name="connsiteX4" fmla="*/ 1347895 w 1356984"/>
              <a:gd name="connsiteY4" fmla="*/ 1985859 h 3051897"/>
              <a:gd name="connsiteX5" fmla="*/ 1292041 w 1356984"/>
              <a:gd name="connsiteY5" fmla="*/ 2046543 h 3051897"/>
              <a:gd name="connsiteX6" fmla="*/ 1291373 w 1356984"/>
              <a:gd name="connsiteY6" fmla="*/ 2134110 h 3051897"/>
              <a:gd name="connsiteX7" fmla="*/ 1248344 w 1356984"/>
              <a:gd name="connsiteY7" fmla="*/ 3021853 h 3051897"/>
              <a:gd name="connsiteX8" fmla="*/ 952479 w 1356984"/>
              <a:gd name="connsiteY8" fmla="*/ 2776691 h 3051897"/>
              <a:gd name="connsiteX9" fmla="*/ 439195 w 1356984"/>
              <a:gd name="connsiteY9" fmla="*/ 2146467 h 3051897"/>
              <a:gd name="connsiteX0" fmla="*/ 439195 w 1312739"/>
              <a:gd name="connsiteY0" fmla="*/ 2146467 h 3051897"/>
              <a:gd name="connsiteX1" fmla="*/ 311 w 1312739"/>
              <a:gd name="connsiteY1" fmla="*/ 60117 h 3051897"/>
              <a:gd name="connsiteX2" fmla="*/ 389997 w 1312739"/>
              <a:gd name="connsiteY2" fmla="*/ 662585 h 3051897"/>
              <a:gd name="connsiteX3" fmla="*/ 1199614 w 1312739"/>
              <a:gd name="connsiteY3" fmla="*/ 1738723 h 3051897"/>
              <a:gd name="connsiteX4" fmla="*/ 1249041 w 1312739"/>
              <a:gd name="connsiteY4" fmla="*/ 1948788 h 3051897"/>
              <a:gd name="connsiteX5" fmla="*/ 1292041 w 1312739"/>
              <a:gd name="connsiteY5" fmla="*/ 2046543 h 3051897"/>
              <a:gd name="connsiteX6" fmla="*/ 1291373 w 1312739"/>
              <a:gd name="connsiteY6" fmla="*/ 2134110 h 3051897"/>
              <a:gd name="connsiteX7" fmla="*/ 1248344 w 1312739"/>
              <a:gd name="connsiteY7" fmla="*/ 3021853 h 3051897"/>
              <a:gd name="connsiteX8" fmla="*/ 952479 w 1312739"/>
              <a:gd name="connsiteY8" fmla="*/ 2776691 h 3051897"/>
              <a:gd name="connsiteX9" fmla="*/ 439195 w 1312739"/>
              <a:gd name="connsiteY9" fmla="*/ 2146467 h 3051897"/>
              <a:gd name="connsiteX0" fmla="*/ 934608 w 1808152"/>
              <a:gd name="connsiteY0" fmla="*/ 1651037 h 2556467"/>
              <a:gd name="connsiteX1" fmla="*/ 76 w 1808152"/>
              <a:gd name="connsiteY1" fmla="*/ 229945 h 2556467"/>
              <a:gd name="connsiteX2" fmla="*/ 885410 w 1808152"/>
              <a:gd name="connsiteY2" fmla="*/ 167155 h 2556467"/>
              <a:gd name="connsiteX3" fmla="*/ 1695027 w 1808152"/>
              <a:gd name="connsiteY3" fmla="*/ 1243293 h 2556467"/>
              <a:gd name="connsiteX4" fmla="*/ 1744454 w 1808152"/>
              <a:gd name="connsiteY4" fmla="*/ 1453358 h 2556467"/>
              <a:gd name="connsiteX5" fmla="*/ 1787454 w 1808152"/>
              <a:gd name="connsiteY5" fmla="*/ 1551113 h 2556467"/>
              <a:gd name="connsiteX6" fmla="*/ 1786786 w 1808152"/>
              <a:gd name="connsiteY6" fmla="*/ 1638680 h 2556467"/>
              <a:gd name="connsiteX7" fmla="*/ 1743757 w 1808152"/>
              <a:gd name="connsiteY7" fmla="*/ 2526423 h 2556467"/>
              <a:gd name="connsiteX8" fmla="*/ 1447892 w 1808152"/>
              <a:gd name="connsiteY8" fmla="*/ 2281261 h 2556467"/>
              <a:gd name="connsiteX9" fmla="*/ 934608 w 1808152"/>
              <a:gd name="connsiteY9" fmla="*/ 1651037 h 2556467"/>
              <a:gd name="connsiteX0" fmla="*/ 939053 w 1812597"/>
              <a:gd name="connsiteY0" fmla="*/ 1504893 h 2410323"/>
              <a:gd name="connsiteX1" fmla="*/ 4521 w 1812597"/>
              <a:gd name="connsiteY1" fmla="*/ 83801 h 2410323"/>
              <a:gd name="connsiteX2" fmla="*/ 620790 w 1812597"/>
              <a:gd name="connsiteY2" fmla="*/ 332409 h 2410323"/>
              <a:gd name="connsiteX3" fmla="*/ 1699472 w 1812597"/>
              <a:gd name="connsiteY3" fmla="*/ 1097149 h 2410323"/>
              <a:gd name="connsiteX4" fmla="*/ 1748899 w 1812597"/>
              <a:gd name="connsiteY4" fmla="*/ 1307214 h 2410323"/>
              <a:gd name="connsiteX5" fmla="*/ 1791899 w 1812597"/>
              <a:gd name="connsiteY5" fmla="*/ 1404969 h 2410323"/>
              <a:gd name="connsiteX6" fmla="*/ 1791231 w 1812597"/>
              <a:gd name="connsiteY6" fmla="*/ 1492536 h 2410323"/>
              <a:gd name="connsiteX7" fmla="*/ 1748202 w 1812597"/>
              <a:gd name="connsiteY7" fmla="*/ 2380279 h 2410323"/>
              <a:gd name="connsiteX8" fmla="*/ 1452337 w 1812597"/>
              <a:gd name="connsiteY8" fmla="*/ 2135117 h 2410323"/>
              <a:gd name="connsiteX9" fmla="*/ 939053 w 1812597"/>
              <a:gd name="connsiteY9" fmla="*/ 1504893 h 2410323"/>
              <a:gd name="connsiteX0" fmla="*/ 939054 w 1812598"/>
              <a:gd name="connsiteY0" fmla="*/ 1504893 h 2410323"/>
              <a:gd name="connsiteX1" fmla="*/ 4522 w 1812598"/>
              <a:gd name="connsiteY1" fmla="*/ 83801 h 2410323"/>
              <a:gd name="connsiteX2" fmla="*/ 620791 w 1812598"/>
              <a:gd name="connsiteY2" fmla="*/ 332409 h 2410323"/>
              <a:gd name="connsiteX3" fmla="*/ 1402085 w 1812598"/>
              <a:gd name="connsiteY3" fmla="*/ 1167921 h 2410323"/>
              <a:gd name="connsiteX4" fmla="*/ 1748900 w 1812598"/>
              <a:gd name="connsiteY4" fmla="*/ 1307214 h 2410323"/>
              <a:gd name="connsiteX5" fmla="*/ 1791900 w 1812598"/>
              <a:gd name="connsiteY5" fmla="*/ 1404969 h 2410323"/>
              <a:gd name="connsiteX6" fmla="*/ 1791232 w 1812598"/>
              <a:gd name="connsiteY6" fmla="*/ 1492536 h 2410323"/>
              <a:gd name="connsiteX7" fmla="*/ 1748203 w 1812598"/>
              <a:gd name="connsiteY7" fmla="*/ 2380279 h 2410323"/>
              <a:gd name="connsiteX8" fmla="*/ 1452338 w 1812598"/>
              <a:gd name="connsiteY8" fmla="*/ 2135117 h 2410323"/>
              <a:gd name="connsiteX9" fmla="*/ 939054 w 1812598"/>
              <a:gd name="connsiteY9" fmla="*/ 1504893 h 2410323"/>
              <a:gd name="connsiteX0" fmla="*/ 771638 w 1645182"/>
              <a:gd name="connsiteY0" fmla="*/ 1924710 h 2830140"/>
              <a:gd name="connsiteX1" fmla="*/ 7042 w 1645182"/>
              <a:gd name="connsiteY1" fmla="*/ 36522 h 2830140"/>
              <a:gd name="connsiteX2" fmla="*/ 453375 w 1645182"/>
              <a:gd name="connsiteY2" fmla="*/ 752226 h 2830140"/>
              <a:gd name="connsiteX3" fmla="*/ 1234669 w 1645182"/>
              <a:gd name="connsiteY3" fmla="*/ 1587738 h 2830140"/>
              <a:gd name="connsiteX4" fmla="*/ 1581484 w 1645182"/>
              <a:gd name="connsiteY4" fmla="*/ 1727031 h 2830140"/>
              <a:gd name="connsiteX5" fmla="*/ 1624484 w 1645182"/>
              <a:gd name="connsiteY5" fmla="*/ 1824786 h 2830140"/>
              <a:gd name="connsiteX6" fmla="*/ 1623816 w 1645182"/>
              <a:gd name="connsiteY6" fmla="*/ 1912353 h 2830140"/>
              <a:gd name="connsiteX7" fmla="*/ 1580787 w 1645182"/>
              <a:gd name="connsiteY7" fmla="*/ 2800096 h 2830140"/>
              <a:gd name="connsiteX8" fmla="*/ 1284922 w 1645182"/>
              <a:gd name="connsiteY8" fmla="*/ 2554934 h 2830140"/>
              <a:gd name="connsiteX9" fmla="*/ 771638 w 1645182"/>
              <a:gd name="connsiteY9" fmla="*/ 1924710 h 2830140"/>
              <a:gd name="connsiteX0" fmla="*/ 764865 w 1638409"/>
              <a:gd name="connsiteY0" fmla="*/ 1927476 h 2832906"/>
              <a:gd name="connsiteX1" fmla="*/ 269 w 1638409"/>
              <a:gd name="connsiteY1" fmla="*/ 39288 h 2832906"/>
              <a:gd name="connsiteX2" fmla="*/ 687345 w 1638409"/>
              <a:gd name="connsiteY2" fmla="*/ 726683 h 2832906"/>
              <a:gd name="connsiteX3" fmla="*/ 1227896 w 1638409"/>
              <a:gd name="connsiteY3" fmla="*/ 1590504 h 2832906"/>
              <a:gd name="connsiteX4" fmla="*/ 1574711 w 1638409"/>
              <a:gd name="connsiteY4" fmla="*/ 1729797 h 2832906"/>
              <a:gd name="connsiteX5" fmla="*/ 1617711 w 1638409"/>
              <a:gd name="connsiteY5" fmla="*/ 1827552 h 2832906"/>
              <a:gd name="connsiteX6" fmla="*/ 1617043 w 1638409"/>
              <a:gd name="connsiteY6" fmla="*/ 1915119 h 2832906"/>
              <a:gd name="connsiteX7" fmla="*/ 1574014 w 1638409"/>
              <a:gd name="connsiteY7" fmla="*/ 2802862 h 2832906"/>
              <a:gd name="connsiteX8" fmla="*/ 1278149 w 1638409"/>
              <a:gd name="connsiteY8" fmla="*/ 2557700 h 2832906"/>
              <a:gd name="connsiteX9" fmla="*/ 764865 w 1638409"/>
              <a:gd name="connsiteY9" fmla="*/ 1927476 h 2832906"/>
              <a:gd name="connsiteX0" fmla="*/ 764865 w 1638409"/>
              <a:gd name="connsiteY0" fmla="*/ 1927476 h 2832906"/>
              <a:gd name="connsiteX1" fmla="*/ 269 w 1638409"/>
              <a:gd name="connsiteY1" fmla="*/ 39288 h 2832906"/>
              <a:gd name="connsiteX2" fmla="*/ 687345 w 1638409"/>
              <a:gd name="connsiteY2" fmla="*/ 726683 h 2832906"/>
              <a:gd name="connsiteX3" fmla="*/ 1298702 w 1638409"/>
              <a:gd name="connsiteY3" fmla="*/ 1519732 h 2832906"/>
              <a:gd name="connsiteX4" fmla="*/ 1574711 w 1638409"/>
              <a:gd name="connsiteY4" fmla="*/ 1729797 h 2832906"/>
              <a:gd name="connsiteX5" fmla="*/ 1617711 w 1638409"/>
              <a:gd name="connsiteY5" fmla="*/ 1827552 h 2832906"/>
              <a:gd name="connsiteX6" fmla="*/ 1617043 w 1638409"/>
              <a:gd name="connsiteY6" fmla="*/ 1915119 h 2832906"/>
              <a:gd name="connsiteX7" fmla="*/ 1574014 w 1638409"/>
              <a:gd name="connsiteY7" fmla="*/ 2802862 h 2832906"/>
              <a:gd name="connsiteX8" fmla="*/ 1278149 w 1638409"/>
              <a:gd name="connsiteY8" fmla="*/ 2557700 h 2832906"/>
              <a:gd name="connsiteX9" fmla="*/ 764865 w 1638409"/>
              <a:gd name="connsiteY9" fmla="*/ 1927476 h 2832906"/>
              <a:gd name="connsiteX0" fmla="*/ 766039 w 1639583"/>
              <a:gd name="connsiteY0" fmla="*/ 1915274 h 2820704"/>
              <a:gd name="connsiteX1" fmla="*/ 1443 w 1639583"/>
              <a:gd name="connsiteY1" fmla="*/ 27086 h 2820704"/>
              <a:gd name="connsiteX2" fmla="*/ 971746 w 1639583"/>
              <a:gd name="connsiteY2" fmla="*/ 856026 h 2820704"/>
              <a:gd name="connsiteX3" fmla="*/ 1299876 w 1639583"/>
              <a:gd name="connsiteY3" fmla="*/ 1507530 h 2820704"/>
              <a:gd name="connsiteX4" fmla="*/ 1575885 w 1639583"/>
              <a:gd name="connsiteY4" fmla="*/ 1717595 h 2820704"/>
              <a:gd name="connsiteX5" fmla="*/ 1618885 w 1639583"/>
              <a:gd name="connsiteY5" fmla="*/ 1815350 h 2820704"/>
              <a:gd name="connsiteX6" fmla="*/ 1618217 w 1639583"/>
              <a:gd name="connsiteY6" fmla="*/ 1902917 h 2820704"/>
              <a:gd name="connsiteX7" fmla="*/ 1575188 w 1639583"/>
              <a:gd name="connsiteY7" fmla="*/ 2790660 h 2820704"/>
              <a:gd name="connsiteX8" fmla="*/ 1279323 w 1639583"/>
              <a:gd name="connsiteY8" fmla="*/ 2545498 h 2820704"/>
              <a:gd name="connsiteX9" fmla="*/ 766039 w 1639583"/>
              <a:gd name="connsiteY9" fmla="*/ 1915274 h 2820704"/>
              <a:gd name="connsiteX0" fmla="*/ 963990 w 1837534"/>
              <a:gd name="connsiteY0" fmla="*/ 1928997 h 2834427"/>
              <a:gd name="connsiteX1" fmla="*/ 1136 w 1837534"/>
              <a:gd name="connsiteY1" fmla="*/ 26654 h 2834427"/>
              <a:gd name="connsiteX2" fmla="*/ 1169697 w 1837534"/>
              <a:gd name="connsiteY2" fmla="*/ 869749 h 2834427"/>
              <a:gd name="connsiteX3" fmla="*/ 1497827 w 1837534"/>
              <a:gd name="connsiteY3" fmla="*/ 1521253 h 2834427"/>
              <a:gd name="connsiteX4" fmla="*/ 1773836 w 1837534"/>
              <a:gd name="connsiteY4" fmla="*/ 1731318 h 2834427"/>
              <a:gd name="connsiteX5" fmla="*/ 1816836 w 1837534"/>
              <a:gd name="connsiteY5" fmla="*/ 1829073 h 2834427"/>
              <a:gd name="connsiteX6" fmla="*/ 1816168 w 1837534"/>
              <a:gd name="connsiteY6" fmla="*/ 1916640 h 2834427"/>
              <a:gd name="connsiteX7" fmla="*/ 1773139 w 1837534"/>
              <a:gd name="connsiteY7" fmla="*/ 2804383 h 2834427"/>
              <a:gd name="connsiteX8" fmla="*/ 1477274 w 1837534"/>
              <a:gd name="connsiteY8" fmla="*/ 2559221 h 2834427"/>
              <a:gd name="connsiteX9" fmla="*/ 963990 w 1837534"/>
              <a:gd name="connsiteY9" fmla="*/ 1928997 h 2834427"/>
              <a:gd name="connsiteX0" fmla="*/ 977793 w 1851337"/>
              <a:gd name="connsiteY0" fmla="*/ 1903984 h 2809414"/>
              <a:gd name="connsiteX1" fmla="*/ 551184 w 1851337"/>
              <a:gd name="connsiteY1" fmla="*/ 666905 h 2809414"/>
              <a:gd name="connsiteX2" fmla="*/ 14939 w 1851337"/>
              <a:gd name="connsiteY2" fmla="*/ 1641 h 2809414"/>
              <a:gd name="connsiteX3" fmla="*/ 1183500 w 1851337"/>
              <a:gd name="connsiteY3" fmla="*/ 844736 h 2809414"/>
              <a:gd name="connsiteX4" fmla="*/ 1511630 w 1851337"/>
              <a:gd name="connsiteY4" fmla="*/ 1496240 h 2809414"/>
              <a:gd name="connsiteX5" fmla="*/ 1787639 w 1851337"/>
              <a:gd name="connsiteY5" fmla="*/ 1706305 h 2809414"/>
              <a:gd name="connsiteX6" fmla="*/ 1830639 w 1851337"/>
              <a:gd name="connsiteY6" fmla="*/ 1804060 h 2809414"/>
              <a:gd name="connsiteX7" fmla="*/ 1829971 w 1851337"/>
              <a:gd name="connsiteY7" fmla="*/ 1891627 h 2809414"/>
              <a:gd name="connsiteX8" fmla="*/ 1786942 w 1851337"/>
              <a:gd name="connsiteY8" fmla="*/ 2779370 h 2809414"/>
              <a:gd name="connsiteX9" fmla="*/ 1491077 w 1851337"/>
              <a:gd name="connsiteY9" fmla="*/ 2534208 h 2809414"/>
              <a:gd name="connsiteX10" fmla="*/ 977793 w 1851337"/>
              <a:gd name="connsiteY10" fmla="*/ 1903984 h 2809414"/>
              <a:gd name="connsiteX0" fmla="*/ 977793 w 1851337"/>
              <a:gd name="connsiteY0" fmla="*/ 1903984 h 2783925"/>
              <a:gd name="connsiteX1" fmla="*/ 551184 w 1851337"/>
              <a:gd name="connsiteY1" fmla="*/ 666905 h 2783925"/>
              <a:gd name="connsiteX2" fmla="*/ 14939 w 1851337"/>
              <a:gd name="connsiteY2" fmla="*/ 1641 h 2783925"/>
              <a:gd name="connsiteX3" fmla="*/ 1183500 w 1851337"/>
              <a:gd name="connsiteY3" fmla="*/ 844736 h 2783925"/>
              <a:gd name="connsiteX4" fmla="*/ 1511630 w 1851337"/>
              <a:gd name="connsiteY4" fmla="*/ 1496240 h 2783925"/>
              <a:gd name="connsiteX5" fmla="*/ 1787639 w 1851337"/>
              <a:gd name="connsiteY5" fmla="*/ 1706305 h 2783925"/>
              <a:gd name="connsiteX6" fmla="*/ 1830639 w 1851337"/>
              <a:gd name="connsiteY6" fmla="*/ 1804060 h 2783925"/>
              <a:gd name="connsiteX7" fmla="*/ 1829971 w 1851337"/>
              <a:gd name="connsiteY7" fmla="*/ 1891627 h 2783925"/>
              <a:gd name="connsiteX8" fmla="*/ 1786942 w 1851337"/>
              <a:gd name="connsiteY8" fmla="*/ 2779370 h 2783925"/>
              <a:gd name="connsiteX9" fmla="*/ 1675174 w 1851337"/>
              <a:gd name="connsiteY9" fmla="*/ 2222811 h 2783925"/>
              <a:gd name="connsiteX10" fmla="*/ 977793 w 1851337"/>
              <a:gd name="connsiteY10" fmla="*/ 1903984 h 2783925"/>
              <a:gd name="connsiteX0" fmla="*/ 3120635 w 3994179"/>
              <a:gd name="connsiteY0" fmla="*/ 1721313 h 2601254"/>
              <a:gd name="connsiteX1" fmla="*/ 2694026 w 3994179"/>
              <a:gd name="connsiteY1" fmla="*/ 484234 h 2601254"/>
              <a:gd name="connsiteX2" fmla="*/ 3074 w 3994179"/>
              <a:gd name="connsiteY2" fmla="*/ 2978 h 2601254"/>
              <a:gd name="connsiteX3" fmla="*/ 3326342 w 3994179"/>
              <a:gd name="connsiteY3" fmla="*/ 662065 h 2601254"/>
              <a:gd name="connsiteX4" fmla="*/ 3654472 w 3994179"/>
              <a:gd name="connsiteY4" fmla="*/ 1313569 h 2601254"/>
              <a:gd name="connsiteX5" fmla="*/ 3930481 w 3994179"/>
              <a:gd name="connsiteY5" fmla="*/ 1523634 h 2601254"/>
              <a:gd name="connsiteX6" fmla="*/ 3973481 w 3994179"/>
              <a:gd name="connsiteY6" fmla="*/ 1621389 h 2601254"/>
              <a:gd name="connsiteX7" fmla="*/ 3972813 w 3994179"/>
              <a:gd name="connsiteY7" fmla="*/ 1708956 h 2601254"/>
              <a:gd name="connsiteX8" fmla="*/ 3929784 w 3994179"/>
              <a:gd name="connsiteY8" fmla="*/ 2596699 h 2601254"/>
              <a:gd name="connsiteX9" fmla="*/ 3818016 w 3994179"/>
              <a:gd name="connsiteY9" fmla="*/ 2040140 h 2601254"/>
              <a:gd name="connsiteX10" fmla="*/ 3120635 w 3994179"/>
              <a:gd name="connsiteY10" fmla="*/ 1721313 h 2601254"/>
              <a:gd name="connsiteX0" fmla="*/ 3127386 w 4000930"/>
              <a:gd name="connsiteY0" fmla="*/ 1720277 h 2600218"/>
              <a:gd name="connsiteX1" fmla="*/ 2269837 w 4000930"/>
              <a:gd name="connsiteY1" fmla="*/ 511508 h 2600218"/>
              <a:gd name="connsiteX2" fmla="*/ 9825 w 4000930"/>
              <a:gd name="connsiteY2" fmla="*/ 1942 h 2600218"/>
              <a:gd name="connsiteX3" fmla="*/ 3333093 w 4000930"/>
              <a:gd name="connsiteY3" fmla="*/ 661029 h 2600218"/>
              <a:gd name="connsiteX4" fmla="*/ 3661223 w 4000930"/>
              <a:gd name="connsiteY4" fmla="*/ 1312533 h 2600218"/>
              <a:gd name="connsiteX5" fmla="*/ 3937232 w 4000930"/>
              <a:gd name="connsiteY5" fmla="*/ 1522598 h 2600218"/>
              <a:gd name="connsiteX6" fmla="*/ 3980232 w 4000930"/>
              <a:gd name="connsiteY6" fmla="*/ 1620353 h 2600218"/>
              <a:gd name="connsiteX7" fmla="*/ 3979564 w 4000930"/>
              <a:gd name="connsiteY7" fmla="*/ 1707920 h 2600218"/>
              <a:gd name="connsiteX8" fmla="*/ 3936535 w 4000930"/>
              <a:gd name="connsiteY8" fmla="*/ 2595663 h 2600218"/>
              <a:gd name="connsiteX9" fmla="*/ 3824767 w 4000930"/>
              <a:gd name="connsiteY9" fmla="*/ 2039104 h 2600218"/>
              <a:gd name="connsiteX10" fmla="*/ 3127386 w 4000930"/>
              <a:gd name="connsiteY10" fmla="*/ 1720277 h 2600218"/>
              <a:gd name="connsiteX0" fmla="*/ 3147589 w 4021133"/>
              <a:gd name="connsiteY0" fmla="*/ 1720756 h 2600697"/>
              <a:gd name="connsiteX1" fmla="*/ 1674407 w 4021133"/>
              <a:gd name="connsiteY1" fmla="*/ 497832 h 2600697"/>
              <a:gd name="connsiteX2" fmla="*/ 30028 w 4021133"/>
              <a:gd name="connsiteY2" fmla="*/ 2421 h 2600697"/>
              <a:gd name="connsiteX3" fmla="*/ 3353296 w 4021133"/>
              <a:gd name="connsiteY3" fmla="*/ 661508 h 2600697"/>
              <a:gd name="connsiteX4" fmla="*/ 3681426 w 4021133"/>
              <a:gd name="connsiteY4" fmla="*/ 1313012 h 2600697"/>
              <a:gd name="connsiteX5" fmla="*/ 3957435 w 4021133"/>
              <a:gd name="connsiteY5" fmla="*/ 1523077 h 2600697"/>
              <a:gd name="connsiteX6" fmla="*/ 4000435 w 4021133"/>
              <a:gd name="connsiteY6" fmla="*/ 1620832 h 2600697"/>
              <a:gd name="connsiteX7" fmla="*/ 3999767 w 4021133"/>
              <a:gd name="connsiteY7" fmla="*/ 1708399 h 2600697"/>
              <a:gd name="connsiteX8" fmla="*/ 3956738 w 4021133"/>
              <a:gd name="connsiteY8" fmla="*/ 2596142 h 2600697"/>
              <a:gd name="connsiteX9" fmla="*/ 3844970 w 4021133"/>
              <a:gd name="connsiteY9" fmla="*/ 2039583 h 2600697"/>
              <a:gd name="connsiteX10" fmla="*/ 3147589 w 4021133"/>
              <a:gd name="connsiteY10" fmla="*/ 1720756 h 2600697"/>
              <a:gd name="connsiteX0" fmla="*/ 3132209 w 4005753"/>
              <a:gd name="connsiteY0" fmla="*/ 1720396 h 2600337"/>
              <a:gd name="connsiteX1" fmla="*/ 1659027 w 4005753"/>
              <a:gd name="connsiteY1" fmla="*/ 497472 h 2600337"/>
              <a:gd name="connsiteX2" fmla="*/ 14648 w 4005753"/>
              <a:gd name="connsiteY2" fmla="*/ 2061 h 2600337"/>
              <a:gd name="connsiteX3" fmla="*/ 2783854 w 4005753"/>
              <a:gd name="connsiteY3" fmla="*/ 646995 h 2600337"/>
              <a:gd name="connsiteX4" fmla="*/ 3666046 w 4005753"/>
              <a:gd name="connsiteY4" fmla="*/ 1312652 h 2600337"/>
              <a:gd name="connsiteX5" fmla="*/ 3942055 w 4005753"/>
              <a:gd name="connsiteY5" fmla="*/ 1522717 h 2600337"/>
              <a:gd name="connsiteX6" fmla="*/ 3985055 w 4005753"/>
              <a:gd name="connsiteY6" fmla="*/ 1620472 h 2600337"/>
              <a:gd name="connsiteX7" fmla="*/ 3984387 w 4005753"/>
              <a:gd name="connsiteY7" fmla="*/ 1708039 h 2600337"/>
              <a:gd name="connsiteX8" fmla="*/ 3941358 w 4005753"/>
              <a:gd name="connsiteY8" fmla="*/ 2595782 h 2600337"/>
              <a:gd name="connsiteX9" fmla="*/ 3829590 w 4005753"/>
              <a:gd name="connsiteY9" fmla="*/ 2039223 h 2600337"/>
              <a:gd name="connsiteX10" fmla="*/ 3132209 w 4005753"/>
              <a:gd name="connsiteY10" fmla="*/ 1720396 h 2600337"/>
              <a:gd name="connsiteX0" fmla="*/ 4296141 w 5169685"/>
              <a:gd name="connsiteY0" fmla="*/ 1636625 h 2516566"/>
              <a:gd name="connsiteX1" fmla="*/ 2822959 w 5169685"/>
              <a:gd name="connsiteY1" fmla="*/ 413701 h 2516566"/>
              <a:gd name="connsiteX2" fmla="*/ 8878 w 5169685"/>
              <a:gd name="connsiteY2" fmla="*/ 3216 h 2516566"/>
              <a:gd name="connsiteX3" fmla="*/ 3947786 w 5169685"/>
              <a:gd name="connsiteY3" fmla="*/ 563224 h 2516566"/>
              <a:gd name="connsiteX4" fmla="*/ 4829978 w 5169685"/>
              <a:gd name="connsiteY4" fmla="*/ 1228881 h 2516566"/>
              <a:gd name="connsiteX5" fmla="*/ 5105987 w 5169685"/>
              <a:gd name="connsiteY5" fmla="*/ 1438946 h 2516566"/>
              <a:gd name="connsiteX6" fmla="*/ 5148987 w 5169685"/>
              <a:gd name="connsiteY6" fmla="*/ 1536701 h 2516566"/>
              <a:gd name="connsiteX7" fmla="*/ 5148319 w 5169685"/>
              <a:gd name="connsiteY7" fmla="*/ 1624268 h 2516566"/>
              <a:gd name="connsiteX8" fmla="*/ 5105290 w 5169685"/>
              <a:gd name="connsiteY8" fmla="*/ 2512011 h 2516566"/>
              <a:gd name="connsiteX9" fmla="*/ 4993522 w 5169685"/>
              <a:gd name="connsiteY9" fmla="*/ 1955452 h 2516566"/>
              <a:gd name="connsiteX10" fmla="*/ 4296141 w 5169685"/>
              <a:gd name="connsiteY10" fmla="*/ 1636625 h 2516566"/>
              <a:gd name="connsiteX0" fmla="*/ 4310111 w 5183655"/>
              <a:gd name="connsiteY0" fmla="*/ 1634803 h 2514744"/>
              <a:gd name="connsiteX1" fmla="*/ 2282865 w 5183655"/>
              <a:gd name="connsiteY1" fmla="*/ 454342 h 2514744"/>
              <a:gd name="connsiteX2" fmla="*/ 22848 w 5183655"/>
              <a:gd name="connsiteY2" fmla="*/ 1394 h 2514744"/>
              <a:gd name="connsiteX3" fmla="*/ 3961756 w 5183655"/>
              <a:gd name="connsiteY3" fmla="*/ 561402 h 2514744"/>
              <a:gd name="connsiteX4" fmla="*/ 4843948 w 5183655"/>
              <a:gd name="connsiteY4" fmla="*/ 1227059 h 2514744"/>
              <a:gd name="connsiteX5" fmla="*/ 5119957 w 5183655"/>
              <a:gd name="connsiteY5" fmla="*/ 1437124 h 2514744"/>
              <a:gd name="connsiteX6" fmla="*/ 5162957 w 5183655"/>
              <a:gd name="connsiteY6" fmla="*/ 1534879 h 2514744"/>
              <a:gd name="connsiteX7" fmla="*/ 5162289 w 5183655"/>
              <a:gd name="connsiteY7" fmla="*/ 1622446 h 2514744"/>
              <a:gd name="connsiteX8" fmla="*/ 5119260 w 5183655"/>
              <a:gd name="connsiteY8" fmla="*/ 2510189 h 2514744"/>
              <a:gd name="connsiteX9" fmla="*/ 5007492 w 5183655"/>
              <a:gd name="connsiteY9" fmla="*/ 1953630 h 2514744"/>
              <a:gd name="connsiteX10" fmla="*/ 4310111 w 5183655"/>
              <a:gd name="connsiteY10" fmla="*/ 1634803 h 2514744"/>
              <a:gd name="connsiteX0" fmla="*/ 4298179 w 5171723"/>
              <a:gd name="connsiteY0" fmla="*/ 1635926 h 2515867"/>
              <a:gd name="connsiteX1" fmla="*/ 2270933 w 5171723"/>
              <a:gd name="connsiteY1" fmla="*/ 455465 h 2515867"/>
              <a:gd name="connsiteX2" fmla="*/ 10916 w 5171723"/>
              <a:gd name="connsiteY2" fmla="*/ 2517 h 2515867"/>
              <a:gd name="connsiteX3" fmla="*/ 3395760 w 5171723"/>
              <a:gd name="connsiteY3" fmla="*/ 604988 h 2515867"/>
              <a:gd name="connsiteX4" fmla="*/ 4832016 w 5171723"/>
              <a:gd name="connsiteY4" fmla="*/ 1228182 h 2515867"/>
              <a:gd name="connsiteX5" fmla="*/ 5108025 w 5171723"/>
              <a:gd name="connsiteY5" fmla="*/ 1438247 h 2515867"/>
              <a:gd name="connsiteX6" fmla="*/ 5151025 w 5171723"/>
              <a:gd name="connsiteY6" fmla="*/ 1536002 h 2515867"/>
              <a:gd name="connsiteX7" fmla="*/ 5150357 w 5171723"/>
              <a:gd name="connsiteY7" fmla="*/ 1623569 h 2515867"/>
              <a:gd name="connsiteX8" fmla="*/ 5107328 w 5171723"/>
              <a:gd name="connsiteY8" fmla="*/ 2511312 h 2515867"/>
              <a:gd name="connsiteX9" fmla="*/ 4995560 w 5171723"/>
              <a:gd name="connsiteY9" fmla="*/ 1954753 h 2515867"/>
              <a:gd name="connsiteX10" fmla="*/ 4298179 w 5171723"/>
              <a:gd name="connsiteY10" fmla="*/ 1635926 h 2515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171723" h="2515867">
                <a:moveTo>
                  <a:pt x="4298179" y="1635926"/>
                </a:moveTo>
                <a:cubicBezTo>
                  <a:pt x="3844075" y="1386045"/>
                  <a:pt x="2431409" y="772522"/>
                  <a:pt x="2270933" y="455465"/>
                </a:cubicBezTo>
                <a:cubicBezTo>
                  <a:pt x="2110457" y="138408"/>
                  <a:pt x="-176555" y="-22403"/>
                  <a:pt x="10916" y="2517"/>
                </a:cubicBezTo>
                <a:cubicBezTo>
                  <a:pt x="198387" y="27437"/>
                  <a:pt x="3152628" y="333458"/>
                  <a:pt x="3395760" y="604988"/>
                </a:cubicBezTo>
                <a:cubicBezTo>
                  <a:pt x="3638893" y="876518"/>
                  <a:pt x="4672367" y="1001458"/>
                  <a:pt x="4832016" y="1228182"/>
                </a:cubicBezTo>
                <a:cubicBezTo>
                  <a:pt x="4991666" y="1454906"/>
                  <a:pt x="5065848" y="1401360"/>
                  <a:pt x="5108025" y="1438247"/>
                </a:cubicBezTo>
                <a:cubicBezTo>
                  <a:pt x="5150202" y="1475134"/>
                  <a:pt x="5129553" y="1527769"/>
                  <a:pt x="5151025" y="1536002"/>
                </a:cubicBezTo>
                <a:cubicBezTo>
                  <a:pt x="5172497" y="1544235"/>
                  <a:pt x="5184413" y="1446601"/>
                  <a:pt x="5150357" y="1623569"/>
                </a:cubicBezTo>
                <a:cubicBezTo>
                  <a:pt x="5116301" y="1800537"/>
                  <a:pt x="5133128" y="2456115"/>
                  <a:pt x="5107328" y="2511312"/>
                </a:cubicBezTo>
                <a:cubicBezTo>
                  <a:pt x="5081529" y="2566509"/>
                  <a:pt x="5031564" y="2104770"/>
                  <a:pt x="4995560" y="1954753"/>
                </a:cubicBezTo>
                <a:cubicBezTo>
                  <a:pt x="4959556" y="1804736"/>
                  <a:pt x="4752283" y="1885807"/>
                  <a:pt x="4298179" y="1635926"/>
                </a:cubicBezTo>
                <a:close/>
              </a:path>
            </a:pathLst>
          </a:custGeom>
          <a:solidFill>
            <a:srgbClr val="33CC33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7"/>
          <p:cNvSpPr/>
          <p:nvPr/>
        </p:nvSpPr>
        <p:spPr>
          <a:xfrm rot="20040063">
            <a:off x="1484040" y="2884974"/>
            <a:ext cx="482429" cy="2430358"/>
          </a:xfrm>
          <a:custGeom>
            <a:avLst/>
            <a:gdLst>
              <a:gd name="connsiteX0" fmla="*/ 0 w 432048"/>
              <a:gd name="connsiteY0" fmla="*/ 900100 h 1800200"/>
              <a:gd name="connsiteX1" fmla="*/ 216024 w 432048"/>
              <a:gd name="connsiteY1" fmla="*/ 0 h 1800200"/>
              <a:gd name="connsiteX2" fmla="*/ 432048 w 432048"/>
              <a:gd name="connsiteY2" fmla="*/ 900100 h 1800200"/>
              <a:gd name="connsiteX3" fmla="*/ 216024 w 432048"/>
              <a:gd name="connsiteY3" fmla="*/ 1800200 h 1800200"/>
              <a:gd name="connsiteX4" fmla="*/ 0 w 432048"/>
              <a:gd name="connsiteY4" fmla="*/ 900100 h 1800200"/>
              <a:gd name="connsiteX0" fmla="*/ 113024 w 545072"/>
              <a:gd name="connsiteY0" fmla="*/ 900100 h 1802419"/>
              <a:gd name="connsiteX1" fmla="*/ 329048 w 545072"/>
              <a:gd name="connsiteY1" fmla="*/ 0 h 1802419"/>
              <a:gd name="connsiteX2" fmla="*/ 545072 w 545072"/>
              <a:gd name="connsiteY2" fmla="*/ 900100 h 1802419"/>
              <a:gd name="connsiteX3" fmla="*/ 329048 w 545072"/>
              <a:gd name="connsiteY3" fmla="*/ 1800200 h 1802419"/>
              <a:gd name="connsiteX4" fmla="*/ 8470 w 545072"/>
              <a:gd name="connsiteY4" fmla="*/ 1147265 h 1802419"/>
              <a:gd name="connsiteX5" fmla="*/ 113024 w 545072"/>
              <a:gd name="connsiteY5" fmla="*/ 900100 h 1802419"/>
              <a:gd name="connsiteX0" fmla="*/ 15582 w 632982"/>
              <a:gd name="connsiteY0" fmla="*/ 655352 h 1804806"/>
              <a:gd name="connsiteX1" fmla="*/ 416958 w 632982"/>
              <a:gd name="connsiteY1" fmla="*/ 2387 h 1804806"/>
              <a:gd name="connsiteX2" fmla="*/ 632982 w 632982"/>
              <a:gd name="connsiteY2" fmla="*/ 902487 h 1804806"/>
              <a:gd name="connsiteX3" fmla="*/ 416958 w 632982"/>
              <a:gd name="connsiteY3" fmla="*/ 1802587 h 1804806"/>
              <a:gd name="connsiteX4" fmla="*/ 96380 w 632982"/>
              <a:gd name="connsiteY4" fmla="*/ 1149652 h 1804806"/>
              <a:gd name="connsiteX5" fmla="*/ 15582 w 632982"/>
              <a:gd name="connsiteY5" fmla="*/ 655352 h 1804806"/>
              <a:gd name="connsiteX0" fmla="*/ 15582 w 793619"/>
              <a:gd name="connsiteY0" fmla="*/ 654023 h 1805135"/>
              <a:gd name="connsiteX1" fmla="*/ 416958 w 793619"/>
              <a:gd name="connsiteY1" fmla="*/ 1058 h 1805135"/>
              <a:gd name="connsiteX2" fmla="*/ 793619 w 793619"/>
              <a:gd name="connsiteY2" fmla="*/ 814661 h 1805135"/>
              <a:gd name="connsiteX3" fmla="*/ 416958 w 793619"/>
              <a:gd name="connsiteY3" fmla="*/ 1801258 h 1805135"/>
              <a:gd name="connsiteX4" fmla="*/ 96380 w 793619"/>
              <a:gd name="connsiteY4" fmla="*/ 1148323 h 1805135"/>
              <a:gd name="connsiteX5" fmla="*/ 15582 w 793619"/>
              <a:gd name="connsiteY5" fmla="*/ 654023 h 1805135"/>
              <a:gd name="connsiteX0" fmla="*/ 27314 w 805351"/>
              <a:gd name="connsiteY0" fmla="*/ 654027 h 1805493"/>
              <a:gd name="connsiteX1" fmla="*/ 428690 w 805351"/>
              <a:gd name="connsiteY1" fmla="*/ 1062 h 1805493"/>
              <a:gd name="connsiteX2" fmla="*/ 805351 w 805351"/>
              <a:gd name="connsiteY2" fmla="*/ 814665 h 1805493"/>
              <a:gd name="connsiteX3" fmla="*/ 428690 w 805351"/>
              <a:gd name="connsiteY3" fmla="*/ 1801262 h 1805493"/>
              <a:gd name="connsiteX4" fmla="*/ 58685 w 805351"/>
              <a:gd name="connsiteY4" fmla="*/ 1160684 h 1805493"/>
              <a:gd name="connsiteX5" fmla="*/ 27314 w 805351"/>
              <a:gd name="connsiteY5" fmla="*/ 654027 h 1805493"/>
              <a:gd name="connsiteX0" fmla="*/ 27314 w 805351"/>
              <a:gd name="connsiteY0" fmla="*/ 1098422 h 2249888"/>
              <a:gd name="connsiteX1" fmla="*/ 428690 w 805351"/>
              <a:gd name="connsiteY1" fmla="*/ 613 h 2249888"/>
              <a:gd name="connsiteX2" fmla="*/ 805351 w 805351"/>
              <a:gd name="connsiteY2" fmla="*/ 1259060 h 2249888"/>
              <a:gd name="connsiteX3" fmla="*/ 428690 w 805351"/>
              <a:gd name="connsiteY3" fmla="*/ 2245657 h 2249888"/>
              <a:gd name="connsiteX4" fmla="*/ 58685 w 805351"/>
              <a:gd name="connsiteY4" fmla="*/ 1605079 h 2249888"/>
              <a:gd name="connsiteX5" fmla="*/ 27314 w 805351"/>
              <a:gd name="connsiteY5" fmla="*/ 1098422 h 2249888"/>
              <a:gd name="connsiteX0" fmla="*/ 27314 w 813847"/>
              <a:gd name="connsiteY0" fmla="*/ 1098755 h 2250221"/>
              <a:gd name="connsiteX1" fmla="*/ 428690 w 813847"/>
              <a:gd name="connsiteY1" fmla="*/ 946 h 2250221"/>
              <a:gd name="connsiteX2" fmla="*/ 639452 w 813847"/>
              <a:gd name="connsiteY2" fmla="*/ 913433 h 2250221"/>
              <a:gd name="connsiteX3" fmla="*/ 805351 w 813847"/>
              <a:gd name="connsiteY3" fmla="*/ 1259393 h 2250221"/>
              <a:gd name="connsiteX4" fmla="*/ 428690 w 813847"/>
              <a:gd name="connsiteY4" fmla="*/ 2245990 h 2250221"/>
              <a:gd name="connsiteX5" fmla="*/ 58685 w 813847"/>
              <a:gd name="connsiteY5" fmla="*/ 1605412 h 2250221"/>
              <a:gd name="connsiteX6" fmla="*/ 27314 w 813847"/>
              <a:gd name="connsiteY6" fmla="*/ 1098755 h 2250221"/>
              <a:gd name="connsiteX0" fmla="*/ 27314 w 745198"/>
              <a:gd name="connsiteY0" fmla="*/ 1098755 h 2250221"/>
              <a:gd name="connsiteX1" fmla="*/ 428690 w 745198"/>
              <a:gd name="connsiteY1" fmla="*/ 946 h 2250221"/>
              <a:gd name="connsiteX2" fmla="*/ 639452 w 745198"/>
              <a:gd name="connsiteY2" fmla="*/ 913433 h 2250221"/>
              <a:gd name="connsiteX3" fmla="*/ 731211 w 745198"/>
              <a:gd name="connsiteY3" fmla="*/ 1259393 h 2250221"/>
              <a:gd name="connsiteX4" fmla="*/ 428690 w 745198"/>
              <a:gd name="connsiteY4" fmla="*/ 2245990 h 2250221"/>
              <a:gd name="connsiteX5" fmla="*/ 58685 w 745198"/>
              <a:gd name="connsiteY5" fmla="*/ 1605412 h 2250221"/>
              <a:gd name="connsiteX6" fmla="*/ 27314 w 745198"/>
              <a:gd name="connsiteY6" fmla="*/ 1098755 h 2250221"/>
              <a:gd name="connsiteX0" fmla="*/ 27314 w 745525"/>
              <a:gd name="connsiteY0" fmla="*/ 1098717 h 2250183"/>
              <a:gd name="connsiteX1" fmla="*/ 428690 w 745525"/>
              <a:gd name="connsiteY1" fmla="*/ 908 h 2250183"/>
              <a:gd name="connsiteX2" fmla="*/ 639452 w 745525"/>
              <a:gd name="connsiteY2" fmla="*/ 913395 h 2250183"/>
              <a:gd name="connsiteX3" fmla="*/ 664166 w 745525"/>
              <a:gd name="connsiteY3" fmla="*/ 1086391 h 2250183"/>
              <a:gd name="connsiteX4" fmla="*/ 731211 w 745525"/>
              <a:gd name="connsiteY4" fmla="*/ 1259355 h 2250183"/>
              <a:gd name="connsiteX5" fmla="*/ 428690 w 745525"/>
              <a:gd name="connsiteY5" fmla="*/ 2245952 h 2250183"/>
              <a:gd name="connsiteX6" fmla="*/ 58685 w 745525"/>
              <a:gd name="connsiteY6" fmla="*/ 1605374 h 2250183"/>
              <a:gd name="connsiteX7" fmla="*/ 27314 w 745525"/>
              <a:gd name="connsiteY7" fmla="*/ 1098717 h 2250183"/>
              <a:gd name="connsiteX0" fmla="*/ 27314 w 686343"/>
              <a:gd name="connsiteY0" fmla="*/ 1098717 h 2250183"/>
              <a:gd name="connsiteX1" fmla="*/ 428690 w 686343"/>
              <a:gd name="connsiteY1" fmla="*/ 908 h 2250183"/>
              <a:gd name="connsiteX2" fmla="*/ 639452 w 686343"/>
              <a:gd name="connsiteY2" fmla="*/ 913395 h 2250183"/>
              <a:gd name="connsiteX3" fmla="*/ 664166 w 686343"/>
              <a:gd name="connsiteY3" fmla="*/ 1086391 h 2250183"/>
              <a:gd name="connsiteX4" fmla="*/ 657070 w 686343"/>
              <a:gd name="connsiteY4" fmla="*/ 1259355 h 2250183"/>
              <a:gd name="connsiteX5" fmla="*/ 428690 w 686343"/>
              <a:gd name="connsiteY5" fmla="*/ 2245952 h 2250183"/>
              <a:gd name="connsiteX6" fmla="*/ 58685 w 686343"/>
              <a:gd name="connsiteY6" fmla="*/ 1605374 h 2250183"/>
              <a:gd name="connsiteX7" fmla="*/ 27314 w 686343"/>
              <a:gd name="connsiteY7" fmla="*/ 1098717 h 2250183"/>
              <a:gd name="connsiteX0" fmla="*/ 27314 w 676411"/>
              <a:gd name="connsiteY0" fmla="*/ 1098717 h 2250183"/>
              <a:gd name="connsiteX1" fmla="*/ 428690 w 676411"/>
              <a:gd name="connsiteY1" fmla="*/ 908 h 2250183"/>
              <a:gd name="connsiteX2" fmla="*/ 639452 w 676411"/>
              <a:gd name="connsiteY2" fmla="*/ 913395 h 2250183"/>
              <a:gd name="connsiteX3" fmla="*/ 627095 w 676411"/>
              <a:gd name="connsiteY3" fmla="*/ 1086391 h 2250183"/>
              <a:gd name="connsiteX4" fmla="*/ 657070 w 676411"/>
              <a:gd name="connsiteY4" fmla="*/ 1259355 h 2250183"/>
              <a:gd name="connsiteX5" fmla="*/ 428690 w 676411"/>
              <a:gd name="connsiteY5" fmla="*/ 2245952 h 2250183"/>
              <a:gd name="connsiteX6" fmla="*/ 58685 w 676411"/>
              <a:gd name="connsiteY6" fmla="*/ 1605374 h 2250183"/>
              <a:gd name="connsiteX7" fmla="*/ 27314 w 676411"/>
              <a:gd name="connsiteY7" fmla="*/ 1098717 h 2250183"/>
              <a:gd name="connsiteX0" fmla="*/ 27314 w 686343"/>
              <a:gd name="connsiteY0" fmla="*/ 1098717 h 2250183"/>
              <a:gd name="connsiteX1" fmla="*/ 428690 w 686343"/>
              <a:gd name="connsiteY1" fmla="*/ 908 h 2250183"/>
              <a:gd name="connsiteX2" fmla="*/ 639452 w 686343"/>
              <a:gd name="connsiteY2" fmla="*/ 913395 h 2250183"/>
              <a:gd name="connsiteX3" fmla="*/ 664165 w 686343"/>
              <a:gd name="connsiteY3" fmla="*/ 1074034 h 2250183"/>
              <a:gd name="connsiteX4" fmla="*/ 657070 w 686343"/>
              <a:gd name="connsiteY4" fmla="*/ 1259355 h 2250183"/>
              <a:gd name="connsiteX5" fmla="*/ 428690 w 686343"/>
              <a:gd name="connsiteY5" fmla="*/ 2245952 h 2250183"/>
              <a:gd name="connsiteX6" fmla="*/ 58685 w 686343"/>
              <a:gd name="connsiteY6" fmla="*/ 1605374 h 2250183"/>
              <a:gd name="connsiteX7" fmla="*/ 27314 w 686343"/>
              <a:gd name="connsiteY7" fmla="*/ 1098717 h 2250183"/>
              <a:gd name="connsiteX0" fmla="*/ 855591 w 1514620"/>
              <a:gd name="connsiteY0" fmla="*/ 1814976 h 2966442"/>
              <a:gd name="connsiteX1" fmla="*/ 8934 w 1514620"/>
              <a:gd name="connsiteY1" fmla="*/ 475 h 2966442"/>
              <a:gd name="connsiteX2" fmla="*/ 1467729 w 1514620"/>
              <a:gd name="connsiteY2" fmla="*/ 1629654 h 2966442"/>
              <a:gd name="connsiteX3" fmla="*/ 1492442 w 1514620"/>
              <a:gd name="connsiteY3" fmla="*/ 1790293 h 2966442"/>
              <a:gd name="connsiteX4" fmla="*/ 1485347 w 1514620"/>
              <a:gd name="connsiteY4" fmla="*/ 1975614 h 2966442"/>
              <a:gd name="connsiteX5" fmla="*/ 1256967 w 1514620"/>
              <a:gd name="connsiteY5" fmla="*/ 2962211 h 2966442"/>
              <a:gd name="connsiteX6" fmla="*/ 886962 w 1514620"/>
              <a:gd name="connsiteY6" fmla="*/ 2321633 h 2966442"/>
              <a:gd name="connsiteX7" fmla="*/ 855591 w 1514620"/>
              <a:gd name="connsiteY7" fmla="*/ 1814976 h 2966442"/>
              <a:gd name="connsiteX0" fmla="*/ 475888 w 1542690"/>
              <a:gd name="connsiteY0" fmla="*/ 2089104 h 2968721"/>
              <a:gd name="connsiteX1" fmla="*/ 37004 w 1542690"/>
              <a:gd name="connsiteY1" fmla="*/ 2754 h 2968721"/>
              <a:gd name="connsiteX2" fmla="*/ 1495799 w 1542690"/>
              <a:gd name="connsiteY2" fmla="*/ 1631933 h 2968721"/>
              <a:gd name="connsiteX3" fmla="*/ 1520512 w 1542690"/>
              <a:gd name="connsiteY3" fmla="*/ 1792572 h 2968721"/>
              <a:gd name="connsiteX4" fmla="*/ 1513417 w 1542690"/>
              <a:gd name="connsiteY4" fmla="*/ 1977893 h 2968721"/>
              <a:gd name="connsiteX5" fmla="*/ 1285037 w 1542690"/>
              <a:gd name="connsiteY5" fmla="*/ 2964490 h 2968721"/>
              <a:gd name="connsiteX6" fmla="*/ 915032 w 1542690"/>
              <a:gd name="connsiteY6" fmla="*/ 2323912 h 2968721"/>
              <a:gd name="connsiteX7" fmla="*/ 475888 w 1542690"/>
              <a:gd name="connsiteY7" fmla="*/ 2089104 h 2968721"/>
              <a:gd name="connsiteX0" fmla="*/ 476624 w 1543426"/>
              <a:gd name="connsiteY0" fmla="*/ 2089104 h 3000874"/>
              <a:gd name="connsiteX1" fmla="*/ 37740 w 1543426"/>
              <a:gd name="connsiteY1" fmla="*/ 2754 h 3000874"/>
              <a:gd name="connsiteX2" fmla="*/ 1496535 w 1543426"/>
              <a:gd name="connsiteY2" fmla="*/ 1631933 h 3000874"/>
              <a:gd name="connsiteX3" fmla="*/ 1521248 w 1543426"/>
              <a:gd name="connsiteY3" fmla="*/ 1792572 h 3000874"/>
              <a:gd name="connsiteX4" fmla="*/ 1514153 w 1543426"/>
              <a:gd name="connsiteY4" fmla="*/ 1977893 h 3000874"/>
              <a:gd name="connsiteX5" fmla="*/ 1285773 w 1543426"/>
              <a:gd name="connsiteY5" fmla="*/ 2964490 h 3000874"/>
              <a:gd name="connsiteX6" fmla="*/ 989908 w 1543426"/>
              <a:gd name="connsiteY6" fmla="*/ 2719328 h 3000874"/>
              <a:gd name="connsiteX7" fmla="*/ 476624 w 1543426"/>
              <a:gd name="connsiteY7" fmla="*/ 2089104 h 3000874"/>
              <a:gd name="connsiteX0" fmla="*/ 439195 w 1533245"/>
              <a:gd name="connsiteY0" fmla="*/ 2146467 h 3058237"/>
              <a:gd name="connsiteX1" fmla="*/ 311 w 1533245"/>
              <a:gd name="connsiteY1" fmla="*/ 60117 h 3058237"/>
              <a:gd name="connsiteX2" fmla="*/ 389997 w 1533245"/>
              <a:gd name="connsiteY2" fmla="*/ 662585 h 3058237"/>
              <a:gd name="connsiteX3" fmla="*/ 1459106 w 1533245"/>
              <a:gd name="connsiteY3" fmla="*/ 1689296 h 3058237"/>
              <a:gd name="connsiteX4" fmla="*/ 1483819 w 1533245"/>
              <a:gd name="connsiteY4" fmla="*/ 1849935 h 3058237"/>
              <a:gd name="connsiteX5" fmla="*/ 1476724 w 1533245"/>
              <a:gd name="connsiteY5" fmla="*/ 2035256 h 3058237"/>
              <a:gd name="connsiteX6" fmla="*/ 1248344 w 1533245"/>
              <a:gd name="connsiteY6" fmla="*/ 3021853 h 3058237"/>
              <a:gd name="connsiteX7" fmla="*/ 952479 w 1533245"/>
              <a:gd name="connsiteY7" fmla="*/ 2776691 h 3058237"/>
              <a:gd name="connsiteX8" fmla="*/ 439195 w 1533245"/>
              <a:gd name="connsiteY8" fmla="*/ 2146467 h 3058237"/>
              <a:gd name="connsiteX0" fmla="*/ 439195 w 1505997"/>
              <a:gd name="connsiteY0" fmla="*/ 2146467 h 3058237"/>
              <a:gd name="connsiteX1" fmla="*/ 311 w 1505997"/>
              <a:gd name="connsiteY1" fmla="*/ 60117 h 3058237"/>
              <a:gd name="connsiteX2" fmla="*/ 389997 w 1505997"/>
              <a:gd name="connsiteY2" fmla="*/ 662585 h 3058237"/>
              <a:gd name="connsiteX3" fmla="*/ 1199614 w 1505997"/>
              <a:gd name="connsiteY3" fmla="*/ 1738723 h 3058237"/>
              <a:gd name="connsiteX4" fmla="*/ 1483819 w 1505997"/>
              <a:gd name="connsiteY4" fmla="*/ 1849935 h 3058237"/>
              <a:gd name="connsiteX5" fmla="*/ 1476724 w 1505997"/>
              <a:gd name="connsiteY5" fmla="*/ 2035256 h 3058237"/>
              <a:gd name="connsiteX6" fmla="*/ 1248344 w 1505997"/>
              <a:gd name="connsiteY6" fmla="*/ 3021853 h 3058237"/>
              <a:gd name="connsiteX7" fmla="*/ 952479 w 1505997"/>
              <a:gd name="connsiteY7" fmla="*/ 2776691 h 3058237"/>
              <a:gd name="connsiteX8" fmla="*/ 439195 w 1505997"/>
              <a:gd name="connsiteY8" fmla="*/ 2146467 h 3058237"/>
              <a:gd name="connsiteX0" fmla="*/ 439195 w 1486675"/>
              <a:gd name="connsiteY0" fmla="*/ 2146467 h 3058237"/>
              <a:gd name="connsiteX1" fmla="*/ 311 w 1486675"/>
              <a:gd name="connsiteY1" fmla="*/ 60117 h 3058237"/>
              <a:gd name="connsiteX2" fmla="*/ 389997 w 1486675"/>
              <a:gd name="connsiteY2" fmla="*/ 662585 h 3058237"/>
              <a:gd name="connsiteX3" fmla="*/ 1199614 w 1486675"/>
              <a:gd name="connsiteY3" fmla="*/ 1738723 h 3058237"/>
              <a:gd name="connsiteX4" fmla="*/ 1347895 w 1486675"/>
              <a:gd name="connsiteY4" fmla="*/ 1985859 h 3058237"/>
              <a:gd name="connsiteX5" fmla="*/ 1476724 w 1486675"/>
              <a:gd name="connsiteY5" fmla="*/ 2035256 h 3058237"/>
              <a:gd name="connsiteX6" fmla="*/ 1248344 w 1486675"/>
              <a:gd name="connsiteY6" fmla="*/ 3021853 h 3058237"/>
              <a:gd name="connsiteX7" fmla="*/ 952479 w 1486675"/>
              <a:gd name="connsiteY7" fmla="*/ 2776691 h 3058237"/>
              <a:gd name="connsiteX8" fmla="*/ 439195 w 1486675"/>
              <a:gd name="connsiteY8" fmla="*/ 2146467 h 3058237"/>
              <a:gd name="connsiteX0" fmla="*/ 439195 w 1480664"/>
              <a:gd name="connsiteY0" fmla="*/ 2146467 h 3058237"/>
              <a:gd name="connsiteX1" fmla="*/ 311 w 1480664"/>
              <a:gd name="connsiteY1" fmla="*/ 60117 h 3058237"/>
              <a:gd name="connsiteX2" fmla="*/ 389997 w 1480664"/>
              <a:gd name="connsiteY2" fmla="*/ 662585 h 3058237"/>
              <a:gd name="connsiteX3" fmla="*/ 1199614 w 1480664"/>
              <a:gd name="connsiteY3" fmla="*/ 1738723 h 3058237"/>
              <a:gd name="connsiteX4" fmla="*/ 1347895 w 1480664"/>
              <a:gd name="connsiteY4" fmla="*/ 1985859 h 3058237"/>
              <a:gd name="connsiteX5" fmla="*/ 1292041 w 1480664"/>
              <a:gd name="connsiteY5" fmla="*/ 2046543 h 3058237"/>
              <a:gd name="connsiteX6" fmla="*/ 1476724 w 1480664"/>
              <a:gd name="connsiteY6" fmla="*/ 2035256 h 3058237"/>
              <a:gd name="connsiteX7" fmla="*/ 1248344 w 1480664"/>
              <a:gd name="connsiteY7" fmla="*/ 3021853 h 3058237"/>
              <a:gd name="connsiteX8" fmla="*/ 952479 w 1480664"/>
              <a:gd name="connsiteY8" fmla="*/ 2776691 h 3058237"/>
              <a:gd name="connsiteX9" fmla="*/ 439195 w 1480664"/>
              <a:gd name="connsiteY9" fmla="*/ 2146467 h 3058237"/>
              <a:gd name="connsiteX0" fmla="*/ 439195 w 1356984"/>
              <a:gd name="connsiteY0" fmla="*/ 2146467 h 3051897"/>
              <a:gd name="connsiteX1" fmla="*/ 311 w 1356984"/>
              <a:gd name="connsiteY1" fmla="*/ 60117 h 3051897"/>
              <a:gd name="connsiteX2" fmla="*/ 389997 w 1356984"/>
              <a:gd name="connsiteY2" fmla="*/ 662585 h 3051897"/>
              <a:gd name="connsiteX3" fmla="*/ 1199614 w 1356984"/>
              <a:gd name="connsiteY3" fmla="*/ 1738723 h 3051897"/>
              <a:gd name="connsiteX4" fmla="*/ 1347895 w 1356984"/>
              <a:gd name="connsiteY4" fmla="*/ 1985859 h 3051897"/>
              <a:gd name="connsiteX5" fmla="*/ 1292041 w 1356984"/>
              <a:gd name="connsiteY5" fmla="*/ 2046543 h 3051897"/>
              <a:gd name="connsiteX6" fmla="*/ 1291373 w 1356984"/>
              <a:gd name="connsiteY6" fmla="*/ 2134110 h 3051897"/>
              <a:gd name="connsiteX7" fmla="*/ 1248344 w 1356984"/>
              <a:gd name="connsiteY7" fmla="*/ 3021853 h 3051897"/>
              <a:gd name="connsiteX8" fmla="*/ 952479 w 1356984"/>
              <a:gd name="connsiteY8" fmla="*/ 2776691 h 3051897"/>
              <a:gd name="connsiteX9" fmla="*/ 439195 w 1356984"/>
              <a:gd name="connsiteY9" fmla="*/ 2146467 h 3051897"/>
              <a:gd name="connsiteX0" fmla="*/ 439195 w 1312739"/>
              <a:gd name="connsiteY0" fmla="*/ 2146467 h 3051897"/>
              <a:gd name="connsiteX1" fmla="*/ 311 w 1312739"/>
              <a:gd name="connsiteY1" fmla="*/ 60117 h 3051897"/>
              <a:gd name="connsiteX2" fmla="*/ 389997 w 1312739"/>
              <a:gd name="connsiteY2" fmla="*/ 662585 h 3051897"/>
              <a:gd name="connsiteX3" fmla="*/ 1199614 w 1312739"/>
              <a:gd name="connsiteY3" fmla="*/ 1738723 h 3051897"/>
              <a:gd name="connsiteX4" fmla="*/ 1249041 w 1312739"/>
              <a:gd name="connsiteY4" fmla="*/ 1948788 h 3051897"/>
              <a:gd name="connsiteX5" fmla="*/ 1292041 w 1312739"/>
              <a:gd name="connsiteY5" fmla="*/ 2046543 h 3051897"/>
              <a:gd name="connsiteX6" fmla="*/ 1291373 w 1312739"/>
              <a:gd name="connsiteY6" fmla="*/ 2134110 h 3051897"/>
              <a:gd name="connsiteX7" fmla="*/ 1248344 w 1312739"/>
              <a:gd name="connsiteY7" fmla="*/ 3021853 h 3051897"/>
              <a:gd name="connsiteX8" fmla="*/ 952479 w 1312739"/>
              <a:gd name="connsiteY8" fmla="*/ 2776691 h 3051897"/>
              <a:gd name="connsiteX9" fmla="*/ 439195 w 1312739"/>
              <a:gd name="connsiteY9" fmla="*/ 2146467 h 3051897"/>
              <a:gd name="connsiteX0" fmla="*/ 934608 w 1808152"/>
              <a:gd name="connsiteY0" fmla="*/ 1651037 h 2556467"/>
              <a:gd name="connsiteX1" fmla="*/ 76 w 1808152"/>
              <a:gd name="connsiteY1" fmla="*/ 229945 h 2556467"/>
              <a:gd name="connsiteX2" fmla="*/ 885410 w 1808152"/>
              <a:gd name="connsiteY2" fmla="*/ 167155 h 2556467"/>
              <a:gd name="connsiteX3" fmla="*/ 1695027 w 1808152"/>
              <a:gd name="connsiteY3" fmla="*/ 1243293 h 2556467"/>
              <a:gd name="connsiteX4" fmla="*/ 1744454 w 1808152"/>
              <a:gd name="connsiteY4" fmla="*/ 1453358 h 2556467"/>
              <a:gd name="connsiteX5" fmla="*/ 1787454 w 1808152"/>
              <a:gd name="connsiteY5" fmla="*/ 1551113 h 2556467"/>
              <a:gd name="connsiteX6" fmla="*/ 1786786 w 1808152"/>
              <a:gd name="connsiteY6" fmla="*/ 1638680 h 2556467"/>
              <a:gd name="connsiteX7" fmla="*/ 1743757 w 1808152"/>
              <a:gd name="connsiteY7" fmla="*/ 2526423 h 2556467"/>
              <a:gd name="connsiteX8" fmla="*/ 1447892 w 1808152"/>
              <a:gd name="connsiteY8" fmla="*/ 2281261 h 2556467"/>
              <a:gd name="connsiteX9" fmla="*/ 934608 w 1808152"/>
              <a:gd name="connsiteY9" fmla="*/ 1651037 h 2556467"/>
              <a:gd name="connsiteX0" fmla="*/ 939053 w 1812597"/>
              <a:gd name="connsiteY0" fmla="*/ 1504893 h 2410323"/>
              <a:gd name="connsiteX1" fmla="*/ 4521 w 1812597"/>
              <a:gd name="connsiteY1" fmla="*/ 83801 h 2410323"/>
              <a:gd name="connsiteX2" fmla="*/ 620790 w 1812597"/>
              <a:gd name="connsiteY2" fmla="*/ 332409 h 2410323"/>
              <a:gd name="connsiteX3" fmla="*/ 1699472 w 1812597"/>
              <a:gd name="connsiteY3" fmla="*/ 1097149 h 2410323"/>
              <a:gd name="connsiteX4" fmla="*/ 1748899 w 1812597"/>
              <a:gd name="connsiteY4" fmla="*/ 1307214 h 2410323"/>
              <a:gd name="connsiteX5" fmla="*/ 1791899 w 1812597"/>
              <a:gd name="connsiteY5" fmla="*/ 1404969 h 2410323"/>
              <a:gd name="connsiteX6" fmla="*/ 1791231 w 1812597"/>
              <a:gd name="connsiteY6" fmla="*/ 1492536 h 2410323"/>
              <a:gd name="connsiteX7" fmla="*/ 1748202 w 1812597"/>
              <a:gd name="connsiteY7" fmla="*/ 2380279 h 2410323"/>
              <a:gd name="connsiteX8" fmla="*/ 1452337 w 1812597"/>
              <a:gd name="connsiteY8" fmla="*/ 2135117 h 2410323"/>
              <a:gd name="connsiteX9" fmla="*/ 939053 w 1812597"/>
              <a:gd name="connsiteY9" fmla="*/ 1504893 h 2410323"/>
              <a:gd name="connsiteX0" fmla="*/ 939054 w 1812598"/>
              <a:gd name="connsiteY0" fmla="*/ 1504893 h 2410323"/>
              <a:gd name="connsiteX1" fmla="*/ 4522 w 1812598"/>
              <a:gd name="connsiteY1" fmla="*/ 83801 h 2410323"/>
              <a:gd name="connsiteX2" fmla="*/ 620791 w 1812598"/>
              <a:gd name="connsiteY2" fmla="*/ 332409 h 2410323"/>
              <a:gd name="connsiteX3" fmla="*/ 1402085 w 1812598"/>
              <a:gd name="connsiteY3" fmla="*/ 1167921 h 2410323"/>
              <a:gd name="connsiteX4" fmla="*/ 1748900 w 1812598"/>
              <a:gd name="connsiteY4" fmla="*/ 1307214 h 2410323"/>
              <a:gd name="connsiteX5" fmla="*/ 1791900 w 1812598"/>
              <a:gd name="connsiteY5" fmla="*/ 1404969 h 2410323"/>
              <a:gd name="connsiteX6" fmla="*/ 1791232 w 1812598"/>
              <a:gd name="connsiteY6" fmla="*/ 1492536 h 2410323"/>
              <a:gd name="connsiteX7" fmla="*/ 1748203 w 1812598"/>
              <a:gd name="connsiteY7" fmla="*/ 2380279 h 2410323"/>
              <a:gd name="connsiteX8" fmla="*/ 1452338 w 1812598"/>
              <a:gd name="connsiteY8" fmla="*/ 2135117 h 2410323"/>
              <a:gd name="connsiteX9" fmla="*/ 939054 w 1812598"/>
              <a:gd name="connsiteY9" fmla="*/ 1504893 h 2410323"/>
              <a:gd name="connsiteX0" fmla="*/ 771638 w 1645182"/>
              <a:gd name="connsiteY0" fmla="*/ 1924710 h 2830140"/>
              <a:gd name="connsiteX1" fmla="*/ 7042 w 1645182"/>
              <a:gd name="connsiteY1" fmla="*/ 36522 h 2830140"/>
              <a:gd name="connsiteX2" fmla="*/ 453375 w 1645182"/>
              <a:gd name="connsiteY2" fmla="*/ 752226 h 2830140"/>
              <a:gd name="connsiteX3" fmla="*/ 1234669 w 1645182"/>
              <a:gd name="connsiteY3" fmla="*/ 1587738 h 2830140"/>
              <a:gd name="connsiteX4" fmla="*/ 1581484 w 1645182"/>
              <a:gd name="connsiteY4" fmla="*/ 1727031 h 2830140"/>
              <a:gd name="connsiteX5" fmla="*/ 1624484 w 1645182"/>
              <a:gd name="connsiteY5" fmla="*/ 1824786 h 2830140"/>
              <a:gd name="connsiteX6" fmla="*/ 1623816 w 1645182"/>
              <a:gd name="connsiteY6" fmla="*/ 1912353 h 2830140"/>
              <a:gd name="connsiteX7" fmla="*/ 1580787 w 1645182"/>
              <a:gd name="connsiteY7" fmla="*/ 2800096 h 2830140"/>
              <a:gd name="connsiteX8" fmla="*/ 1284922 w 1645182"/>
              <a:gd name="connsiteY8" fmla="*/ 2554934 h 2830140"/>
              <a:gd name="connsiteX9" fmla="*/ 771638 w 1645182"/>
              <a:gd name="connsiteY9" fmla="*/ 1924710 h 2830140"/>
              <a:gd name="connsiteX0" fmla="*/ 764865 w 1638409"/>
              <a:gd name="connsiteY0" fmla="*/ 1927476 h 2832906"/>
              <a:gd name="connsiteX1" fmla="*/ 269 w 1638409"/>
              <a:gd name="connsiteY1" fmla="*/ 39288 h 2832906"/>
              <a:gd name="connsiteX2" fmla="*/ 687345 w 1638409"/>
              <a:gd name="connsiteY2" fmla="*/ 726683 h 2832906"/>
              <a:gd name="connsiteX3" fmla="*/ 1227896 w 1638409"/>
              <a:gd name="connsiteY3" fmla="*/ 1590504 h 2832906"/>
              <a:gd name="connsiteX4" fmla="*/ 1574711 w 1638409"/>
              <a:gd name="connsiteY4" fmla="*/ 1729797 h 2832906"/>
              <a:gd name="connsiteX5" fmla="*/ 1617711 w 1638409"/>
              <a:gd name="connsiteY5" fmla="*/ 1827552 h 2832906"/>
              <a:gd name="connsiteX6" fmla="*/ 1617043 w 1638409"/>
              <a:gd name="connsiteY6" fmla="*/ 1915119 h 2832906"/>
              <a:gd name="connsiteX7" fmla="*/ 1574014 w 1638409"/>
              <a:gd name="connsiteY7" fmla="*/ 2802862 h 2832906"/>
              <a:gd name="connsiteX8" fmla="*/ 1278149 w 1638409"/>
              <a:gd name="connsiteY8" fmla="*/ 2557700 h 2832906"/>
              <a:gd name="connsiteX9" fmla="*/ 764865 w 1638409"/>
              <a:gd name="connsiteY9" fmla="*/ 1927476 h 2832906"/>
              <a:gd name="connsiteX0" fmla="*/ 764865 w 1638409"/>
              <a:gd name="connsiteY0" fmla="*/ 1927476 h 2832906"/>
              <a:gd name="connsiteX1" fmla="*/ 269 w 1638409"/>
              <a:gd name="connsiteY1" fmla="*/ 39288 h 2832906"/>
              <a:gd name="connsiteX2" fmla="*/ 687345 w 1638409"/>
              <a:gd name="connsiteY2" fmla="*/ 726683 h 2832906"/>
              <a:gd name="connsiteX3" fmla="*/ 1298702 w 1638409"/>
              <a:gd name="connsiteY3" fmla="*/ 1519732 h 2832906"/>
              <a:gd name="connsiteX4" fmla="*/ 1574711 w 1638409"/>
              <a:gd name="connsiteY4" fmla="*/ 1729797 h 2832906"/>
              <a:gd name="connsiteX5" fmla="*/ 1617711 w 1638409"/>
              <a:gd name="connsiteY5" fmla="*/ 1827552 h 2832906"/>
              <a:gd name="connsiteX6" fmla="*/ 1617043 w 1638409"/>
              <a:gd name="connsiteY6" fmla="*/ 1915119 h 2832906"/>
              <a:gd name="connsiteX7" fmla="*/ 1574014 w 1638409"/>
              <a:gd name="connsiteY7" fmla="*/ 2802862 h 2832906"/>
              <a:gd name="connsiteX8" fmla="*/ 1278149 w 1638409"/>
              <a:gd name="connsiteY8" fmla="*/ 2557700 h 2832906"/>
              <a:gd name="connsiteX9" fmla="*/ 764865 w 1638409"/>
              <a:gd name="connsiteY9" fmla="*/ 1927476 h 2832906"/>
              <a:gd name="connsiteX0" fmla="*/ 766039 w 1639583"/>
              <a:gd name="connsiteY0" fmla="*/ 1915274 h 2820704"/>
              <a:gd name="connsiteX1" fmla="*/ 1443 w 1639583"/>
              <a:gd name="connsiteY1" fmla="*/ 27086 h 2820704"/>
              <a:gd name="connsiteX2" fmla="*/ 971746 w 1639583"/>
              <a:gd name="connsiteY2" fmla="*/ 856026 h 2820704"/>
              <a:gd name="connsiteX3" fmla="*/ 1299876 w 1639583"/>
              <a:gd name="connsiteY3" fmla="*/ 1507530 h 2820704"/>
              <a:gd name="connsiteX4" fmla="*/ 1575885 w 1639583"/>
              <a:gd name="connsiteY4" fmla="*/ 1717595 h 2820704"/>
              <a:gd name="connsiteX5" fmla="*/ 1618885 w 1639583"/>
              <a:gd name="connsiteY5" fmla="*/ 1815350 h 2820704"/>
              <a:gd name="connsiteX6" fmla="*/ 1618217 w 1639583"/>
              <a:gd name="connsiteY6" fmla="*/ 1902917 h 2820704"/>
              <a:gd name="connsiteX7" fmla="*/ 1575188 w 1639583"/>
              <a:gd name="connsiteY7" fmla="*/ 2790660 h 2820704"/>
              <a:gd name="connsiteX8" fmla="*/ 1279323 w 1639583"/>
              <a:gd name="connsiteY8" fmla="*/ 2545498 h 2820704"/>
              <a:gd name="connsiteX9" fmla="*/ 766039 w 1639583"/>
              <a:gd name="connsiteY9" fmla="*/ 1915274 h 2820704"/>
              <a:gd name="connsiteX0" fmla="*/ 963990 w 1837534"/>
              <a:gd name="connsiteY0" fmla="*/ 1928997 h 2834427"/>
              <a:gd name="connsiteX1" fmla="*/ 1136 w 1837534"/>
              <a:gd name="connsiteY1" fmla="*/ 26654 h 2834427"/>
              <a:gd name="connsiteX2" fmla="*/ 1169697 w 1837534"/>
              <a:gd name="connsiteY2" fmla="*/ 869749 h 2834427"/>
              <a:gd name="connsiteX3" fmla="*/ 1497827 w 1837534"/>
              <a:gd name="connsiteY3" fmla="*/ 1521253 h 2834427"/>
              <a:gd name="connsiteX4" fmla="*/ 1773836 w 1837534"/>
              <a:gd name="connsiteY4" fmla="*/ 1731318 h 2834427"/>
              <a:gd name="connsiteX5" fmla="*/ 1816836 w 1837534"/>
              <a:gd name="connsiteY5" fmla="*/ 1829073 h 2834427"/>
              <a:gd name="connsiteX6" fmla="*/ 1816168 w 1837534"/>
              <a:gd name="connsiteY6" fmla="*/ 1916640 h 2834427"/>
              <a:gd name="connsiteX7" fmla="*/ 1773139 w 1837534"/>
              <a:gd name="connsiteY7" fmla="*/ 2804383 h 2834427"/>
              <a:gd name="connsiteX8" fmla="*/ 1477274 w 1837534"/>
              <a:gd name="connsiteY8" fmla="*/ 2559221 h 2834427"/>
              <a:gd name="connsiteX9" fmla="*/ 963990 w 1837534"/>
              <a:gd name="connsiteY9" fmla="*/ 1928997 h 2834427"/>
              <a:gd name="connsiteX0" fmla="*/ 977793 w 1851337"/>
              <a:gd name="connsiteY0" fmla="*/ 1903984 h 2809414"/>
              <a:gd name="connsiteX1" fmla="*/ 551184 w 1851337"/>
              <a:gd name="connsiteY1" fmla="*/ 666905 h 2809414"/>
              <a:gd name="connsiteX2" fmla="*/ 14939 w 1851337"/>
              <a:gd name="connsiteY2" fmla="*/ 1641 h 2809414"/>
              <a:gd name="connsiteX3" fmla="*/ 1183500 w 1851337"/>
              <a:gd name="connsiteY3" fmla="*/ 844736 h 2809414"/>
              <a:gd name="connsiteX4" fmla="*/ 1511630 w 1851337"/>
              <a:gd name="connsiteY4" fmla="*/ 1496240 h 2809414"/>
              <a:gd name="connsiteX5" fmla="*/ 1787639 w 1851337"/>
              <a:gd name="connsiteY5" fmla="*/ 1706305 h 2809414"/>
              <a:gd name="connsiteX6" fmla="*/ 1830639 w 1851337"/>
              <a:gd name="connsiteY6" fmla="*/ 1804060 h 2809414"/>
              <a:gd name="connsiteX7" fmla="*/ 1829971 w 1851337"/>
              <a:gd name="connsiteY7" fmla="*/ 1891627 h 2809414"/>
              <a:gd name="connsiteX8" fmla="*/ 1786942 w 1851337"/>
              <a:gd name="connsiteY8" fmla="*/ 2779370 h 2809414"/>
              <a:gd name="connsiteX9" fmla="*/ 1491077 w 1851337"/>
              <a:gd name="connsiteY9" fmla="*/ 2534208 h 2809414"/>
              <a:gd name="connsiteX10" fmla="*/ 977793 w 1851337"/>
              <a:gd name="connsiteY10" fmla="*/ 1903984 h 2809414"/>
              <a:gd name="connsiteX0" fmla="*/ 977793 w 1851337"/>
              <a:gd name="connsiteY0" fmla="*/ 1903984 h 2783925"/>
              <a:gd name="connsiteX1" fmla="*/ 551184 w 1851337"/>
              <a:gd name="connsiteY1" fmla="*/ 666905 h 2783925"/>
              <a:gd name="connsiteX2" fmla="*/ 14939 w 1851337"/>
              <a:gd name="connsiteY2" fmla="*/ 1641 h 2783925"/>
              <a:gd name="connsiteX3" fmla="*/ 1183500 w 1851337"/>
              <a:gd name="connsiteY3" fmla="*/ 844736 h 2783925"/>
              <a:gd name="connsiteX4" fmla="*/ 1511630 w 1851337"/>
              <a:gd name="connsiteY4" fmla="*/ 1496240 h 2783925"/>
              <a:gd name="connsiteX5" fmla="*/ 1787639 w 1851337"/>
              <a:gd name="connsiteY5" fmla="*/ 1706305 h 2783925"/>
              <a:gd name="connsiteX6" fmla="*/ 1830639 w 1851337"/>
              <a:gd name="connsiteY6" fmla="*/ 1804060 h 2783925"/>
              <a:gd name="connsiteX7" fmla="*/ 1829971 w 1851337"/>
              <a:gd name="connsiteY7" fmla="*/ 1891627 h 2783925"/>
              <a:gd name="connsiteX8" fmla="*/ 1786942 w 1851337"/>
              <a:gd name="connsiteY8" fmla="*/ 2779370 h 2783925"/>
              <a:gd name="connsiteX9" fmla="*/ 1675174 w 1851337"/>
              <a:gd name="connsiteY9" fmla="*/ 2222811 h 2783925"/>
              <a:gd name="connsiteX10" fmla="*/ 977793 w 1851337"/>
              <a:gd name="connsiteY10" fmla="*/ 1903984 h 2783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51337" h="2783925">
                <a:moveTo>
                  <a:pt x="977793" y="1903984"/>
                </a:moveTo>
                <a:cubicBezTo>
                  <a:pt x="790461" y="1644666"/>
                  <a:pt x="711660" y="983962"/>
                  <a:pt x="551184" y="666905"/>
                </a:cubicBezTo>
                <a:cubicBezTo>
                  <a:pt x="390708" y="349848"/>
                  <a:pt x="-90447" y="-27997"/>
                  <a:pt x="14939" y="1641"/>
                </a:cubicBezTo>
                <a:cubicBezTo>
                  <a:pt x="120325" y="31279"/>
                  <a:pt x="940368" y="573206"/>
                  <a:pt x="1183500" y="844736"/>
                </a:cubicBezTo>
                <a:cubicBezTo>
                  <a:pt x="1426633" y="1116266"/>
                  <a:pt x="1351981" y="1269516"/>
                  <a:pt x="1511630" y="1496240"/>
                </a:cubicBezTo>
                <a:cubicBezTo>
                  <a:pt x="1671280" y="1722964"/>
                  <a:pt x="1745462" y="1669418"/>
                  <a:pt x="1787639" y="1706305"/>
                </a:cubicBezTo>
                <a:cubicBezTo>
                  <a:pt x="1829816" y="1743192"/>
                  <a:pt x="1809167" y="1795827"/>
                  <a:pt x="1830639" y="1804060"/>
                </a:cubicBezTo>
                <a:cubicBezTo>
                  <a:pt x="1852111" y="1812293"/>
                  <a:pt x="1864027" y="1714659"/>
                  <a:pt x="1829971" y="1891627"/>
                </a:cubicBezTo>
                <a:cubicBezTo>
                  <a:pt x="1795915" y="2068595"/>
                  <a:pt x="1812742" y="2724173"/>
                  <a:pt x="1786942" y="2779370"/>
                </a:cubicBezTo>
                <a:cubicBezTo>
                  <a:pt x="1761143" y="2834567"/>
                  <a:pt x="1711178" y="2372828"/>
                  <a:pt x="1675174" y="2222811"/>
                </a:cubicBezTo>
                <a:cubicBezTo>
                  <a:pt x="1639170" y="2072794"/>
                  <a:pt x="1165125" y="2163302"/>
                  <a:pt x="977793" y="1903984"/>
                </a:cubicBezTo>
                <a:close/>
              </a:path>
            </a:pathLst>
          </a:custGeom>
          <a:solidFill>
            <a:srgbClr val="33CC33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7"/>
          <p:cNvSpPr/>
          <p:nvPr/>
        </p:nvSpPr>
        <p:spPr>
          <a:xfrm rot="490635" flipH="1">
            <a:off x="2510961" y="2078873"/>
            <a:ext cx="701535" cy="3622127"/>
          </a:xfrm>
          <a:custGeom>
            <a:avLst/>
            <a:gdLst>
              <a:gd name="connsiteX0" fmla="*/ 0 w 432048"/>
              <a:gd name="connsiteY0" fmla="*/ 900100 h 1800200"/>
              <a:gd name="connsiteX1" fmla="*/ 216024 w 432048"/>
              <a:gd name="connsiteY1" fmla="*/ 0 h 1800200"/>
              <a:gd name="connsiteX2" fmla="*/ 432048 w 432048"/>
              <a:gd name="connsiteY2" fmla="*/ 900100 h 1800200"/>
              <a:gd name="connsiteX3" fmla="*/ 216024 w 432048"/>
              <a:gd name="connsiteY3" fmla="*/ 1800200 h 1800200"/>
              <a:gd name="connsiteX4" fmla="*/ 0 w 432048"/>
              <a:gd name="connsiteY4" fmla="*/ 900100 h 1800200"/>
              <a:gd name="connsiteX0" fmla="*/ 113024 w 545072"/>
              <a:gd name="connsiteY0" fmla="*/ 900100 h 1802419"/>
              <a:gd name="connsiteX1" fmla="*/ 329048 w 545072"/>
              <a:gd name="connsiteY1" fmla="*/ 0 h 1802419"/>
              <a:gd name="connsiteX2" fmla="*/ 545072 w 545072"/>
              <a:gd name="connsiteY2" fmla="*/ 900100 h 1802419"/>
              <a:gd name="connsiteX3" fmla="*/ 329048 w 545072"/>
              <a:gd name="connsiteY3" fmla="*/ 1800200 h 1802419"/>
              <a:gd name="connsiteX4" fmla="*/ 8470 w 545072"/>
              <a:gd name="connsiteY4" fmla="*/ 1147265 h 1802419"/>
              <a:gd name="connsiteX5" fmla="*/ 113024 w 545072"/>
              <a:gd name="connsiteY5" fmla="*/ 900100 h 1802419"/>
              <a:gd name="connsiteX0" fmla="*/ 15582 w 632982"/>
              <a:gd name="connsiteY0" fmla="*/ 655352 h 1804806"/>
              <a:gd name="connsiteX1" fmla="*/ 416958 w 632982"/>
              <a:gd name="connsiteY1" fmla="*/ 2387 h 1804806"/>
              <a:gd name="connsiteX2" fmla="*/ 632982 w 632982"/>
              <a:gd name="connsiteY2" fmla="*/ 902487 h 1804806"/>
              <a:gd name="connsiteX3" fmla="*/ 416958 w 632982"/>
              <a:gd name="connsiteY3" fmla="*/ 1802587 h 1804806"/>
              <a:gd name="connsiteX4" fmla="*/ 96380 w 632982"/>
              <a:gd name="connsiteY4" fmla="*/ 1149652 h 1804806"/>
              <a:gd name="connsiteX5" fmla="*/ 15582 w 632982"/>
              <a:gd name="connsiteY5" fmla="*/ 655352 h 1804806"/>
              <a:gd name="connsiteX0" fmla="*/ 15582 w 793619"/>
              <a:gd name="connsiteY0" fmla="*/ 654023 h 1805135"/>
              <a:gd name="connsiteX1" fmla="*/ 416958 w 793619"/>
              <a:gd name="connsiteY1" fmla="*/ 1058 h 1805135"/>
              <a:gd name="connsiteX2" fmla="*/ 793619 w 793619"/>
              <a:gd name="connsiteY2" fmla="*/ 814661 h 1805135"/>
              <a:gd name="connsiteX3" fmla="*/ 416958 w 793619"/>
              <a:gd name="connsiteY3" fmla="*/ 1801258 h 1805135"/>
              <a:gd name="connsiteX4" fmla="*/ 96380 w 793619"/>
              <a:gd name="connsiteY4" fmla="*/ 1148323 h 1805135"/>
              <a:gd name="connsiteX5" fmla="*/ 15582 w 793619"/>
              <a:gd name="connsiteY5" fmla="*/ 654023 h 1805135"/>
              <a:gd name="connsiteX0" fmla="*/ 27314 w 805351"/>
              <a:gd name="connsiteY0" fmla="*/ 654027 h 1805493"/>
              <a:gd name="connsiteX1" fmla="*/ 428690 w 805351"/>
              <a:gd name="connsiteY1" fmla="*/ 1062 h 1805493"/>
              <a:gd name="connsiteX2" fmla="*/ 805351 w 805351"/>
              <a:gd name="connsiteY2" fmla="*/ 814665 h 1805493"/>
              <a:gd name="connsiteX3" fmla="*/ 428690 w 805351"/>
              <a:gd name="connsiteY3" fmla="*/ 1801262 h 1805493"/>
              <a:gd name="connsiteX4" fmla="*/ 58685 w 805351"/>
              <a:gd name="connsiteY4" fmla="*/ 1160684 h 1805493"/>
              <a:gd name="connsiteX5" fmla="*/ 27314 w 805351"/>
              <a:gd name="connsiteY5" fmla="*/ 654027 h 1805493"/>
              <a:gd name="connsiteX0" fmla="*/ 27314 w 805351"/>
              <a:gd name="connsiteY0" fmla="*/ 1098422 h 2249888"/>
              <a:gd name="connsiteX1" fmla="*/ 428690 w 805351"/>
              <a:gd name="connsiteY1" fmla="*/ 613 h 2249888"/>
              <a:gd name="connsiteX2" fmla="*/ 805351 w 805351"/>
              <a:gd name="connsiteY2" fmla="*/ 1259060 h 2249888"/>
              <a:gd name="connsiteX3" fmla="*/ 428690 w 805351"/>
              <a:gd name="connsiteY3" fmla="*/ 2245657 h 2249888"/>
              <a:gd name="connsiteX4" fmla="*/ 58685 w 805351"/>
              <a:gd name="connsiteY4" fmla="*/ 1605079 h 2249888"/>
              <a:gd name="connsiteX5" fmla="*/ 27314 w 805351"/>
              <a:gd name="connsiteY5" fmla="*/ 1098422 h 2249888"/>
              <a:gd name="connsiteX0" fmla="*/ 27314 w 813847"/>
              <a:gd name="connsiteY0" fmla="*/ 1098755 h 2250221"/>
              <a:gd name="connsiteX1" fmla="*/ 428690 w 813847"/>
              <a:gd name="connsiteY1" fmla="*/ 946 h 2250221"/>
              <a:gd name="connsiteX2" fmla="*/ 639452 w 813847"/>
              <a:gd name="connsiteY2" fmla="*/ 913433 h 2250221"/>
              <a:gd name="connsiteX3" fmla="*/ 805351 w 813847"/>
              <a:gd name="connsiteY3" fmla="*/ 1259393 h 2250221"/>
              <a:gd name="connsiteX4" fmla="*/ 428690 w 813847"/>
              <a:gd name="connsiteY4" fmla="*/ 2245990 h 2250221"/>
              <a:gd name="connsiteX5" fmla="*/ 58685 w 813847"/>
              <a:gd name="connsiteY5" fmla="*/ 1605412 h 2250221"/>
              <a:gd name="connsiteX6" fmla="*/ 27314 w 813847"/>
              <a:gd name="connsiteY6" fmla="*/ 1098755 h 2250221"/>
              <a:gd name="connsiteX0" fmla="*/ 27314 w 745198"/>
              <a:gd name="connsiteY0" fmla="*/ 1098755 h 2250221"/>
              <a:gd name="connsiteX1" fmla="*/ 428690 w 745198"/>
              <a:gd name="connsiteY1" fmla="*/ 946 h 2250221"/>
              <a:gd name="connsiteX2" fmla="*/ 639452 w 745198"/>
              <a:gd name="connsiteY2" fmla="*/ 913433 h 2250221"/>
              <a:gd name="connsiteX3" fmla="*/ 731211 w 745198"/>
              <a:gd name="connsiteY3" fmla="*/ 1259393 h 2250221"/>
              <a:gd name="connsiteX4" fmla="*/ 428690 w 745198"/>
              <a:gd name="connsiteY4" fmla="*/ 2245990 h 2250221"/>
              <a:gd name="connsiteX5" fmla="*/ 58685 w 745198"/>
              <a:gd name="connsiteY5" fmla="*/ 1605412 h 2250221"/>
              <a:gd name="connsiteX6" fmla="*/ 27314 w 745198"/>
              <a:gd name="connsiteY6" fmla="*/ 1098755 h 2250221"/>
              <a:gd name="connsiteX0" fmla="*/ 27314 w 745525"/>
              <a:gd name="connsiteY0" fmla="*/ 1098717 h 2250183"/>
              <a:gd name="connsiteX1" fmla="*/ 428690 w 745525"/>
              <a:gd name="connsiteY1" fmla="*/ 908 h 2250183"/>
              <a:gd name="connsiteX2" fmla="*/ 639452 w 745525"/>
              <a:gd name="connsiteY2" fmla="*/ 913395 h 2250183"/>
              <a:gd name="connsiteX3" fmla="*/ 664166 w 745525"/>
              <a:gd name="connsiteY3" fmla="*/ 1086391 h 2250183"/>
              <a:gd name="connsiteX4" fmla="*/ 731211 w 745525"/>
              <a:gd name="connsiteY4" fmla="*/ 1259355 h 2250183"/>
              <a:gd name="connsiteX5" fmla="*/ 428690 w 745525"/>
              <a:gd name="connsiteY5" fmla="*/ 2245952 h 2250183"/>
              <a:gd name="connsiteX6" fmla="*/ 58685 w 745525"/>
              <a:gd name="connsiteY6" fmla="*/ 1605374 h 2250183"/>
              <a:gd name="connsiteX7" fmla="*/ 27314 w 745525"/>
              <a:gd name="connsiteY7" fmla="*/ 1098717 h 2250183"/>
              <a:gd name="connsiteX0" fmla="*/ 27314 w 686343"/>
              <a:gd name="connsiteY0" fmla="*/ 1098717 h 2250183"/>
              <a:gd name="connsiteX1" fmla="*/ 428690 w 686343"/>
              <a:gd name="connsiteY1" fmla="*/ 908 h 2250183"/>
              <a:gd name="connsiteX2" fmla="*/ 639452 w 686343"/>
              <a:gd name="connsiteY2" fmla="*/ 913395 h 2250183"/>
              <a:gd name="connsiteX3" fmla="*/ 664166 w 686343"/>
              <a:gd name="connsiteY3" fmla="*/ 1086391 h 2250183"/>
              <a:gd name="connsiteX4" fmla="*/ 657070 w 686343"/>
              <a:gd name="connsiteY4" fmla="*/ 1259355 h 2250183"/>
              <a:gd name="connsiteX5" fmla="*/ 428690 w 686343"/>
              <a:gd name="connsiteY5" fmla="*/ 2245952 h 2250183"/>
              <a:gd name="connsiteX6" fmla="*/ 58685 w 686343"/>
              <a:gd name="connsiteY6" fmla="*/ 1605374 h 2250183"/>
              <a:gd name="connsiteX7" fmla="*/ 27314 w 686343"/>
              <a:gd name="connsiteY7" fmla="*/ 1098717 h 2250183"/>
              <a:gd name="connsiteX0" fmla="*/ 27314 w 676411"/>
              <a:gd name="connsiteY0" fmla="*/ 1098717 h 2250183"/>
              <a:gd name="connsiteX1" fmla="*/ 428690 w 676411"/>
              <a:gd name="connsiteY1" fmla="*/ 908 h 2250183"/>
              <a:gd name="connsiteX2" fmla="*/ 639452 w 676411"/>
              <a:gd name="connsiteY2" fmla="*/ 913395 h 2250183"/>
              <a:gd name="connsiteX3" fmla="*/ 627095 w 676411"/>
              <a:gd name="connsiteY3" fmla="*/ 1086391 h 2250183"/>
              <a:gd name="connsiteX4" fmla="*/ 657070 w 676411"/>
              <a:gd name="connsiteY4" fmla="*/ 1259355 h 2250183"/>
              <a:gd name="connsiteX5" fmla="*/ 428690 w 676411"/>
              <a:gd name="connsiteY5" fmla="*/ 2245952 h 2250183"/>
              <a:gd name="connsiteX6" fmla="*/ 58685 w 676411"/>
              <a:gd name="connsiteY6" fmla="*/ 1605374 h 2250183"/>
              <a:gd name="connsiteX7" fmla="*/ 27314 w 676411"/>
              <a:gd name="connsiteY7" fmla="*/ 1098717 h 2250183"/>
              <a:gd name="connsiteX0" fmla="*/ 27314 w 686343"/>
              <a:gd name="connsiteY0" fmla="*/ 1098717 h 2250183"/>
              <a:gd name="connsiteX1" fmla="*/ 428690 w 686343"/>
              <a:gd name="connsiteY1" fmla="*/ 908 h 2250183"/>
              <a:gd name="connsiteX2" fmla="*/ 639452 w 686343"/>
              <a:gd name="connsiteY2" fmla="*/ 913395 h 2250183"/>
              <a:gd name="connsiteX3" fmla="*/ 664165 w 686343"/>
              <a:gd name="connsiteY3" fmla="*/ 1074034 h 2250183"/>
              <a:gd name="connsiteX4" fmla="*/ 657070 w 686343"/>
              <a:gd name="connsiteY4" fmla="*/ 1259355 h 2250183"/>
              <a:gd name="connsiteX5" fmla="*/ 428690 w 686343"/>
              <a:gd name="connsiteY5" fmla="*/ 2245952 h 2250183"/>
              <a:gd name="connsiteX6" fmla="*/ 58685 w 686343"/>
              <a:gd name="connsiteY6" fmla="*/ 1605374 h 2250183"/>
              <a:gd name="connsiteX7" fmla="*/ 27314 w 686343"/>
              <a:gd name="connsiteY7" fmla="*/ 1098717 h 2250183"/>
              <a:gd name="connsiteX0" fmla="*/ 855591 w 1514620"/>
              <a:gd name="connsiteY0" fmla="*/ 1814976 h 2966442"/>
              <a:gd name="connsiteX1" fmla="*/ 8934 w 1514620"/>
              <a:gd name="connsiteY1" fmla="*/ 475 h 2966442"/>
              <a:gd name="connsiteX2" fmla="*/ 1467729 w 1514620"/>
              <a:gd name="connsiteY2" fmla="*/ 1629654 h 2966442"/>
              <a:gd name="connsiteX3" fmla="*/ 1492442 w 1514620"/>
              <a:gd name="connsiteY3" fmla="*/ 1790293 h 2966442"/>
              <a:gd name="connsiteX4" fmla="*/ 1485347 w 1514620"/>
              <a:gd name="connsiteY4" fmla="*/ 1975614 h 2966442"/>
              <a:gd name="connsiteX5" fmla="*/ 1256967 w 1514620"/>
              <a:gd name="connsiteY5" fmla="*/ 2962211 h 2966442"/>
              <a:gd name="connsiteX6" fmla="*/ 886962 w 1514620"/>
              <a:gd name="connsiteY6" fmla="*/ 2321633 h 2966442"/>
              <a:gd name="connsiteX7" fmla="*/ 855591 w 1514620"/>
              <a:gd name="connsiteY7" fmla="*/ 1814976 h 2966442"/>
              <a:gd name="connsiteX0" fmla="*/ 475888 w 1542690"/>
              <a:gd name="connsiteY0" fmla="*/ 2089104 h 2968721"/>
              <a:gd name="connsiteX1" fmla="*/ 37004 w 1542690"/>
              <a:gd name="connsiteY1" fmla="*/ 2754 h 2968721"/>
              <a:gd name="connsiteX2" fmla="*/ 1495799 w 1542690"/>
              <a:gd name="connsiteY2" fmla="*/ 1631933 h 2968721"/>
              <a:gd name="connsiteX3" fmla="*/ 1520512 w 1542690"/>
              <a:gd name="connsiteY3" fmla="*/ 1792572 h 2968721"/>
              <a:gd name="connsiteX4" fmla="*/ 1513417 w 1542690"/>
              <a:gd name="connsiteY4" fmla="*/ 1977893 h 2968721"/>
              <a:gd name="connsiteX5" fmla="*/ 1285037 w 1542690"/>
              <a:gd name="connsiteY5" fmla="*/ 2964490 h 2968721"/>
              <a:gd name="connsiteX6" fmla="*/ 915032 w 1542690"/>
              <a:gd name="connsiteY6" fmla="*/ 2323912 h 2968721"/>
              <a:gd name="connsiteX7" fmla="*/ 475888 w 1542690"/>
              <a:gd name="connsiteY7" fmla="*/ 2089104 h 2968721"/>
              <a:gd name="connsiteX0" fmla="*/ 476624 w 1543426"/>
              <a:gd name="connsiteY0" fmla="*/ 2089104 h 3000874"/>
              <a:gd name="connsiteX1" fmla="*/ 37740 w 1543426"/>
              <a:gd name="connsiteY1" fmla="*/ 2754 h 3000874"/>
              <a:gd name="connsiteX2" fmla="*/ 1496535 w 1543426"/>
              <a:gd name="connsiteY2" fmla="*/ 1631933 h 3000874"/>
              <a:gd name="connsiteX3" fmla="*/ 1521248 w 1543426"/>
              <a:gd name="connsiteY3" fmla="*/ 1792572 h 3000874"/>
              <a:gd name="connsiteX4" fmla="*/ 1514153 w 1543426"/>
              <a:gd name="connsiteY4" fmla="*/ 1977893 h 3000874"/>
              <a:gd name="connsiteX5" fmla="*/ 1285773 w 1543426"/>
              <a:gd name="connsiteY5" fmla="*/ 2964490 h 3000874"/>
              <a:gd name="connsiteX6" fmla="*/ 989908 w 1543426"/>
              <a:gd name="connsiteY6" fmla="*/ 2719328 h 3000874"/>
              <a:gd name="connsiteX7" fmla="*/ 476624 w 1543426"/>
              <a:gd name="connsiteY7" fmla="*/ 2089104 h 3000874"/>
              <a:gd name="connsiteX0" fmla="*/ 439195 w 1533245"/>
              <a:gd name="connsiteY0" fmla="*/ 2146467 h 3058237"/>
              <a:gd name="connsiteX1" fmla="*/ 311 w 1533245"/>
              <a:gd name="connsiteY1" fmla="*/ 60117 h 3058237"/>
              <a:gd name="connsiteX2" fmla="*/ 389997 w 1533245"/>
              <a:gd name="connsiteY2" fmla="*/ 662585 h 3058237"/>
              <a:gd name="connsiteX3" fmla="*/ 1459106 w 1533245"/>
              <a:gd name="connsiteY3" fmla="*/ 1689296 h 3058237"/>
              <a:gd name="connsiteX4" fmla="*/ 1483819 w 1533245"/>
              <a:gd name="connsiteY4" fmla="*/ 1849935 h 3058237"/>
              <a:gd name="connsiteX5" fmla="*/ 1476724 w 1533245"/>
              <a:gd name="connsiteY5" fmla="*/ 2035256 h 3058237"/>
              <a:gd name="connsiteX6" fmla="*/ 1248344 w 1533245"/>
              <a:gd name="connsiteY6" fmla="*/ 3021853 h 3058237"/>
              <a:gd name="connsiteX7" fmla="*/ 952479 w 1533245"/>
              <a:gd name="connsiteY7" fmla="*/ 2776691 h 3058237"/>
              <a:gd name="connsiteX8" fmla="*/ 439195 w 1533245"/>
              <a:gd name="connsiteY8" fmla="*/ 2146467 h 3058237"/>
              <a:gd name="connsiteX0" fmla="*/ 439195 w 1505997"/>
              <a:gd name="connsiteY0" fmla="*/ 2146467 h 3058237"/>
              <a:gd name="connsiteX1" fmla="*/ 311 w 1505997"/>
              <a:gd name="connsiteY1" fmla="*/ 60117 h 3058237"/>
              <a:gd name="connsiteX2" fmla="*/ 389997 w 1505997"/>
              <a:gd name="connsiteY2" fmla="*/ 662585 h 3058237"/>
              <a:gd name="connsiteX3" fmla="*/ 1199614 w 1505997"/>
              <a:gd name="connsiteY3" fmla="*/ 1738723 h 3058237"/>
              <a:gd name="connsiteX4" fmla="*/ 1483819 w 1505997"/>
              <a:gd name="connsiteY4" fmla="*/ 1849935 h 3058237"/>
              <a:gd name="connsiteX5" fmla="*/ 1476724 w 1505997"/>
              <a:gd name="connsiteY5" fmla="*/ 2035256 h 3058237"/>
              <a:gd name="connsiteX6" fmla="*/ 1248344 w 1505997"/>
              <a:gd name="connsiteY6" fmla="*/ 3021853 h 3058237"/>
              <a:gd name="connsiteX7" fmla="*/ 952479 w 1505997"/>
              <a:gd name="connsiteY7" fmla="*/ 2776691 h 3058237"/>
              <a:gd name="connsiteX8" fmla="*/ 439195 w 1505997"/>
              <a:gd name="connsiteY8" fmla="*/ 2146467 h 3058237"/>
              <a:gd name="connsiteX0" fmla="*/ 439195 w 1486675"/>
              <a:gd name="connsiteY0" fmla="*/ 2146467 h 3058237"/>
              <a:gd name="connsiteX1" fmla="*/ 311 w 1486675"/>
              <a:gd name="connsiteY1" fmla="*/ 60117 h 3058237"/>
              <a:gd name="connsiteX2" fmla="*/ 389997 w 1486675"/>
              <a:gd name="connsiteY2" fmla="*/ 662585 h 3058237"/>
              <a:gd name="connsiteX3" fmla="*/ 1199614 w 1486675"/>
              <a:gd name="connsiteY3" fmla="*/ 1738723 h 3058237"/>
              <a:gd name="connsiteX4" fmla="*/ 1347895 w 1486675"/>
              <a:gd name="connsiteY4" fmla="*/ 1985859 h 3058237"/>
              <a:gd name="connsiteX5" fmla="*/ 1476724 w 1486675"/>
              <a:gd name="connsiteY5" fmla="*/ 2035256 h 3058237"/>
              <a:gd name="connsiteX6" fmla="*/ 1248344 w 1486675"/>
              <a:gd name="connsiteY6" fmla="*/ 3021853 h 3058237"/>
              <a:gd name="connsiteX7" fmla="*/ 952479 w 1486675"/>
              <a:gd name="connsiteY7" fmla="*/ 2776691 h 3058237"/>
              <a:gd name="connsiteX8" fmla="*/ 439195 w 1486675"/>
              <a:gd name="connsiteY8" fmla="*/ 2146467 h 3058237"/>
              <a:gd name="connsiteX0" fmla="*/ 439195 w 1480664"/>
              <a:gd name="connsiteY0" fmla="*/ 2146467 h 3058237"/>
              <a:gd name="connsiteX1" fmla="*/ 311 w 1480664"/>
              <a:gd name="connsiteY1" fmla="*/ 60117 h 3058237"/>
              <a:gd name="connsiteX2" fmla="*/ 389997 w 1480664"/>
              <a:gd name="connsiteY2" fmla="*/ 662585 h 3058237"/>
              <a:gd name="connsiteX3" fmla="*/ 1199614 w 1480664"/>
              <a:gd name="connsiteY3" fmla="*/ 1738723 h 3058237"/>
              <a:gd name="connsiteX4" fmla="*/ 1347895 w 1480664"/>
              <a:gd name="connsiteY4" fmla="*/ 1985859 h 3058237"/>
              <a:gd name="connsiteX5" fmla="*/ 1292041 w 1480664"/>
              <a:gd name="connsiteY5" fmla="*/ 2046543 h 3058237"/>
              <a:gd name="connsiteX6" fmla="*/ 1476724 w 1480664"/>
              <a:gd name="connsiteY6" fmla="*/ 2035256 h 3058237"/>
              <a:gd name="connsiteX7" fmla="*/ 1248344 w 1480664"/>
              <a:gd name="connsiteY7" fmla="*/ 3021853 h 3058237"/>
              <a:gd name="connsiteX8" fmla="*/ 952479 w 1480664"/>
              <a:gd name="connsiteY8" fmla="*/ 2776691 h 3058237"/>
              <a:gd name="connsiteX9" fmla="*/ 439195 w 1480664"/>
              <a:gd name="connsiteY9" fmla="*/ 2146467 h 3058237"/>
              <a:gd name="connsiteX0" fmla="*/ 439195 w 1356984"/>
              <a:gd name="connsiteY0" fmla="*/ 2146467 h 3051897"/>
              <a:gd name="connsiteX1" fmla="*/ 311 w 1356984"/>
              <a:gd name="connsiteY1" fmla="*/ 60117 h 3051897"/>
              <a:gd name="connsiteX2" fmla="*/ 389997 w 1356984"/>
              <a:gd name="connsiteY2" fmla="*/ 662585 h 3051897"/>
              <a:gd name="connsiteX3" fmla="*/ 1199614 w 1356984"/>
              <a:gd name="connsiteY3" fmla="*/ 1738723 h 3051897"/>
              <a:gd name="connsiteX4" fmla="*/ 1347895 w 1356984"/>
              <a:gd name="connsiteY4" fmla="*/ 1985859 h 3051897"/>
              <a:gd name="connsiteX5" fmla="*/ 1292041 w 1356984"/>
              <a:gd name="connsiteY5" fmla="*/ 2046543 h 3051897"/>
              <a:gd name="connsiteX6" fmla="*/ 1291373 w 1356984"/>
              <a:gd name="connsiteY6" fmla="*/ 2134110 h 3051897"/>
              <a:gd name="connsiteX7" fmla="*/ 1248344 w 1356984"/>
              <a:gd name="connsiteY7" fmla="*/ 3021853 h 3051897"/>
              <a:gd name="connsiteX8" fmla="*/ 952479 w 1356984"/>
              <a:gd name="connsiteY8" fmla="*/ 2776691 h 3051897"/>
              <a:gd name="connsiteX9" fmla="*/ 439195 w 1356984"/>
              <a:gd name="connsiteY9" fmla="*/ 2146467 h 3051897"/>
              <a:gd name="connsiteX0" fmla="*/ 439195 w 1312739"/>
              <a:gd name="connsiteY0" fmla="*/ 2146467 h 3051897"/>
              <a:gd name="connsiteX1" fmla="*/ 311 w 1312739"/>
              <a:gd name="connsiteY1" fmla="*/ 60117 h 3051897"/>
              <a:gd name="connsiteX2" fmla="*/ 389997 w 1312739"/>
              <a:gd name="connsiteY2" fmla="*/ 662585 h 3051897"/>
              <a:gd name="connsiteX3" fmla="*/ 1199614 w 1312739"/>
              <a:gd name="connsiteY3" fmla="*/ 1738723 h 3051897"/>
              <a:gd name="connsiteX4" fmla="*/ 1249041 w 1312739"/>
              <a:gd name="connsiteY4" fmla="*/ 1948788 h 3051897"/>
              <a:gd name="connsiteX5" fmla="*/ 1292041 w 1312739"/>
              <a:gd name="connsiteY5" fmla="*/ 2046543 h 3051897"/>
              <a:gd name="connsiteX6" fmla="*/ 1291373 w 1312739"/>
              <a:gd name="connsiteY6" fmla="*/ 2134110 h 3051897"/>
              <a:gd name="connsiteX7" fmla="*/ 1248344 w 1312739"/>
              <a:gd name="connsiteY7" fmla="*/ 3021853 h 3051897"/>
              <a:gd name="connsiteX8" fmla="*/ 952479 w 1312739"/>
              <a:gd name="connsiteY8" fmla="*/ 2776691 h 3051897"/>
              <a:gd name="connsiteX9" fmla="*/ 439195 w 1312739"/>
              <a:gd name="connsiteY9" fmla="*/ 2146467 h 3051897"/>
              <a:gd name="connsiteX0" fmla="*/ 934608 w 1808152"/>
              <a:gd name="connsiteY0" fmla="*/ 1651037 h 2556467"/>
              <a:gd name="connsiteX1" fmla="*/ 76 w 1808152"/>
              <a:gd name="connsiteY1" fmla="*/ 229945 h 2556467"/>
              <a:gd name="connsiteX2" fmla="*/ 885410 w 1808152"/>
              <a:gd name="connsiteY2" fmla="*/ 167155 h 2556467"/>
              <a:gd name="connsiteX3" fmla="*/ 1695027 w 1808152"/>
              <a:gd name="connsiteY3" fmla="*/ 1243293 h 2556467"/>
              <a:gd name="connsiteX4" fmla="*/ 1744454 w 1808152"/>
              <a:gd name="connsiteY4" fmla="*/ 1453358 h 2556467"/>
              <a:gd name="connsiteX5" fmla="*/ 1787454 w 1808152"/>
              <a:gd name="connsiteY5" fmla="*/ 1551113 h 2556467"/>
              <a:gd name="connsiteX6" fmla="*/ 1786786 w 1808152"/>
              <a:gd name="connsiteY6" fmla="*/ 1638680 h 2556467"/>
              <a:gd name="connsiteX7" fmla="*/ 1743757 w 1808152"/>
              <a:gd name="connsiteY7" fmla="*/ 2526423 h 2556467"/>
              <a:gd name="connsiteX8" fmla="*/ 1447892 w 1808152"/>
              <a:gd name="connsiteY8" fmla="*/ 2281261 h 2556467"/>
              <a:gd name="connsiteX9" fmla="*/ 934608 w 1808152"/>
              <a:gd name="connsiteY9" fmla="*/ 1651037 h 2556467"/>
              <a:gd name="connsiteX0" fmla="*/ 939053 w 1812597"/>
              <a:gd name="connsiteY0" fmla="*/ 1504893 h 2410323"/>
              <a:gd name="connsiteX1" fmla="*/ 4521 w 1812597"/>
              <a:gd name="connsiteY1" fmla="*/ 83801 h 2410323"/>
              <a:gd name="connsiteX2" fmla="*/ 620790 w 1812597"/>
              <a:gd name="connsiteY2" fmla="*/ 332409 h 2410323"/>
              <a:gd name="connsiteX3" fmla="*/ 1699472 w 1812597"/>
              <a:gd name="connsiteY3" fmla="*/ 1097149 h 2410323"/>
              <a:gd name="connsiteX4" fmla="*/ 1748899 w 1812597"/>
              <a:gd name="connsiteY4" fmla="*/ 1307214 h 2410323"/>
              <a:gd name="connsiteX5" fmla="*/ 1791899 w 1812597"/>
              <a:gd name="connsiteY5" fmla="*/ 1404969 h 2410323"/>
              <a:gd name="connsiteX6" fmla="*/ 1791231 w 1812597"/>
              <a:gd name="connsiteY6" fmla="*/ 1492536 h 2410323"/>
              <a:gd name="connsiteX7" fmla="*/ 1748202 w 1812597"/>
              <a:gd name="connsiteY7" fmla="*/ 2380279 h 2410323"/>
              <a:gd name="connsiteX8" fmla="*/ 1452337 w 1812597"/>
              <a:gd name="connsiteY8" fmla="*/ 2135117 h 2410323"/>
              <a:gd name="connsiteX9" fmla="*/ 939053 w 1812597"/>
              <a:gd name="connsiteY9" fmla="*/ 1504893 h 2410323"/>
              <a:gd name="connsiteX0" fmla="*/ 939054 w 1812598"/>
              <a:gd name="connsiteY0" fmla="*/ 1504893 h 2410323"/>
              <a:gd name="connsiteX1" fmla="*/ 4522 w 1812598"/>
              <a:gd name="connsiteY1" fmla="*/ 83801 h 2410323"/>
              <a:gd name="connsiteX2" fmla="*/ 620791 w 1812598"/>
              <a:gd name="connsiteY2" fmla="*/ 332409 h 2410323"/>
              <a:gd name="connsiteX3" fmla="*/ 1402085 w 1812598"/>
              <a:gd name="connsiteY3" fmla="*/ 1167921 h 2410323"/>
              <a:gd name="connsiteX4" fmla="*/ 1748900 w 1812598"/>
              <a:gd name="connsiteY4" fmla="*/ 1307214 h 2410323"/>
              <a:gd name="connsiteX5" fmla="*/ 1791900 w 1812598"/>
              <a:gd name="connsiteY5" fmla="*/ 1404969 h 2410323"/>
              <a:gd name="connsiteX6" fmla="*/ 1791232 w 1812598"/>
              <a:gd name="connsiteY6" fmla="*/ 1492536 h 2410323"/>
              <a:gd name="connsiteX7" fmla="*/ 1748203 w 1812598"/>
              <a:gd name="connsiteY7" fmla="*/ 2380279 h 2410323"/>
              <a:gd name="connsiteX8" fmla="*/ 1452338 w 1812598"/>
              <a:gd name="connsiteY8" fmla="*/ 2135117 h 2410323"/>
              <a:gd name="connsiteX9" fmla="*/ 939054 w 1812598"/>
              <a:gd name="connsiteY9" fmla="*/ 1504893 h 2410323"/>
              <a:gd name="connsiteX0" fmla="*/ 771638 w 1645182"/>
              <a:gd name="connsiteY0" fmla="*/ 1924710 h 2830140"/>
              <a:gd name="connsiteX1" fmla="*/ 7042 w 1645182"/>
              <a:gd name="connsiteY1" fmla="*/ 36522 h 2830140"/>
              <a:gd name="connsiteX2" fmla="*/ 453375 w 1645182"/>
              <a:gd name="connsiteY2" fmla="*/ 752226 h 2830140"/>
              <a:gd name="connsiteX3" fmla="*/ 1234669 w 1645182"/>
              <a:gd name="connsiteY3" fmla="*/ 1587738 h 2830140"/>
              <a:gd name="connsiteX4" fmla="*/ 1581484 w 1645182"/>
              <a:gd name="connsiteY4" fmla="*/ 1727031 h 2830140"/>
              <a:gd name="connsiteX5" fmla="*/ 1624484 w 1645182"/>
              <a:gd name="connsiteY5" fmla="*/ 1824786 h 2830140"/>
              <a:gd name="connsiteX6" fmla="*/ 1623816 w 1645182"/>
              <a:gd name="connsiteY6" fmla="*/ 1912353 h 2830140"/>
              <a:gd name="connsiteX7" fmla="*/ 1580787 w 1645182"/>
              <a:gd name="connsiteY7" fmla="*/ 2800096 h 2830140"/>
              <a:gd name="connsiteX8" fmla="*/ 1284922 w 1645182"/>
              <a:gd name="connsiteY8" fmla="*/ 2554934 h 2830140"/>
              <a:gd name="connsiteX9" fmla="*/ 771638 w 1645182"/>
              <a:gd name="connsiteY9" fmla="*/ 1924710 h 2830140"/>
              <a:gd name="connsiteX0" fmla="*/ 764865 w 1638409"/>
              <a:gd name="connsiteY0" fmla="*/ 1927476 h 2832906"/>
              <a:gd name="connsiteX1" fmla="*/ 269 w 1638409"/>
              <a:gd name="connsiteY1" fmla="*/ 39288 h 2832906"/>
              <a:gd name="connsiteX2" fmla="*/ 687345 w 1638409"/>
              <a:gd name="connsiteY2" fmla="*/ 726683 h 2832906"/>
              <a:gd name="connsiteX3" fmla="*/ 1227896 w 1638409"/>
              <a:gd name="connsiteY3" fmla="*/ 1590504 h 2832906"/>
              <a:gd name="connsiteX4" fmla="*/ 1574711 w 1638409"/>
              <a:gd name="connsiteY4" fmla="*/ 1729797 h 2832906"/>
              <a:gd name="connsiteX5" fmla="*/ 1617711 w 1638409"/>
              <a:gd name="connsiteY5" fmla="*/ 1827552 h 2832906"/>
              <a:gd name="connsiteX6" fmla="*/ 1617043 w 1638409"/>
              <a:gd name="connsiteY6" fmla="*/ 1915119 h 2832906"/>
              <a:gd name="connsiteX7" fmla="*/ 1574014 w 1638409"/>
              <a:gd name="connsiteY7" fmla="*/ 2802862 h 2832906"/>
              <a:gd name="connsiteX8" fmla="*/ 1278149 w 1638409"/>
              <a:gd name="connsiteY8" fmla="*/ 2557700 h 2832906"/>
              <a:gd name="connsiteX9" fmla="*/ 764865 w 1638409"/>
              <a:gd name="connsiteY9" fmla="*/ 1927476 h 2832906"/>
              <a:gd name="connsiteX0" fmla="*/ 764865 w 1638409"/>
              <a:gd name="connsiteY0" fmla="*/ 1927476 h 2832906"/>
              <a:gd name="connsiteX1" fmla="*/ 269 w 1638409"/>
              <a:gd name="connsiteY1" fmla="*/ 39288 h 2832906"/>
              <a:gd name="connsiteX2" fmla="*/ 687345 w 1638409"/>
              <a:gd name="connsiteY2" fmla="*/ 726683 h 2832906"/>
              <a:gd name="connsiteX3" fmla="*/ 1298702 w 1638409"/>
              <a:gd name="connsiteY3" fmla="*/ 1519732 h 2832906"/>
              <a:gd name="connsiteX4" fmla="*/ 1574711 w 1638409"/>
              <a:gd name="connsiteY4" fmla="*/ 1729797 h 2832906"/>
              <a:gd name="connsiteX5" fmla="*/ 1617711 w 1638409"/>
              <a:gd name="connsiteY5" fmla="*/ 1827552 h 2832906"/>
              <a:gd name="connsiteX6" fmla="*/ 1617043 w 1638409"/>
              <a:gd name="connsiteY6" fmla="*/ 1915119 h 2832906"/>
              <a:gd name="connsiteX7" fmla="*/ 1574014 w 1638409"/>
              <a:gd name="connsiteY7" fmla="*/ 2802862 h 2832906"/>
              <a:gd name="connsiteX8" fmla="*/ 1278149 w 1638409"/>
              <a:gd name="connsiteY8" fmla="*/ 2557700 h 2832906"/>
              <a:gd name="connsiteX9" fmla="*/ 764865 w 1638409"/>
              <a:gd name="connsiteY9" fmla="*/ 1927476 h 2832906"/>
              <a:gd name="connsiteX0" fmla="*/ 766039 w 1639583"/>
              <a:gd name="connsiteY0" fmla="*/ 1915274 h 2820704"/>
              <a:gd name="connsiteX1" fmla="*/ 1443 w 1639583"/>
              <a:gd name="connsiteY1" fmla="*/ 27086 h 2820704"/>
              <a:gd name="connsiteX2" fmla="*/ 971746 w 1639583"/>
              <a:gd name="connsiteY2" fmla="*/ 856026 h 2820704"/>
              <a:gd name="connsiteX3" fmla="*/ 1299876 w 1639583"/>
              <a:gd name="connsiteY3" fmla="*/ 1507530 h 2820704"/>
              <a:gd name="connsiteX4" fmla="*/ 1575885 w 1639583"/>
              <a:gd name="connsiteY4" fmla="*/ 1717595 h 2820704"/>
              <a:gd name="connsiteX5" fmla="*/ 1618885 w 1639583"/>
              <a:gd name="connsiteY5" fmla="*/ 1815350 h 2820704"/>
              <a:gd name="connsiteX6" fmla="*/ 1618217 w 1639583"/>
              <a:gd name="connsiteY6" fmla="*/ 1902917 h 2820704"/>
              <a:gd name="connsiteX7" fmla="*/ 1575188 w 1639583"/>
              <a:gd name="connsiteY7" fmla="*/ 2790660 h 2820704"/>
              <a:gd name="connsiteX8" fmla="*/ 1279323 w 1639583"/>
              <a:gd name="connsiteY8" fmla="*/ 2545498 h 2820704"/>
              <a:gd name="connsiteX9" fmla="*/ 766039 w 1639583"/>
              <a:gd name="connsiteY9" fmla="*/ 1915274 h 2820704"/>
              <a:gd name="connsiteX0" fmla="*/ 963990 w 1837534"/>
              <a:gd name="connsiteY0" fmla="*/ 1928997 h 2834427"/>
              <a:gd name="connsiteX1" fmla="*/ 1136 w 1837534"/>
              <a:gd name="connsiteY1" fmla="*/ 26654 h 2834427"/>
              <a:gd name="connsiteX2" fmla="*/ 1169697 w 1837534"/>
              <a:gd name="connsiteY2" fmla="*/ 869749 h 2834427"/>
              <a:gd name="connsiteX3" fmla="*/ 1497827 w 1837534"/>
              <a:gd name="connsiteY3" fmla="*/ 1521253 h 2834427"/>
              <a:gd name="connsiteX4" fmla="*/ 1773836 w 1837534"/>
              <a:gd name="connsiteY4" fmla="*/ 1731318 h 2834427"/>
              <a:gd name="connsiteX5" fmla="*/ 1816836 w 1837534"/>
              <a:gd name="connsiteY5" fmla="*/ 1829073 h 2834427"/>
              <a:gd name="connsiteX6" fmla="*/ 1816168 w 1837534"/>
              <a:gd name="connsiteY6" fmla="*/ 1916640 h 2834427"/>
              <a:gd name="connsiteX7" fmla="*/ 1773139 w 1837534"/>
              <a:gd name="connsiteY7" fmla="*/ 2804383 h 2834427"/>
              <a:gd name="connsiteX8" fmla="*/ 1477274 w 1837534"/>
              <a:gd name="connsiteY8" fmla="*/ 2559221 h 2834427"/>
              <a:gd name="connsiteX9" fmla="*/ 963990 w 1837534"/>
              <a:gd name="connsiteY9" fmla="*/ 1928997 h 2834427"/>
              <a:gd name="connsiteX0" fmla="*/ 977793 w 1851337"/>
              <a:gd name="connsiteY0" fmla="*/ 1903984 h 2809414"/>
              <a:gd name="connsiteX1" fmla="*/ 551184 w 1851337"/>
              <a:gd name="connsiteY1" fmla="*/ 666905 h 2809414"/>
              <a:gd name="connsiteX2" fmla="*/ 14939 w 1851337"/>
              <a:gd name="connsiteY2" fmla="*/ 1641 h 2809414"/>
              <a:gd name="connsiteX3" fmla="*/ 1183500 w 1851337"/>
              <a:gd name="connsiteY3" fmla="*/ 844736 h 2809414"/>
              <a:gd name="connsiteX4" fmla="*/ 1511630 w 1851337"/>
              <a:gd name="connsiteY4" fmla="*/ 1496240 h 2809414"/>
              <a:gd name="connsiteX5" fmla="*/ 1787639 w 1851337"/>
              <a:gd name="connsiteY5" fmla="*/ 1706305 h 2809414"/>
              <a:gd name="connsiteX6" fmla="*/ 1830639 w 1851337"/>
              <a:gd name="connsiteY6" fmla="*/ 1804060 h 2809414"/>
              <a:gd name="connsiteX7" fmla="*/ 1829971 w 1851337"/>
              <a:gd name="connsiteY7" fmla="*/ 1891627 h 2809414"/>
              <a:gd name="connsiteX8" fmla="*/ 1786942 w 1851337"/>
              <a:gd name="connsiteY8" fmla="*/ 2779370 h 2809414"/>
              <a:gd name="connsiteX9" fmla="*/ 1491077 w 1851337"/>
              <a:gd name="connsiteY9" fmla="*/ 2534208 h 2809414"/>
              <a:gd name="connsiteX10" fmla="*/ 977793 w 1851337"/>
              <a:gd name="connsiteY10" fmla="*/ 1903984 h 2809414"/>
              <a:gd name="connsiteX0" fmla="*/ 977793 w 1851337"/>
              <a:gd name="connsiteY0" fmla="*/ 1903984 h 2783925"/>
              <a:gd name="connsiteX1" fmla="*/ 551184 w 1851337"/>
              <a:gd name="connsiteY1" fmla="*/ 666905 h 2783925"/>
              <a:gd name="connsiteX2" fmla="*/ 14939 w 1851337"/>
              <a:gd name="connsiteY2" fmla="*/ 1641 h 2783925"/>
              <a:gd name="connsiteX3" fmla="*/ 1183500 w 1851337"/>
              <a:gd name="connsiteY3" fmla="*/ 844736 h 2783925"/>
              <a:gd name="connsiteX4" fmla="*/ 1511630 w 1851337"/>
              <a:gd name="connsiteY4" fmla="*/ 1496240 h 2783925"/>
              <a:gd name="connsiteX5" fmla="*/ 1787639 w 1851337"/>
              <a:gd name="connsiteY5" fmla="*/ 1706305 h 2783925"/>
              <a:gd name="connsiteX6" fmla="*/ 1830639 w 1851337"/>
              <a:gd name="connsiteY6" fmla="*/ 1804060 h 2783925"/>
              <a:gd name="connsiteX7" fmla="*/ 1829971 w 1851337"/>
              <a:gd name="connsiteY7" fmla="*/ 1891627 h 2783925"/>
              <a:gd name="connsiteX8" fmla="*/ 1786942 w 1851337"/>
              <a:gd name="connsiteY8" fmla="*/ 2779370 h 2783925"/>
              <a:gd name="connsiteX9" fmla="*/ 1675174 w 1851337"/>
              <a:gd name="connsiteY9" fmla="*/ 2222811 h 2783925"/>
              <a:gd name="connsiteX10" fmla="*/ 977793 w 1851337"/>
              <a:gd name="connsiteY10" fmla="*/ 1903984 h 2783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51337" h="2783925">
                <a:moveTo>
                  <a:pt x="977793" y="1903984"/>
                </a:moveTo>
                <a:cubicBezTo>
                  <a:pt x="790461" y="1644666"/>
                  <a:pt x="711660" y="983962"/>
                  <a:pt x="551184" y="666905"/>
                </a:cubicBezTo>
                <a:cubicBezTo>
                  <a:pt x="390708" y="349848"/>
                  <a:pt x="-90447" y="-27997"/>
                  <a:pt x="14939" y="1641"/>
                </a:cubicBezTo>
                <a:cubicBezTo>
                  <a:pt x="120325" y="31279"/>
                  <a:pt x="940368" y="573206"/>
                  <a:pt x="1183500" y="844736"/>
                </a:cubicBezTo>
                <a:cubicBezTo>
                  <a:pt x="1426633" y="1116266"/>
                  <a:pt x="1351981" y="1269516"/>
                  <a:pt x="1511630" y="1496240"/>
                </a:cubicBezTo>
                <a:cubicBezTo>
                  <a:pt x="1671280" y="1722964"/>
                  <a:pt x="1745462" y="1669418"/>
                  <a:pt x="1787639" y="1706305"/>
                </a:cubicBezTo>
                <a:cubicBezTo>
                  <a:pt x="1829816" y="1743192"/>
                  <a:pt x="1809167" y="1795827"/>
                  <a:pt x="1830639" y="1804060"/>
                </a:cubicBezTo>
                <a:cubicBezTo>
                  <a:pt x="1852111" y="1812293"/>
                  <a:pt x="1864027" y="1714659"/>
                  <a:pt x="1829971" y="1891627"/>
                </a:cubicBezTo>
                <a:cubicBezTo>
                  <a:pt x="1795915" y="2068595"/>
                  <a:pt x="1812742" y="2724173"/>
                  <a:pt x="1786942" y="2779370"/>
                </a:cubicBezTo>
                <a:cubicBezTo>
                  <a:pt x="1761143" y="2834567"/>
                  <a:pt x="1711178" y="2372828"/>
                  <a:pt x="1675174" y="2222811"/>
                </a:cubicBezTo>
                <a:cubicBezTo>
                  <a:pt x="1639170" y="2072794"/>
                  <a:pt x="1165125" y="2163302"/>
                  <a:pt x="977793" y="1903984"/>
                </a:cubicBezTo>
                <a:close/>
              </a:path>
            </a:pathLst>
          </a:custGeom>
          <a:solidFill>
            <a:srgbClr val="33CC33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412962" y="2762838"/>
            <a:ext cx="734637" cy="2430358"/>
          </a:xfrm>
          <a:custGeom>
            <a:avLst/>
            <a:gdLst>
              <a:gd name="connsiteX0" fmla="*/ 0 w 432048"/>
              <a:gd name="connsiteY0" fmla="*/ 900100 h 1800200"/>
              <a:gd name="connsiteX1" fmla="*/ 216024 w 432048"/>
              <a:gd name="connsiteY1" fmla="*/ 0 h 1800200"/>
              <a:gd name="connsiteX2" fmla="*/ 432048 w 432048"/>
              <a:gd name="connsiteY2" fmla="*/ 900100 h 1800200"/>
              <a:gd name="connsiteX3" fmla="*/ 216024 w 432048"/>
              <a:gd name="connsiteY3" fmla="*/ 1800200 h 1800200"/>
              <a:gd name="connsiteX4" fmla="*/ 0 w 432048"/>
              <a:gd name="connsiteY4" fmla="*/ 900100 h 1800200"/>
              <a:gd name="connsiteX0" fmla="*/ 113024 w 545072"/>
              <a:gd name="connsiteY0" fmla="*/ 900100 h 1802419"/>
              <a:gd name="connsiteX1" fmla="*/ 329048 w 545072"/>
              <a:gd name="connsiteY1" fmla="*/ 0 h 1802419"/>
              <a:gd name="connsiteX2" fmla="*/ 545072 w 545072"/>
              <a:gd name="connsiteY2" fmla="*/ 900100 h 1802419"/>
              <a:gd name="connsiteX3" fmla="*/ 329048 w 545072"/>
              <a:gd name="connsiteY3" fmla="*/ 1800200 h 1802419"/>
              <a:gd name="connsiteX4" fmla="*/ 8470 w 545072"/>
              <a:gd name="connsiteY4" fmla="*/ 1147265 h 1802419"/>
              <a:gd name="connsiteX5" fmla="*/ 113024 w 545072"/>
              <a:gd name="connsiteY5" fmla="*/ 900100 h 1802419"/>
              <a:gd name="connsiteX0" fmla="*/ 15582 w 632982"/>
              <a:gd name="connsiteY0" fmla="*/ 655352 h 1804806"/>
              <a:gd name="connsiteX1" fmla="*/ 416958 w 632982"/>
              <a:gd name="connsiteY1" fmla="*/ 2387 h 1804806"/>
              <a:gd name="connsiteX2" fmla="*/ 632982 w 632982"/>
              <a:gd name="connsiteY2" fmla="*/ 902487 h 1804806"/>
              <a:gd name="connsiteX3" fmla="*/ 416958 w 632982"/>
              <a:gd name="connsiteY3" fmla="*/ 1802587 h 1804806"/>
              <a:gd name="connsiteX4" fmla="*/ 96380 w 632982"/>
              <a:gd name="connsiteY4" fmla="*/ 1149652 h 1804806"/>
              <a:gd name="connsiteX5" fmla="*/ 15582 w 632982"/>
              <a:gd name="connsiteY5" fmla="*/ 655352 h 1804806"/>
              <a:gd name="connsiteX0" fmla="*/ 15582 w 793619"/>
              <a:gd name="connsiteY0" fmla="*/ 654023 h 1805135"/>
              <a:gd name="connsiteX1" fmla="*/ 416958 w 793619"/>
              <a:gd name="connsiteY1" fmla="*/ 1058 h 1805135"/>
              <a:gd name="connsiteX2" fmla="*/ 793619 w 793619"/>
              <a:gd name="connsiteY2" fmla="*/ 814661 h 1805135"/>
              <a:gd name="connsiteX3" fmla="*/ 416958 w 793619"/>
              <a:gd name="connsiteY3" fmla="*/ 1801258 h 1805135"/>
              <a:gd name="connsiteX4" fmla="*/ 96380 w 793619"/>
              <a:gd name="connsiteY4" fmla="*/ 1148323 h 1805135"/>
              <a:gd name="connsiteX5" fmla="*/ 15582 w 793619"/>
              <a:gd name="connsiteY5" fmla="*/ 654023 h 1805135"/>
              <a:gd name="connsiteX0" fmla="*/ 27314 w 805351"/>
              <a:gd name="connsiteY0" fmla="*/ 654027 h 1805493"/>
              <a:gd name="connsiteX1" fmla="*/ 428690 w 805351"/>
              <a:gd name="connsiteY1" fmla="*/ 1062 h 1805493"/>
              <a:gd name="connsiteX2" fmla="*/ 805351 w 805351"/>
              <a:gd name="connsiteY2" fmla="*/ 814665 h 1805493"/>
              <a:gd name="connsiteX3" fmla="*/ 428690 w 805351"/>
              <a:gd name="connsiteY3" fmla="*/ 1801262 h 1805493"/>
              <a:gd name="connsiteX4" fmla="*/ 58685 w 805351"/>
              <a:gd name="connsiteY4" fmla="*/ 1160684 h 1805493"/>
              <a:gd name="connsiteX5" fmla="*/ 27314 w 805351"/>
              <a:gd name="connsiteY5" fmla="*/ 654027 h 1805493"/>
              <a:gd name="connsiteX0" fmla="*/ 27314 w 805351"/>
              <a:gd name="connsiteY0" fmla="*/ 1098422 h 2249888"/>
              <a:gd name="connsiteX1" fmla="*/ 428690 w 805351"/>
              <a:gd name="connsiteY1" fmla="*/ 613 h 2249888"/>
              <a:gd name="connsiteX2" fmla="*/ 805351 w 805351"/>
              <a:gd name="connsiteY2" fmla="*/ 1259060 h 2249888"/>
              <a:gd name="connsiteX3" fmla="*/ 428690 w 805351"/>
              <a:gd name="connsiteY3" fmla="*/ 2245657 h 2249888"/>
              <a:gd name="connsiteX4" fmla="*/ 58685 w 805351"/>
              <a:gd name="connsiteY4" fmla="*/ 1605079 h 2249888"/>
              <a:gd name="connsiteX5" fmla="*/ 27314 w 805351"/>
              <a:gd name="connsiteY5" fmla="*/ 1098422 h 2249888"/>
              <a:gd name="connsiteX0" fmla="*/ 27314 w 813847"/>
              <a:gd name="connsiteY0" fmla="*/ 1098755 h 2250221"/>
              <a:gd name="connsiteX1" fmla="*/ 428690 w 813847"/>
              <a:gd name="connsiteY1" fmla="*/ 946 h 2250221"/>
              <a:gd name="connsiteX2" fmla="*/ 639452 w 813847"/>
              <a:gd name="connsiteY2" fmla="*/ 913433 h 2250221"/>
              <a:gd name="connsiteX3" fmla="*/ 805351 w 813847"/>
              <a:gd name="connsiteY3" fmla="*/ 1259393 h 2250221"/>
              <a:gd name="connsiteX4" fmla="*/ 428690 w 813847"/>
              <a:gd name="connsiteY4" fmla="*/ 2245990 h 2250221"/>
              <a:gd name="connsiteX5" fmla="*/ 58685 w 813847"/>
              <a:gd name="connsiteY5" fmla="*/ 1605412 h 2250221"/>
              <a:gd name="connsiteX6" fmla="*/ 27314 w 813847"/>
              <a:gd name="connsiteY6" fmla="*/ 1098755 h 2250221"/>
              <a:gd name="connsiteX0" fmla="*/ 27314 w 745198"/>
              <a:gd name="connsiteY0" fmla="*/ 1098755 h 2250221"/>
              <a:gd name="connsiteX1" fmla="*/ 428690 w 745198"/>
              <a:gd name="connsiteY1" fmla="*/ 946 h 2250221"/>
              <a:gd name="connsiteX2" fmla="*/ 639452 w 745198"/>
              <a:gd name="connsiteY2" fmla="*/ 913433 h 2250221"/>
              <a:gd name="connsiteX3" fmla="*/ 731211 w 745198"/>
              <a:gd name="connsiteY3" fmla="*/ 1259393 h 2250221"/>
              <a:gd name="connsiteX4" fmla="*/ 428690 w 745198"/>
              <a:gd name="connsiteY4" fmla="*/ 2245990 h 2250221"/>
              <a:gd name="connsiteX5" fmla="*/ 58685 w 745198"/>
              <a:gd name="connsiteY5" fmla="*/ 1605412 h 2250221"/>
              <a:gd name="connsiteX6" fmla="*/ 27314 w 745198"/>
              <a:gd name="connsiteY6" fmla="*/ 1098755 h 2250221"/>
              <a:gd name="connsiteX0" fmla="*/ 27314 w 745525"/>
              <a:gd name="connsiteY0" fmla="*/ 1098717 h 2250183"/>
              <a:gd name="connsiteX1" fmla="*/ 428690 w 745525"/>
              <a:gd name="connsiteY1" fmla="*/ 908 h 2250183"/>
              <a:gd name="connsiteX2" fmla="*/ 639452 w 745525"/>
              <a:gd name="connsiteY2" fmla="*/ 913395 h 2250183"/>
              <a:gd name="connsiteX3" fmla="*/ 664166 w 745525"/>
              <a:gd name="connsiteY3" fmla="*/ 1086391 h 2250183"/>
              <a:gd name="connsiteX4" fmla="*/ 731211 w 745525"/>
              <a:gd name="connsiteY4" fmla="*/ 1259355 h 2250183"/>
              <a:gd name="connsiteX5" fmla="*/ 428690 w 745525"/>
              <a:gd name="connsiteY5" fmla="*/ 2245952 h 2250183"/>
              <a:gd name="connsiteX6" fmla="*/ 58685 w 745525"/>
              <a:gd name="connsiteY6" fmla="*/ 1605374 h 2250183"/>
              <a:gd name="connsiteX7" fmla="*/ 27314 w 745525"/>
              <a:gd name="connsiteY7" fmla="*/ 1098717 h 2250183"/>
              <a:gd name="connsiteX0" fmla="*/ 27314 w 686343"/>
              <a:gd name="connsiteY0" fmla="*/ 1098717 h 2250183"/>
              <a:gd name="connsiteX1" fmla="*/ 428690 w 686343"/>
              <a:gd name="connsiteY1" fmla="*/ 908 h 2250183"/>
              <a:gd name="connsiteX2" fmla="*/ 639452 w 686343"/>
              <a:gd name="connsiteY2" fmla="*/ 913395 h 2250183"/>
              <a:gd name="connsiteX3" fmla="*/ 664166 w 686343"/>
              <a:gd name="connsiteY3" fmla="*/ 1086391 h 2250183"/>
              <a:gd name="connsiteX4" fmla="*/ 657070 w 686343"/>
              <a:gd name="connsiteY4" fmla="*/ 1259355 h 2250183"/>
              <a:gd name="connsiteX5" fmla="*/ 428690 w 686343"/>
              <a:gd name="connsiteY5" fmla="*/ 2245952 h 2250183"/>
              <a:gd name="connsiteX6" fmla="*/ 58685 w 686343"/>
              <a:gd name="connsiteY6" fmla="*/ 1605374 h 2250183"/>
              <a:gd name="connsiteX7" fmla="*/ 27314 w 686343"/>
              <a:gd name="connsiteY7" fmla="*/ 1098717 h 2250183"/>
              <a:gd name="connsiteX0" fmla="*/ 27314 w 676411"/>
              <a:gd name="connsiteY0" fmla="*/ 1098717 h 2250183"/>
              <a:gd name="connsiteX1" fmla="*/ 428690 w 676411"/>
              <a:gd name="connsiteY1" fmla="*/ 908 h 2250183"/>
              <a:gd name="connsiteX2" fmla="*/ 639452 w 676411"/>
              <a:gd name="connsiteY2" fmla="*/ 913395 h 2250183"/>
              <a:gd name="connsiteX3" fmla="*/ 627095 w 676411"/>
              <a:gd name="connsiteY3" fmla="*/ 1086391 h 2250183"/>
              <a:gd name="connsiteX4" fmla="*/ 657070 w 676411"/>
              <a:gd name="connsiteY4" fmla="*/ 1259355 h 2250183"/>
              <a:gd name="connsiteX5" fmla="*/ 428690 w 676411"/>
              <a:gd name="connsiteY5" fmla="*/ 2245952 h 2250183"/>
              <a:gd name="connsiteX6" fmla="*/ 58685 w 676411"/>
              <a:gd name="connsiteY6" fmla="*/ 1605374 h 2250183"/>
              <a:gd name="connsiteX7" fmla="*/ 27314 w 676411"/>
              <a:gd name="connsiteY7" fmla="*/ 1098717 h 2250183"/>
              <a:gd name="connsiteX0" fmla="*/ 27314 w 686343"/>
              <a:gd name="connsiteY0" fmla="*/ 1098717 h 2250183"/>
              <a:gd name="connsiteX1" fmla="*/ 428690 w 686343"/>
              <a:gd name="connsiteY1" fmla="*/ 908 h 2250183"/>
              <a:gd name="connsiteX2" fmla="*/ 639452 w 686343"/>
              <a:gd name="connsiteY2" fmla="*/ 913395 h 2250183"/>
              <a:gd name="connsiteX3" fmla="*/ 664165 w 686343"/>
              <a:gd name="connsiteY3" fmla="*/ 1074034 h 2250183"/>
              <a:gd name="connsiteX4" fmla="*/ 657070 w 686343"/>
              <a:gd name="connsiteY4" fmla="*/ 1259355 h 2250183"/>
              <a:gd name="connsiteX5" fmla="*/ 428690 w 686343"/>
              <a:gd name="connsiteY5" fmla="*/ 2245952 h 2250183"/>
              <a:gd name="connsiteX6" fmla="*/ 58685 w 686343"/>
              <a:gd name="connsiteY6" fmla="*/ 1605374 h 2250183"/>
              <a:gd name="connsiteX7" fmla="*/ 27314 w 686343"/>
              <a:gd name="connsiteY7" fmla="*/ 1098717 h 2250183"/>
              <a:gd name="connsiteX0" fmla="*/ 855591 w 1514620"/>
              <a:gd name="connsiteY0" fmla="*/ 1814976 h 2966442"/>
              <a:gd name="connsiteX1" fmla="*/ 8934 w 1514620"/>
              <a:gd name="connsiteY1" fmla="*/ 475 h 2966442"/>
              <a:gd name="connsiteX2" fmla="*/ 1467729 w 1514620"/>
              <a:gd name="connsiteY2" fmla="*/ 1629654 h 2966442"/>
              <a:gd name="connsiteX3" fmla="*/ 1492442 w 1514620"/>
              <a:gd name="connsiteY3" fmla="*/ 1790293 h 2966442"/>
              <a:gd name="connsiteX4" fmla="*/ 1485347 w 1514620"/>
              <a:gd name="connsiteY4" fmla="*/ 1975614 h 2966442"/>
              <a:gd name="connsiteX5" fmla="*/ 1256967 w 1514620"/>
              <a:gd name="connsiteY5" fmla="*/ 2962211 h 2966442"/>
              <a:gd name="connsiteX6" fmla="*/ 886962 w 1514620"/>
              <a:gd name="connsiteY6" fmla="*/ 2321633 h 2966442"/>
              <a:gd name="connsiteX7" fmla="*/ 855591 w 1514620"/>
              <a:gd name="connsiteY7" fmla="*/ 1814976 h 2966442"/>
              <a:gd name="connsiteX0" fmla="*/ 475888 w 1542690"/>
              <a:gd name="connsiteY0" fmla="*/ 2089104 h 2968721"/>
              <a:gd name="connsiteX1" fmla="*/ 37004 w 1542690"/>
              <a:gd name="connsiteY1" fmla="*/ 2754 h 2968721"/>
              <a:gd name="connsiteX2" fmla="*/ 1495799 w 1542690"/>
              <a:gd name="connsiteY2" fmla="*/ 1631933 h 2968721"/>
              <a:gd name="connsiteX3" fmla="*/ 1520512 w 1542690"/>
              <a:gd name="connsiteY3" fmla="*/ 1792572 h 2968721"/>
              <a:gd name="connsiteX4" fmla="*/ 1513417 w 1542690"/>
              <a:gd name="connsiteY4" fmla="*/ 1977893 h 2968721"/>
              <a:gd name="connsiteX5" fmla="*/ 1285037 w 1542690"/>
              <a:gd name="connsiteY5" fmla="*/ 2964490 h 2968721"/>
              <a:gd name="connsiteX6" fmla="*/ 915032 w 1542690"/>
              <a:gd name="connsiteY6" fmla="*/ 2323912 h 2968721"/>
              <a:gd name="connsiteX7" fmla="*/ 475888 w 1542690"/>
              <a:gd name="connsiteY7" fmla="*/ 2089104 h 2968721"/>
              <a:gd name="connsiteX0" fmla="*/ 476624 w 1543426"/>
              <a:gd name="connsiteY0" fmla="*/ 2089104 h 3000874"/>
              <a:gd name="connsiteX1" fmla="*/ 37740 w 1543426"/>
              <a:gd name="connsiteY1" fmla="*/ 2754 h 3000874"/>
              <a:gd name="connsiteX2" fmla="*/ 1496535 w 1543426"/>
              <a:gd name="connsiteY2" fmla="*/ 1631933 h 3000874"/>
              <a:gd name="connsiteX3" fmla="*/ 1521248 w 1543426"/>
              <a:gd name="connsiteY3" fmla="*/ 1792572 h 3000874"/>
              <a:gd name="connsiteX4" fmla="*/ 1514153 w 1543426"/>
              <a:gd name="connsiteY4" fmla="*/ 1977893 h 3000874"/>
              <a:gd name="connsiteX5" fmla="*/ 1285773 w 1543426"/>
              <a:gd name="connsiteY5" fmla="*/ 2964490 h 3000874"/>
              <a:gd name="connsiteX6" fmla="*/ 989908 w 1543426"/>
              <a:gd name="connsiteY6" fmla="*/ 2719328 h 3000874"/>
              <a:gd name="connsiteX7" fmla="*/ 476624 w 1543426"/>
              <a:gd name="connsiteY7" fmla="*/ 2089104 h 3000874"/>
              <a:gd name="connsiteX0" fmla="*/ 439195 w 1533245"/>
              <a:gd name="connsiteY0" fmla="*/ 2146467 h 3058237"/>
              <a:gd name="connsiteX1" fmla="*/ 311 w 1533245"/>
              <a:gd name="connsiteY1" fmla="*/ 60117 h 3058237"/>
              <a:gd name="connsiteX2" fmla="*/ 389997 w 1533245"/>
              <a:gd name="connsiteY2" fmla="*/ 662585 h 3058237"/>
              <a:gd name="connsiteX3" fmla="*/ 1459106 w 1533245"/>
              <a:gd name="connsiteY3" fmla="*/ 1689296 h 3058237"/>
              <a:gd name="connsiteX4" fmla="*/ 1483819 w 1533245"/>
              <a:gd name="connsiteY4" fmla="*/ 1849935 h 3058237"/>
              <a:gd name="connsiteX5" fmla="*/ 1476724 w 1533245"/>
              <a:gd name="connsiteY5" fmla="*/ 2035256 h 3058237"/>
              <a:gd name="connsiteX6" fmla="*/ 1248344 w 1533245"/>
              <a:gd name="connsiteY6" fmla="*/ 3021853 h 3058237"/>
              <a:gd name="connsiteX7" fmla="*/ 952479 w 1533245"/>
              <a:gd name="connsiteY7" fmla="*/ 2776691 h 3058237"/>
              <a:gd name="connsiteX8" fmla="*/ 439195 w 1533245"/>
              <a:gd name="connsiteY8" fmla="*/ 2146467 h 3058237"/>
              <a:gd name="connsiteX0" fmla="*/ 439195 w 1505997"/>
              <a:gd name="connsiteY0" fmla="*/ 2146467 h 3058237"/>
              <a:gd name="connsiteX1" fmla="*/ 311 w 1505997"/>
              <a:gd name="connsiteY1" fmla="*/ 60117 h 3058237"/>
              <a:gd name="connsiteX2" fmla="*/ 389997 w 1505997"/>
              <a:gd name="connsiteY2" fmla="*/ 662585 h 3058237"/>
              <a:gd name="connsiteX3" fmla="*/ 1199614 w 1505997"/>
              <a:gd name="connsiteY3" fmla="*/ 1738723 h 3058237"/>
              <a:gd name="connsiteX4" fmla="*/ 1483819 w 1505997"/>
              <a:gd name="connsiteY4" fmla="*/ 1849935 h 3058237"/>
              <a:gd name="connsiteX5" fmla="*/ 1476724 w 1505997"/>
              <a:gd name="connsiteY5" fmla="*/ 2035256 h 3058237"/>
              <a:gd name="connsiteX6" fmla="*/ 1248344 w 1505997"/>
              <a:gd name="connsiteY6" fmla="*/ 3021853 h 3058237"/>
              <a:gd name="connsiteX7" fmla="*/ 952479 w 1505997"/>
              <a:gd name="connsiteY7" fmla="*/ 2776691 h 3058237"/>
              <a:gd name="connsiteX8" fmla="*/ 439195 w 1505997"/>
              <a:gd name="connsiteY8" fmla="*/ 2146467 h 3058237"/>
              <a:gd name="connsiteX0" fmla="*/ 439195 w 1486675"/>
              <a:gd name="connsiteY0" fmla="*/ 2146467 h 3058237"/>
              <a:gd name="connsiteX1" fmla="*/ 311 w 1486675"/>
              <a:gd name="connsiteY1" fmla="*/ 60117 h 3058237"/>
              <a:gd name="connsiteX2" fmla="*/ 389997 w 1486675"/>
              <a:gd name="connsiteY2" fmla="*/ 662585 h 3058237"/>
              <a:gd name="connsiteX3" fmla="*/ 1199614 w 1486675"/>
              <a:gd name="connsiteY3" fmla="*/ 1738723 h 3058237"/>
              <a:gd name="connsiteX4" fmla="*/ 1347895 w 1486675"/>
              <a:gd name="connsiteY4" fmla="*/ 1985859 h 3058237"/>
              <a:gd name="connsiteX5" fmla="*/ 1476724 w 1486675"/>
              <a:gd name="connsiteY5" fmla="*/ 2035256 h 3058237"/>
              <a:gd name="connsiteX6" fmla="*/ 1248344 w 1486675"/>
              <a:gd name="connsiteY6" fmla="*/ 3021853 h 3058237"/>
              <a:gd name="connsiteX7" fmla="*/ 952479 w 1486675"/>
              <a:gd name="connsiteY7" fmla="*/ 2776691 h 3058237"/>
              <a:gd name="connsiteX8" fmla="*/ 439195 w 1486675"/>
              <a:gd name="connsiteY8" fmla="*/ 2146467 h 3058237"/>
              <a:gd name="connsiteX0" fmla="*/ 439195 w 1480664"/>
              <a:gd name="connsiteY0" fmla="*/ 2146467 h 3058237"/>
              <a:gd name="connsiteX1" fmla="*/ 311 w 1480664"/>
              <a:gd name="connsiteY1" fmla="*/ 60117 h 3058237"/>
              <a:gd name="connsiteX2" fmla="*/ 389997 w 1480664"/>
              <a:gd name="connsiteY2" fmla="*/ 662585 h 3058237"/>
              <a:gd name="connsiteX3" fmla="*/ 1199614 w 1480664"/>
              <a:gd name="connsiteY3" fmla="*/ 1738723 h 3058237"/>
              <a:gd name="connsiteX4" fmla="*/ 1347895 w 1480664"/>
              <a:gd name="connsiteY4" fmla="*/ 1985859 h 3058237"/>
              <a:gd name="connsiteX5" fmla="*/ 1292041 w 1480664"/>
              <a:gd name="connsiteY5" fmla="*/ 2046543 h 3058237"/>
              <a:gd name="connsiteX6" fmla="*/ 1476724 w 1480664"/>
              <a:gd name="connsiteY6" fmla="*/ 2035256 h 3058237"/>
              <a:gd name="connsiteX7" fmla="*/ 1248344 w 1480664"/>
              <a:gd name="connsiteY7" fmla="*/ 3021853 h 3058237"/>
              <a:gd name="connsiteX8" fmla="*/ 952479 w 1480664"/>
              <a:gd name="connsiteY8" fmla="*/ 2776691 h 3058237"/>
              <a:gd name="connsiteX9" fmla="*/ 439195 w 1480664"/>
              <a:gd name="connsiteY9" fmla="*/ 2146467 h 3058237"/>
              <a:gd name="connsiteX0" fmla="*/ 439195 w 1356984"/>
              <a:gd name="connsiteY0" fmla="*/ 2146467 h 3051897"/>
              <a:gd name="connsiteX1" fmla="*/ 311 w 1356984"/>
              <a:gd name="connsiteY1" fmla="*/ 60117 h 3051897"/>
              <a:gd name="connsiteX2" fmla="*/ 389997 w 1356984"/>
              <a:gd name="connsiteY2" fmla="*/ 662585 h 3051897"/>
              <a:gd name="connsiteX3" fmla="*/ 1199614 w 1356984"/>
              <a:gd name="connsiteY3" fmla="*/ 1738723 h 3051897"/>
              <a:gd name="connsiteX4" fmla="*/ 1347895 w 1356984"/>
              <a:gd name="connsiteY4" fmla="*/ 1985859 h 3051897"/>
              <a:gd name="connsiteX5" fmla="*/ 1292041 w 1356984"/>
              <a:gd name="connsiteY5" fmla="*/ 2046543 h 3051897"/>
              <a:gd name="connsiteX6" fmla="*/ 1291373 w 1356984"/>
              <a:gd name="connsiteY6" fmla="*/ 2134110 h 3051897"/>
              <a:gd name="connsiteX7" fmla="*/ 1248344 w 1356984"/>
              <a:gd name="connsiteY7" fmla="*/ 3021853 h 3051897"/>
              <a:gd name="connsiteX8" fmla="*/ 952479 w 1356984"/>
              <a:gd name="connsiteY8" fmla="*/ 2776691 h 3051897"/>
              <a:gd name="connsiteX9" fmla="*/ 439195 w 1356984"/>
              <a:gd name="connsiteY9" fmla="*/ 2146467 h 3051897"/>
              <a:gd name="connsiteX0" fmla="*/ 439195 w 1312739"/>
              <a:gd name="connsiteY0" fmla="*/ 2146467 h 3051897"/>
              <a:gd name="connsiteX1" fmla="*/ 311 w 1312739"/>
              <a:gd name="connsiteY1" fmla="*/ 60117 h 3051897"/>
              <a:gd name="connsiteX2" fmla="*/ 389997 w 1312739"/>
              <a:gd name="connsiteY2" fmla="*/ 662585 h 3051897"/>
              <a:gd name="connsiteX3" fmla="*/ 1199614 w 1312739"/>
              <a:gd name="connsiteY3" fmla="*/ 1738723 h 3051897"/>
              <a:gd name="connsiteX4" fmla="*/ 1249041 w 1312739"/>
              <a:gd name="connsiteY4" fmla="*/ 1948788 h 3051897"/>
              <a:gd name="connsiteX5" fmla="*/ 1292041 w 1312739"/>
              <a:gd name="connsiteY5" fmla="*/ 2046543 h 3051897"/>
              <a:gd name="connsiteX6" fmla="*/ 1291373 w 1312739"/>
              <a:gd name="connsiteY6" fmla="*/ 2134110 h 3051897"/>
              <a:gd name="connsiteX7" fmla="*/ 1248344 w 1312739"/>
              <a:gd name="connsiteY7" fmla="*/ 3021853 h 3051897"/>
              <a:gd name="connsiteX8" fmla="*/ 952479 w 1312739"/>
              <a:gd name="connsiteY8" fmla="*/ 2776691 h 3051897"/>
              <a:gd name="connsiteX9" fmla="*/ 439195 w 1312739"/>
              <a:gd name="connsiteY9" fmla="*/ 2146467 h 3051897"/>
              <a:gd name="connsiteX0" fmla="*/ 934608 w 1808152"/>
              <a:gd name="connsiteY0" fmla="*/ 1651037 h 2556467"/>
              <a:gd name="connsiteX1" fmla="*/ 76 w 1808152"/>
              <a:gd name="connsiteY1" fmla="*/ 229945 h 2556467"/>
              <a:gd name="connsiteX2" fmla="*/ 885410 w 1808152"/>
              <a:gd name="connsiteY2" fmla="*/ 167155 h 2556467"/>
              <a:gd name="connsiteX3" fmla="*/ 1695027 w 1808152"/>
              <a:gd name="connsiteY3" fmla="*/ 1243293 h 2556467"/>
              <a:gd name="connsiteX4" fmla="*/ 1744454 w 1808152"/>
              <a:gd name="connsiteY4" fmla="*/ 1453358 h 2556467"/>
              <a:gd name="connsiteX5" fmla="*/ 1787454 w 1808152"/>
              <a:gd name="connsiteY5" fmla="*/ 1551113 h 2556467"/>
              <a:gd name="connsiteX6" fmla="*/ 1786786 w 1808152"/>
              <a:gd name="connsiteY6" fmla="*/ 1638680 h 2556467"/>
              <a:gd name="connsiteX7" fmla="*/ 1743757 w 1808152"/>
              <a:gd name="connsiteY7" fmla="*/ 2526423 h 2556467"/>
              <a:gd name="connsiteX8" fmla="*/ 1447892 w 1808152"/>
              <a:gd name="connsiteY8" fmla="*/ 2281261 h 2556467"/>
              <a:gd name="connsiteX9" fmla="*/ 934608 w 1808152"/>
              <a:gd name="connsiteY9" fmla="*/ 1651037 h 2556467"/>
              <a:gd name="connsiteX0" fmla="*/ 939053 w 1812597"/>
              <a:gd name="connsiteY0" fmla="*/ 1504893 h 2410323"/>
              <a:gd name="connsiteX1" fmla="*/ 4521 w 1812597"/>
              <a:gd name="connsiteY1" fmla="*/ 83801 h 2410323"/>
              <a:gd name="connsiteX2" fmla="*/ 620790 w 1812597"/>
              <a:gd name="connsiteY2" fmla="*/ 332409 h 2410323"/>
              <a:gd name="connsiteX3" fmla="*/ 1699472 w 1812597"/>
              <a:gd name="connsiteY3" fmla="*/ 1097149 h 2410323"/>
              <a:gd name="connsiteX4" fmla="*/ 1748899 w 1812597"/>
              <a:gd name="connsiteY4" fmla="*/ 1307214 h 2410323"/>
              <a:gd name="connsiteX5" fmla="*/ 1791899 w 1812597"/>
              <a:gd name="connsiteY5" fmla="*/ 1404969 h 2410323"/>
              <a:gd name="connsiteX6" fmla="*/ 1791231 w 1812597"/>
              <a:gd name="connsiteY6" fmla="*/ 1492536 h 2410323"/>
              <a:gd name="connsiteX7" fmla="*/ 1748202 w 1812597"/>
              <a:gd name="connsiteY7" fmla="*/ 2380279 h 2410323"/>
              <a:gd name="connsiteX8" fmla="*/ 1452337 w 1812597"/>
              <a:gd name="connsiteY8" fmla="*/ 2135117 h 2410323"/>
              <a:gd name="connsiteX9" fmla="*/ 939053 w 1812597"/>
              <a:gd name="connsiteY9" fmla="*/ 1504893 h 2410323"/>
              <a:gd name="connsiteX0" fmla="*/ 939054 w 1812598"/>
              <a:gd name="connsiteY0" fmla="*/ 1504893 h 2410323"/>
              <a:gd name="connsiteX1" fmla="*/ 4522 w 1812598"/>
              <a:gd name="connsiteY1" fmla="*/ 83801 h 2410323"/>
              <a:gd name="connsiteX2" fmla="*/ 620791 w 1812598"/>
              <a:gd name="connsiteY2" fmla="*/ 332409 h 2410323"/>
              <a:gd name="connsiteX3" fmla="*/ 1402085 w 1812598"/>
              <a:gd name="connsiteY3" fmla="*/ 1167921 h 2410323"/>
              <a:gd name="connsiteX4" fmla="*/ 1748900 w 1812598"/>
              <a:gd name="connsiteY4" fmla="*/ 1307214 h 2410323"/>
              <a:gd name="connsiteX5" fmla="*/ 1791900 w 1812598"/>
              <a:gd name="connsiteY5" fmla="*/ 1404969 h 2410323"/>
              <a:gd name="connsiteX6" fmla="*/ 1791232 w 1812598"/>
              <a:gd name="connsiteY6" fmla="*/ 1492536 h 2410323"/>
              <a:gd name="connsiteX7" fmla="*/ 1748203 w 1812598"/>
              <a:gd name="connsiteY7" fmla="*/ 2380279 h 2410323"/>
              <a:gd name="connsiteX8" fmla="*/ 1452338 w 1812598"/>
              <a:gd name="connsiteY8" fmla="*/ 2135117 h 2410323"/>
              <a:gd name="connsiteX9" fmla="*/ 939054 w 1812598"/>
              <a:gd name="connsiteY9" fmla="*/ 1504893 h 2410323"/>
              <a:gd name="connsiteX0" fmla="*/ 771638 w 1645182"/>
              <a:gd name="connsiteY0" fmla="*/ 1924710 h 2830140"/>
              <a:gd name="connsiteX1" fmla="*/ 7042 w 1645182"/>
              <a:gd name="connsiteY1" fmla="*/ 36522 h 2830140"/>
              <a:gd name="connsiteX2" fmla="*/ 453375 w 1645182"/>
              <a:gd name="connsiteY2" fmla="*/ 752226 h 2830140"/>
              <a:gd name="connsiteX3" fmla="*/ 1234669 w 1645182"/>
              <a:gd name="connsiteY3" fmla="*/ 1587738 h 2830140"/>
              <a:gd name="connsiteX4" fmla="*/ 1581484 w 1645182"/>
              <a:gd name="connsiteY4" fmla="*/ 1727031 h 2830140"/>
              <a:gd name="connsiteX5" fmla="*/ 1624484 w 1645182"/>
              <a:gd name="connsiteY5" fmla="*/ 1824786 h 2830140"/>
              <a:gd name="connsiteX6" fmla="*/ 1623816 w 1645182"/>
              <a:gd name="connsiteY6" fmla="*/ 1912353 h 2830140"/>
              <a:gd name="connsiteX7" fmla="*/ 1580787 w 1645182"/>
              <a:gd name="connsiteY7" fmla="*/ 2800096 h 2830140"/>
              <a:gd name="connsiteX8" fmla="*/ 1284922 w 1645182"/>
              <a:gd name="connsiteY8" fmla="*/ 2554934 h 2830140"/>
              <a:gd name="connsiteX9" fmla="*/ 771638 w 1645182"/>
              <a:gd name="connsiteY9" fmla="*/ 1924710 h 2830140"/>
              <a:gd name="connsiteX0" fmla="*/ 764865 w 1638409"/>
              <a:gd name="connsiteY0" fmla="*/ 1927476 h 2832906"/>
              <a:gd name="connsiteX1" fmla="*/ 269 w 1638409"/>
              <a:gd name="connsiteY1" fmla="*/ 39288 h 2832906"/>
              <a:gd name="connsiteX2" fmla="*/ 687345 w 1638409"/>
              <a:gd name="connsiteY2" fmla="*/ 726683 h 2832906"/>
              <a:gd name="connsiteX3" fmla="*/ 1227896 w 1638409"/>
              <a:gd name="connsiteY3" fmla="*/ 1590504 h 2832906"/>
              <a:gd name="connsiteX4" fmla="*/ 1574711 w 1638409"/>
              <a:gd name="connsiteY4" fmla="*/ 1729797 h 2832906"/>
              <a:gd name="connsiteX5" fmla="*/ 1617711 w 1638409"/>
              <a:gd name="connsiteY5" fmla="*/ 1827552 h 2832906"/>
              <a:gd name="connsiteX6" fmla="*/ 1617043 w 1638409"/>
              <a:gd name="connsiteY6" fmla="*/ 1915119 h 2832906"/>
              <a:gd name="connsiteX7" fmla="*/ 1574014 w 1638409"/>
              <a:gd name="connsiteY7" fmla="*/ 2802862 h 2832906"/>
              <a:gd name="connsiteX8" fmla="*/ 1278149 w 1638409"/>
              <a:gd name="connsiteY8" fmla="*/ 2557700 h 2832906"/>
              <a:gd name="connsiteX9" fmla="*/ 764865 w 1638409"/>
              <a:gd name="connsiteY9" fmla="*/ 1927476 h 2832906"/>
              <a:gd name="connsiteX0" fmla="*/ 764865 w 1638409"/>
              <a:gd name="connsiteY0" fmla="*/ 1927476 h 2832906"/>
              <a:gd name="connsiteX1" fmla="*/ 269 w 1638409"/>
              <a:gd name="connsiteY1" fmla="*/ 39288 h 2832906"/>
              <a:gd name="connsiteX2" fmla="*/ 687345 w 1638409"/>
              <a:gd name="connsiteY2" fmla="*/ 726683 h 2832906"/>
              <a:gd name="connsiteX3" fmla="*/ 1298702 w 1638409"/>
              <a:gd name="connsiteY3" fmla="*/ 1519732 h 2832906"/>
              <a:gd name="connsiteX4" fmla="*/ 1574711 w 1638409"/>
              <a:gd name="connsiteY4" fmla="*/ 1729797 h 2832906"/>
              <a:gd name="connsiteX5" fmla="*/ 1617711 w 1638409"/>
              <a:gd name="connsiteY5" fmla="*/ 1827552 h 2832906"/>
              <a:gd name="connsiteX6" fmla="*/ 1617043 w 1638409"/>
              <a:gd name="connsiteY6" fmla="*/ 1915119 h 2832906"/>
              <a:gd name="connsiteX7" fmla="*/ 1574014 w 1638409"/>
              <a:gd name="connsiteY7" fmla="*/ 2802862 h 2832906"/>
              <a:gd name="connsiteX8" fmla="*/ 1278149 w 1638409"/>
              <a:gd name="connsiteY8" fmla="*/ 2557700 h 2832906"/>
              <a:gd name="connsiteX9" fmla="*/ 764865 w 1638409"/>
              <a:gd name="connsiteY9" fmla="*/ 1927476 h 2832906"/>
              <a:gd name="connsiteX0" fmla="*/ 766039 w 1639583"/>
              <a:gd name="connsiteY0" fmla="*/ 1915274 h 2820704"/>
              <a:gd name="connsiteX1" fmla="*/ 1443 w 1639583"/>
              <a:gd name="connsiteY1" fmla="*/ 27086 h 2820704"/>
              <a:gd name="connsiteX2" fmla="*/ 971746 w 1639583"/>
              <a:gd name="connsiteY2" fmla="*/ 856026 h 2820704"/>
              <a:gd name="connsiteX3" fmla="*/ 1299876 w 1639583"/>
              <a:gd name="connsiteY3" fmla="*/ 1507530 h 2820704"/>
              <a:gd name="connsiteX4" fmla="*/ 1575885 w 1639583"/>
              <a:gd name="connsiteY4" fmla="*/ 1717595 h 2820704"/>
              <a:gd name="connsiteX5" fmla="*/ 1618885 w 1639583"/>
              <a:gd name="connsiteY5" fmla="*/ 1815350 h 2820704"/>
              <a:gd name="connsiteX6" fmla="*/ 1618217 w 1639583"/>
              <a:gd name="connsiteY6" fmla="*/ 1902917 h 2820704"/>
              <a:gd name="connsiteX7" fmla="*/ 1575188 w 1639583"/>
              <a:gd name="connsiteY7" fmla="*/ 2790660 h 2820704"/>
              <a:gd name="connsiteX8" fmla="*/ 1279323 w 1639583"/>
              <a:gd name="connsiteY8" fmla="*/ 2545498 h 2820704"/>
              <a:gd name="connsiteX9" fmla="*/ 766039 w 1639583"/>
              <a:gd name="connsiteY9" fmla="*/ 1915274 h 2820704"/>
              <a:gd name="connsiteX0" fmla="*/ 963990 w 1837534"/>
              <a:gd name="connsiteY0" fmla="*/ 1928997 h 2834427"/>
              <a:gd name="connsiteX1" fmla="*/ 1136 w 1837534"/>
              <a:gd name="connsiteY1" fmla="*/ 26654 h 2834427"/>
              <a:gd name="connsiteX2" fmla="*/ 1169697 w 1837534"/>
              <a:gd name="connsiteY2" fmla="*/ 869749 h 2834427"/>
              <a:gd name="connsiteX3" fmla="*/ 1497827 w 1837534"/>
              <a:gd name="connsiteY3" fmla="*/ 1521253 h 2834427"/>
              <a:gd name="connsiteX4" fmla="*/ 1773836 w 1837534"/>
              <a:gd name="connsiteY4" fmla="*/ 1731318 h 2834427"/>
              <a:gd name="connsiteX5" fmla="*/ 1816836 w 1837534"/>
              <a:gd name="connsiteY5" fmla="*/ 1829073 h 2834427"/>
              <a:gd name="connsiteX6" fmla="*/ 1816168 w 1837534"/>
              <a:gd name="connsiteY6" fmla="*/ 1916640 h 2834427"/>
              <a:gd name="connsiteX7" fmla="*/ 1773139 w 1837534"/>
              <a:gd name="connsiteY7" fmla="*/ 2804383 h 2834427"/>
              <a:gd name="connsiteX8" fmla="*/ 1477274 w 1837534"/>
              <a:gd name="connsiteY8" fmla="*/ 2559221 h 2834427"/>
              <a:gd name="connsiteX9" fmla="*/ 963990 w 1837534"/>
              <a:gd name="connsiteY9" fmla="*/ 1928997 h 2834427"/>
              <a:gd name="connsiteX0" fmla="*/ 977793 w 1851337"/>
              <a:gd name="connsiteY0" fmla="*/ 1903984 h 2809414"/>
              <a:gd name="connsiteX1" fmla="*/ 551184 w 1851337"/>
              <a:gd name="connsiteY1" fmla="*/ 666905 h 2809414"/>
              <a:gd name="connsiteX2" fmla="*/ 14939 w 1851337"/>
              <a:gd name="connsiteY2" fmla="*/ 1641 h 2809414"/>
              <a:gd name="connsiteX3" fmla="*/ 1183500 w 1851337"/>
              <a:gd name="connsiteY3" fmla="*/ 844736 h 2809414"/>
              <a:gd name="connsiteX4" fmla="*/ 1511630 w 1851337"/>
              <a:gd name="connsiteY4" fmla="*/ 1496240 h 2809414"/>
              <a:gd name="connsiteX5" fmla="*/ 1787639 w 1851337"/>
              <a:gd name="connsiteY5" fmla="*/ 1706305 h 2809414"/>
              <a:gd name="connsiteX6" fmla="*/ 1830639 w 1851337"/>
              <a:gd name="connsiteY6" fmla="*/ 1804060 h 2809414"/>
              <a:gd name="connsiteX7" fmla="*/ 1829971 w 1851337"/>
              <a:gd name="connsiteY7" fmla="*/ 1891627 h 2809414"/>
              <a:gd name="connsiteX8" fmla="*/ 1786942 w 1851337"/>
              <a:gd name="connsiteY8" fmla="*/ 2779370 h 2809414"/>
              <a:gd name="connsiteX9" fmla="*/ 1491077 w 1851337"/>
              <a:gd name="connsiteY9" fmla="*/ 2534208 h 2809414"/>
              <a:gd name="connsiteX10" fmla="*/ 977793 w 1851337"/>
              <a:gd name="connsiteY10" fmla="*/ 1903984 h 2809414"/>
              <a:gd name="connsiteX0" fmla="*/ 977793 w 1851337"/>
              <a:gd name="connsiteY0" fmla="*/ 1903984 h 2783925"/>
              <a:gd name="connsiteX1" fmla="*/ 551184 w 1851337"/>
              <a:gd name="connsiteY1" fmla="*/ 666905 h 2783925"/>
              <a:gd name="connsiteX2" fmla="*/ 14939 w 1851337"/>
              <a:gd name="connsiteY2" fmla="*/ 1641 h 2783925"/>
              <a:gd name="connsiteX3" fmla="*/ 1183500 w 1851337"/>
              <a:gd name="connsiteY3" fmla="*/ 844736 h 2783925"/>
              <a:gd name="connsiteX4" fmla="*/ 1511630 w 1851337"/>
              <a:gd name="connsiteY4" fmla="*/ 1496240 h 2783925"/>
              <a:gd name="connsiteX5" fmla="*/ 1787639 w 1851337"/>
              <a:gd name="connsiteY5" fmla="*/ 1706305 h 2783925"/>
              <a:gd name="connsiteX6" fmla="*/ 1830639 w 1851337"/>
              <a:gd name="connsiteY6" fmla="*/ 1804060 h 2783925"/>
              <a:gd name="connsiteX7" fmla="*/ 1829971 w 1851337"/>
              <a:gd name="connsiteY7" fmla="*/ 1891627 h 2783925"/>
              <a:gd name="connsiteX8" fmla="*/ 1786942 w 1851337"/>
              <a:gd name="connsiteY8" fmla="*/ 2779370 h 2783925"/>
              <a:gd name="connsiteX9" fmla="*/ 1675174 w 1851337"/>
              <a:gd name="connsiteY9" fmla="*/ 2222811 h 2783925"/>
              <a:gd name="connsiteX10" fmla="*/ 977793 w 1851337"/>
              <a:gd name="connsiteY10" fmla="*/ 1903984 h 2783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51337" h="2783925">
                <a:moveTo>
                  <a:pt x="977793" y="1903984"/>
                </a:moveTo>
                <a:cubicBezTo>
                  <a:pt x="790461" y="1644666"/>
                  <a:pt x="711660" y="983962"/>
                  <a:pt x="551184" y="666905"/>
                </a:cubicBezTo>
                <a:cubicBezTo>
                  <a:pt x="390708" y="349848"/>
                  <a:pt x="-90447" y="-27997"/>
                  <a:pt x="14939" y="1641"/>
                </a:cubicBezTo>
                <a:cubicBezTo>
                  <a:pt x="120325" y="31279"/>
                  <a:pt x="940368" y="573206"/>
                  <a:pt x="1183500" y="844736"/>
                </a:cubicBezTo>
                <a:cubicBezTo>
                  <a:pt x="1426633" y="1116266"/>
                  <a:pt x="1351981" y="1269516"/>
                  <a:pt x="1511630" y="1496240"/>
                </a:cubicBezTo>
                <a:cubicBezTo>
                  <a:pt x="1671280" y="1722964"/>
                  <a:pt x="1745462" y="1669418"/>
                  <a:pt x="1787639" y="1706305"/>
                </a:cubicBezTo>
                <a:cubicBezTo>
                  <a:pt x="1829816" y="1743192"/>
                  <a:pt x="1809167" y="1795827"/>
                  <a:pt x="1830639" y="1804060"/>
                </a:cubicBezTo>
                <a:cubicBezTo>
                  <a:pt x="1852111" y="1812293"/>
                  <a:pt x="1864027" y="1714659"/>
                  <a:pt x="1829971" y="1891627"/>
                </a:cubicBezTo>
                <a:cubicBezTo>
                  <a:pt x="1795915" y="2068595"/>
                  <a:pt x="1812742" y="2724173"/>
                  <a:pt x="1786942" y="2779370"/>
                </a:cubicBezTo>
                <a:cubicBezTo>
                  <a:pt x="1761143" y="2834567"/>
                  <a:pt x="1711178" y="2372828"/>
                  <a:pt x="1675174" y="2222811"/>
                </a:cubicBezTo>
                <a:cubicBezTo>
                  <a:pt x="1639170" y="2072794"/>
                  <a:pt x="1165125" y="2163302"/>
                  <a:pt x="977793" y="1903984"/>
                </a:cubicBezTo>
                <a:close/>
              </a:path>
            </a:pathLst>
          </a:custGeom>
          <a:solidFill>
            <a:srgbClr val="33CC33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2738031" y="3775726"/>
            <a:ext cx="1069866" cy="1387206"/>
          </a:xfrm>
          <a:custGeom>
            <a:avLst/>
            <a:gdLst>
              <a:gd name="connsiteX0" fmla="*/ 0 w 1062681"/>
              <a:gd name="connsiteY0" fmla="*/ 1462569 h 1462569"/>
              <a:gd name="connsiteX1" fmla="*/ 444843 w 1062681"/>
              <a:gd name="connsiteY1" fmla="*/ 16829 h 1462569"/>
              <a:gd name="connsiteX2" fmla="*/ 1050324 w 1062681"/>
              <a:gd name="connsiteY2" fmla="*/ 634667 h 1462569"/>
              <a:gd name="connsiteX3" fmla="*/ 1050324 w 1062681"/>
              <a:gd name="connsiteY3" fmla="*/ 634667 h 1462569"/>
              <a:gd name="connsiteX4" fmla="*/ 1050324 w 1062681"/>
              <a:gd name="connsiteY4" fmla="*/ 634667 h 1462569"/>
              <a:gd name="connsiteX5" fmla="*/ 1050324 w 1062681"/>
              <a:gd name="connsiteY5" fmla="*/ 634667 h 1462569"/>
              <a:gd name="connsiteX6" fmla="*/ 1062681 w 1062681"/>
              <a:gd name="connsiteY6" fmla="*/ 622310 h 1462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2681" h="1462569">
                <a:moveTo>
                  <a:pt x="0" y="1462569"/>
                </a:moveTo>
                <a:cubicBezTo>
                  <a:pt x="134894" y="808691"/>
                  <a:pt x="269789" y="154813"/>
                  <a:pt x="444843" y="16829"/>
                </a:cubicBezTo>
                <a:cubicBezTo>
                  <a:pt x="619897" y="-121155"/>
                  <a:pt x="1050324" y="634667"/>
                  <a:pt x="1050324" y="634667"/>
                </a:cubicBezTo>
                <a:lnTo>
                  <a:pt x="1050324" y="634667"/>
                </a:lnTo>
                <a:lnTo>
                  <a:pt x="1050324" y="634667"/>
                </a:lnTo>
                <a:lnTo>
                  <a:pt x="1050324" y="634667"/>
                </a:lnTo>
                <a:lnTo>
                  <a:pt x="1062681" y="622310"/>
                </a:lnTo>
              </a:path>
            </a:pathLst>
          </a:cu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331640" y="4293096"/>
            <a:ext cx="2232248" cy="1800200"/>
          </a:xfrm>
          <a:custGeom>
            <a:avLst/>
            <a:gdLst>
              <a:gd name="connsiteX0" fmla="*/ 0 w 2376264"/>
              <a:gd name="connsiteY0" fmla="*/ 1944216 h 3888432"/>
              <a:gd name="connsiteX1" fmla="*/ 1188132 w 2376264"/>
              <a:gd name="connsiteY1" fmla="*/ 0 h 3888432"/>
              <a:gd name="connsiteX2" fmla="*/ 2376264 w 2376264"/>
              <a:gd name="connsiteY2" fmla="*/ 1944216 h 3888432"/>
              <a:gd name="connsiteX3" fmla="*/ 1188132 w 2376264"/>
              <a:gd name="connsiteY3" fmla="*/ 3888432 h 3888432"/>
              <a:gd name="connsiteX4" fmla="*/ 0 w 2376264"/>
              <a:gd name="connsiteY4" fmla="*/ 1944216 h 3888432"/>
              <a:gd name="connsiteX0" fmla="*/ 13506 w 2389770"/>
              <a:gd name="connsiteY0" fmla="*/ 1946363 h 3890579"/>
              <a:gd name="connsiteX1" fmla="*/ 598339 w 2389770"/>
              <a:gd name="connsiteY1" fmla="*/ 1572870 h 3890579"/>
              <a:gd name="connsiteX2" fmla="*/ 1201638 w 2389770"/>
              <a:gd name="connsiteY2" fmla="*/ 2147 h 3890579"/>
              <a:gd name="connsiteX3" fmla="*/ 2389770 w 2389770"/>
              <a:gd name="connsiteY3" fmla="*/ 1946363 h 3890579"/>
              <a:gd name="connsiteX4" fmla="*/ 1201638 w 2389770"/>
              <a:gd name="connsiteY4" fmla="*/ 3890579 h 3890579"/>
              <a:gd name="connsiteX5" fmla="*/ 13506 w 2389770"/>
              <a:gd name="connsiteY5" fmla="*/ 1946363 h 3890579"/>
              <a:gd name="connsiteX0" fmla="*/ 13506 w 2423948"/>
              <a:gd name="connsiteY0" fmla="*/ 1944249 h 3888465"/>
              <a:gd name="connsiteX1" fmla="*/ 598339 w 2423948"/>
              <a:gd name="connsiteY1" fmla="*/ 1570756 h 3888465"/>
              <a:gd name="connsiteX2" fmla="*/ 1201638 w 2423948"/>
              <a:gd name="connsiteY2" fmla="*/ 33 h 3888465"/>
              <a:gd name="connsiteX3" fmla="*/ 1778210 w 2423948"/>
              <a:gd name="connsiteY3" fmla="*/ 1615002 h 3888465"/>
              <a:gd name="connsiteX4" fmla="*/ 2389770 w 2423948"/>
              <a:gd name="connsiteY4" fmla="*/ 1944249 h 3888465"/>
              <a:gd name="connsiteX5" fmla="*/ 1201638 w 2423948"/>
              <a:gd name="connsiteY5" fmla="*/ 3888465 h 3888465"/>
              <a:gd name="connsiteX6" fmla="*/ 13506 w 2423948"/>
              <a:gd name="connsiteY6" fmla="*/ 1944249 h 3888465"/>
              <a:gd name="connsiteX0" fmla="*/ 629556 w 3039998"/>
              <a:gd name="connsiteY0" fmla="*/ 1944444 h 3888660"/>
              <a:gd name="connsiteX1" fmla="*/ 1214389 w 3039998"/>
              <a:gd name="connsiteY1" fmla="*/ 1570951 h 3888660"/>
              <a:gd name="connsiteX2" fmla="*/ 5021 w 3039998"/>
              <a:gd name="connsiteY2" fmla="*/ 1497210 h 3888660"/>
              <a:gd name="connsiteX3" fmla="*/ 1817688 w 3039998"/>
              <a:gd name="connsiteY3" fmla="*/ 228 h 3888660"/>
              <a:gd name="connsiteX4" fmla="*/ 2394260 w 3039998"/>
              <a:gd name="connsiteY4" fmla="*/ 1615197 h 3888660"/>
              <a:gd name="connsiteX5" fmla="*/ 3005820 w 3039998"/>
              <a:gd name="connsiteY5" fmla="*/ 1944444 h 3888660"/>
              <a:gd name="connsiteX6" fmla="*/ 1817688 w 3039998"/>
              <a:gd name="connsiteY6" fmla="*/ 3888660 h 3888660"/>
              <a:gd name="connsiteX7" fmla="*/ 629556 w 3039998"/>
              <a:gd name="connsiteY7" fmla="*/ 1944444 h 3888660"/>
              <a:gd name="connsiteX0" fmla="*/ 629556 w 3637668"/>
              <a:gd name="connsiteY0" fmla="*/ 1944251 h 3888467"/>
              <a:gd name="connsiteX1" fmla="*/ 1214389 w 3637668"/>
              <a:gd name="connsiteY1" fmla="*/ 1570758 h 3888467"/>
              <a:gd name="connsiteX2" fmla="*/ 5021 w 3637668"/>
              <a:gd name="connsiteY2" fmla="*/ 1497017 h 3888467"/>
              <a:gd name="connsiteX3" fmla="*/ 1817688 w 3637668"/>
              <a:gd name="connsiteY3" fmla="*/ 35 h 3888467"/>
              <a:gd name="connsiteX4" fmla="*/ 3633125 w 3637668"/>
              <a:gd name="connsiteY4" fmla="*/ 1452772 h 3888467"/>
              <a:gd name="connsiteX5" fmla="*/ 2394260 w 3637668"/>
              <a:gd name="connsiteY5" fmla="*/ 1615004 h 3888467"/>
              <a:gd name="connsiteX6" fmla="*/ 3005820 w 3637668"/>
              <a:gd name="connsiteY6" fmla="*/ 1944251 h 3888467"/>
              <a:gd name="connsiteX7" fmla="*/ 1817688 w 3637668"/>
              <a:gd name="connsiteY7" fmla="*/ 3888467 h 3888467"/>
              <a:gd name="connsiteX8" fmla="*/ 629556 w 3637668"/>
              <a:gd name="connsiteY8" fmla="*/ 1944251 h 3888467"/>
              <a:gd name="connsiteX0" fmla="*/ 629556 w 3637668"/>
              <a:gd name="connsiteY0" fmla="*/ 618930 h 2563146"/>
              <a:gd name="connsiteX1" fmla="*/ 1214389 w 3637668"/>
              <a:gd name="connsiteY1" fmla="*/ 245437 h 2563146"/>
              <a:gd name="connsiteX2" fmla="*/ 5021 w 3637668"/>
              <a:gd name="connsiteY2" fmla="*/ 171696 h 2563146"/>
              <a:gd name="connsiteX3" fmla="*/ 1832437 w 3637668"/>
              <a:gd name="connsiteY3" fmla="*/ 105307 h 2563146"/>
              <a:gd name="connsiteX4" fmla="*/ 3633125 w 3637668"/>
              <a:gd name="connsiteY4" fmla="*/ 127451 h 2563146"/>
              <a:gd name="connsiteX5" fmla="*/ 2394260 w 3637668"/>
              <a:gd name="connsiteY5" fmla="*/ 289683 h 2563146"/>
              <a:gd name="connsiteX6" fmla="*/ 3005820 w 3637668"/>
              <a:gd name="connsiteY6" fmla="*/ 618930 h 2563146"/>
              <a:gd name="connsiteX7" fmla="*/ 1817688 w 3637668"/>
              <a:gd name="connsiteY7" fmla="*/ 2563146 h 2563146"/>
              <a:gd name="connsiteX8" fmla="*/ 629556 w 3637668"/>
              <a:gd name="connsiteY8" fmla="*/ 618930 h 2563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37668" h="2563146">
                <a:moveTo>
                  <a:pt x="629556" y="618930"/>
                </a:moveTo>
                <a:cubicBezTo>
                  <a:pt x="529006" y="232645"/>
                  <a:pt x="1016367" y="569473"/>
                  <a:pt x="1214389" y="245437"/>
                </a:cubicBezTo>
                <a:cubicBezTo>
                  <a:pt x="1348732" y="75034"/>
                  <a:pt x="-95529" y="433483"/>
                  <a:pt x="5021" y="171696"/>
                </a:cubicBezTo>
                <a:cubicBezTo>
                  <a:pt x="105571" y="-90091"/>
                  <a:pt x="1227753" y="112681"/>
                  <a:pt x="1832437" y="105307"/>
                </a:cubicBezTo>
                <a:cubicBezTo>
                  <a:pt x="2437121" y="97933"/>
                  <a:pt x="3537030" y="-141710"/>
                  <a:pt x="3633125" y="127451"/>
                </a:cubicBezTo>
                <a:cubicBezTo>
                  <a:pt x="3729220" y="396612"/>
                  <a:pt x="2267753" y="138944"/>
                  <a:pt x="2394260" y="289683"/>
                </a:cubicBezTo>
                <a:cubicBezTo>
                  <a:pt x="2520767" y="440422"/>
                  <a:pt x="3187948" y="205607"/>
                  <a:pt x="3005820" y="618930"/>
                </a:cubicBezTo>
                <a:cubicBezTo>
                  <a:pt x="2823692" y="1032253"/>
                  <a:pt x="2473875" y="2563146"/>
                  <a:pt x="1817688" y="2563146"/>
                </a:cubicBezTo>
                <a:cubicBezTo>
                  <a:pt x="1161501" y="2563146"/>
                  <a:pt x="730106" y="1005215"/>
                  <a:pt x="629556" y="618930"/>
                </a:cubicBezTo>
                <a:close/>
              </a:path>
            </a:pathLst>
          </a:custGeom>
          <a:solidFill>
            <a:srgbClr val="7030A0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 rot="20782011">
            <a:off x="1219826" y="3774638"/>
            <a:ext cx="1368150" cy="1111992"/>
          </a:xfrm>
          <a:custGeom>
            <a:avLst/>
            <a:gdLst>
              <a:gd name="connsiteX0" fmla="*/ 2 w 2088232"/>
              <a:gd name="connsiteY0" fmla="*/ 632604 h 1656184"/>
              <a:gd name="connsiteX1" fmla="*/ 797638 w 2088232"/>
              <a:gd name="connsiteY1" fmla="*/ 632609 h 1656184"/>
              <a:gd name="connsiteX2" fmla="*/ 1044116 w 2088232"/>
              <a:gd name="connsiteY2" fmla="*/ 0 h 1656184"/>
              <a:gd name="connsiteX3" fmla="*/ 1290594 w 2088232"/>
              <a:gd name="connsiteY3" fmla="*/ 632609 h 1656184"/>
              <a:gd name="connsiteX4" fmla="*/ 2088230 w 2088232"/>
              <a:gd name="connsiteY4" fmla="*/ 632604 h 1656184"/>
              <a:gd name="connsiteX5" fmla="*/ 1442926 w 2088232"/>
              <a:gd name="connsiteY5" fmla="*/ 1023574 h 1656184"/>
              <a:gd name="connsiteX6" fmla="*/ 1689414 w 2088232"/>
              <a:gd name="connsiteY6" fmla="*/ 1656180 h 1656184"/>
              <a:gd name="connsiteX7" fmla="*/ 1044116 w 2088232"/>
              <a:gd name="connsiteY7" fmla="*/ 1265203 h 1656184"/>
              <a:gd name="connsiteX8" fmla="*/ 398818 w 2088232"/>
              <a:gd name="connsiteY8" fmla="*/ 1656180 h 1656184"/>
              <a:gd name="connsiteX9" fmla="*/ 645306 w 2088232"/>
              <a:gd name="connsiteY9" fmla="*/ 1023574 h 1656184"/>
              <a:gd name="connsiteX10" fmla="*/ 2 w 2088232"/>
              <a:gd name="connsiteY10" fmla="*/ 632604 h 1656184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1044114 w 2088228"/>
              <a:gd name="connsiteY3" fmla="*/ 0 h 1656180"/>
              <a:gd name="connsiteX4" fmla="*/ 1290592 w 2088228"/>
              <a:gd name="connsiteY4" fmla="*/ 632609 h 1656180"/>
              <a:gd name="connsiteX5" fmla="*/ 2088228 w 2088228"/>
              <a:gd name="connsiteY5" fmla="*/ 632604 h 1656180"/>
              <a:gd name="connsiteX6" fmla="*/ 1442924 w 2088228"/>
              <a:gd name="connsiteY6" fmla="*/ 1023574 h 1656180"/>
              <a:gd name="connsiteX7" fmla="*/ 1689412 w 2088228"/>
              <a:gd name="connsiteY7" fmla="*/ 1656180 h 1656180"/>
              <a:gd name="connsiteX8" fmla="*/ 1044114 w 2088228"/>
              <a:gd name="connsiteY8" fmla="*/ 1265203 h 1656180"/>
              <a:gd name="connsiteX9" fmla="*/ 398816 w 2088228"/>
              <a:gd name="connsiteY9" fmla="*/ 1656180 h 1656180"/>
              <a:gd name="connsiteX10" fmla="*/ 645304 w 2088228"/>
              <a:gd name="connsiteY10" fmla="*/ 1023574 h 1656180"/>
              <a:gd name="connsiteX11" fmla="*/ 0 w 2088228"/>
              <a:gd name="connsiteY11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1044114 w 2088228"/>
              <a:gd name="connsiteY3" fmla="*/ 0 h 1656180"/>
              <a:gd name="connsiteX4" fmla="*/ 1290592 w 2088228"/>
              <a:gd name="connsiteY4" fmla="*/ 632609 h 1656180"/>
              <a:gd name="connsiteX5" fmla="*/ 2088228 w 2088228"/>
              <a:gd name="connsiteY5" fmla="*/ 632604 h 1656180"/>
              <a:gd name="connsiteX6" fmla="*/ 1442924 w 2088228"/>
              <a:gd name="connsiteY6" fmla="*/ 1023574 h 1656180"/>
              <a:gd name="connsiteX7" fmla="*/ 1689412 w 2088228"/>
              <a:gd name="connsiteY7" fmla="*/ 1656180 h 1656180"/>
              <a:gd name="connsiteX8" fmla="*/ 1044114 w 2088228"/>
              <a:gd name="connsiteY8" fmla="*/ 1265203 h 1656180"/>
              <a:gd name="connsiteX9" fmla="*/ 398816 w 2088228"/>
              <a:gd name="connsiteY9" fmla="*/ 1656180 h 1656180"/>
              <a:gd name="connsiteX10" fmla="*/ 645304 w 2088228"/>
              <a:gd name="connsiteY10" fmla="*/ 1023574 h 1656180"/>
              <a:gd name="connsiteX11" fmla="*/ 191129 w 2088228"/>
              <a:gd name="connsiteY11" fmla="*/ 847036 h 1656180"/>
              <a:gd name="connsiteX12" fmla="*/ 0 w 2088228"/>
              <a:gd name="connsiteY12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1044114 w 2088228"/>
              <a:gd name="connsiteY3" fmla="*/ 0 h 1656180"/>
              <a:gd name="connsiteX4" fmla="*/ 1290592 w 2088228"/>
              <a:gd name="connsiteY4" fmla="*/ 632609 h 1656180"/>
              <a:gd name="connsiteX5" fmla="*/ 2088228 w 2088228"/>
              <a:gd name="connsiteY5" fmla="*/ 632604 h 1656180"/>
              <a:gd name="connsiteX6" fmla="*/ 1442924 w 2088228"/>
              <a:gd name="connsiteY6" fmla="*/ 1023574 h 1656180"/>
              <a:gd name="connsiteX7" fmla="*/ 1689412 w 2088228"/>
              <a:gd name="connsiteY7" fmla="*/ 1656180 h 1656180"/>
              <a:gd name="connsiteX8" fmla="*/ 1044114 w 2088228"/>
              <a:gd name="connsiteY8" fmla="*/ 1265203 h 1656180"/>
              <a:gd name="connsiteX9" fmla="*/ 398816 w 2088228"/>
              <a:gd name="connsiteY9" fmla="*/ 1656180 h 1656180"/>
              <a:gd name="connsiteX10" fmla="*/ 645304 w 2088228"/>
              <a:gd name="connsiteY10" fmla="*/ 1023574 h 1656180"/>
              <a:gd name="connsiteX11" fmla="*/ 178772 w 2088228"/>
              <a:gd name="connsiteY11" fmla="*/ 884106 h 1656180"/>
              <a:gd name="connsiteX12" fmla="*/ 0 w 2088228"/>
              <a:gd name="connsiteY12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90592 w 2088228"/>
              <a:gd name="connsiteY5" fmla="*/ 632609 h 1656180"/>
              <a:gd name="connsiteX6" fmla="*/ 2088228 w 2088228"/>
              <a:gd name="connsiteY6" fmla="*/ 632604 h 1656180"/>
              <a:gd name="connsiteX7" fmla="*/ 1442924 w 2088228"/>
              <a:gd name="connsiteY7" fmla="*/ 1023574 h 1656180"/>
              <a:gd name="connsiteX8" fmla="*/ 1689412 w 2088228"/>
              <a:gd name="connsiteY8" fmla="*/ 1656180 h 1656180"/>
              <a:gd name="connsiteX9" fmla="*/ 1044114 w 2088228"/>
              <a:gd name="connsiteY9" fmla="*/ 1265203 h 1656180"/>
              <a:gd name="connsiteX10" fmla="*/ 398816 w 2088228"/>
              <a:gd name="connsiteY10" fmla="*/ 1656180 h 1656180"/>
              <a:gd name="connsiteX11" fmla="*/ 645304 w 2088228"/>
              <a:gd name="connsiteY11" fmla="*/ 1023574 h 1656180"/>
              <a:gd name="connsiteX12" fmla="*/ 178772 w 2088228"/>
              <a:gd name="connsiteY12" fmla="*/ 884106 h 1656180"/>
              <a:gd name="connsiteX13" fmla="*/ 0 w 2088228"/>
              <a:gd name="connsiteY13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2088228 w 2088228"/>
              <a:gd name="connsiteY7" fmla="*/ 632604 h 1656180"/>
              <a:gd name="connsiteX8" fmla="*/ 1442924 w 2088228"/>
              <a:gd name="connsiteY8" fmla="*/ 1023574 h 1656180"/>
              <a:gd name="connsiteX9" fmla="*/ 1689412 w 2088228"/>
              <a:gd name="connsiteY9" fmla="*/ 1656180 h 1656180"/>
              <a:gd name="connsiteX10" fmla="*/ 1044114 w 2088228"/>
              <a:gd name="connsiteY10" fmla="*/ 1265203 h 1656180"/>
              <a:gd name="connsiteX11" fmla="*/ 398816 w 2088228"/>
              <a:gd name="connsiteY11" fmla="*/ 1656180 h 1656180"/>
              <a:gd name="connsiteX12" fmla="*/ 645304 w 2088228"/>
              <a:gd name="connsiteY12" fmla="*/ 1023574 h 1656180"/>
              <a:gd name="connsiteX13" fmla="*/ 178772 w 2088228"/>
              <a:gd name="connsiteY13" fmla="*/ 884106 h 1656180"/>
              <a:gd name="connsiteX14" fmla="*/ 0 w 2088228"/>
              <a:gd name="connsiteY14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442924 w 2088228"/>
              <a:gd name="connsiteY9" fmla="*/ 1023574 h 1656180"/>
              <a:gd name="connsiteX10" fmla="*/ 1689412 w 2088228"/>
              <a:gd name="connsiteY10" fmla="*/ 1656180 h 1656180"/>
              <a:gd name="connsiteX11" fmla="*/ 1044114 w 2088228"/>
              <a:gd name="connsiteY11" fmla="*/ 1265203 h 1656180"/>
              <a:gd name="connsiteX12" fmla="*/ 398816 w 2088228"/>
              <a:gd name="connsiteY12" fmla="*/ 1656180 h 1656180"/>
              <a:gd name="connsiteX13" fmla="*/ 645304 w 2088228"/>
              <a:gd name="connsiteY13" fmla="*/ 1023574 h 1656180"/>
              <a:gd name="connsiteX14" fmla="*/ 178772 w 2088228"/>
              <a:gd name="connsiteY14" fmla="*/ 884106 h 1656180"/>
              <a:gd name="connsiteX15" fmla="*/ 0 w 2088228"/>
              <a:gd name="connsiteY15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89412 w 2088228"/>
              <a:gd name="connsiteY11" fmla="*/ 1656180 h 1656180"/>
              <a:gd name="connsiteX12" fmla="*/ 1044114 w 2088228"/>
              <a:gd name="connsiteY12" fmla="*/ 1265203 h 1656180"/>
              <a:gd name="connsiteX13" fmla="*/ 398816 w 2088228"/>
              <a:gd name="connsiteY13" fmla="*/ 1656180 h 1656180"/>
              <a:gd name="connsiteX14" fmla="*/ 645304 w 2088228"/>
              <a:gd name="connsiteY14" fmla="*/ 1023574 h 1656180"/>
              <a:gd name="connsiteX15" fmla="*/ 178772 w 2088228"/>
              <a:gd name="connsiteY15" fmla="*/ 884106 h 1656180"/>
              <a:gd name="connsiteX16" fmla="*/ 0 w 2088228"/>
              <a:gd name="connsiteY16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044114 w 2088228"/>
              <a:gd name="connsiteY13" fmla="*/ 1265203 h 1656180"/>
              <a:gd name="connsiteX14" fmla="*/ 398816 w 2088228"/>
              <a:gd name="connsiteY14" fmla="*/ 1656180 h 1656180"/>
              <a:gd name="connsiteX15" fmla="*/ 645304 w 2088228"/>
              <a:gd name="connsiteY15" fmla="*/ 1023574 h 1656180"/>
              <a:gd name="connsiteX16" fmla="*/ 178772 w 2088228"/>
              <a:gd name="connsiteY16" fmla="*/ 884106 h 1656180"/>
              <a:gd name="connsiteX17" fmla="*/ 0 w 2088228"/>
              <a:gd name="connsiteY17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398816 w 2088228"/>
              <a:gd name="connsiteY15" fmla="*/ 1656180 h 1656180"/>
              <a:gd name="connsiteX16" fmla="*/ 645304 w 2088228"/>
              <a:gd name="connsiteY16" fmla="*/ 1023574 h 1656180"/>
              <a:gd name="connsiteX17" fmla="*/ 178772 w 2088228"/>
              <a:gd name="connsiteY17" fmla="*/ 884106 h 1656180"/>
              <a:gd name="connsiteX18" fmla="*/ 0 w 2088228"/>
              <a:gd name="connsiteY18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645304 w 2088228"/>
              <a:gd name="connsiteY17" fmla="*/ 1023574 h 1656180"/>
              <a:gd name="connsiteX18" fmla="*/ 178772 w 2088228"/>
              <a:gd name="connsiteY18" fmla="*/ 884106 h 1656180"/>
              <a:gd name="connsiteX19" fmla="*/ 0 w 2088228"/>
              <a:gd name="connsiteY19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104565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104565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805942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192128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104565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805942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088228" h="1656180">
                <a:moveTo>
                  <a:pt x="0" y="632604"/>
                </a:moveTo>
                <a:cubicBezTo>
                  <a:pt x="109018" y="634060"/>
                  <a:pt x="218035" y="499591"/>
                  <a:pt x="327053" y="501047"/>
                </a:cubicBezTo>
                <a:lnTo>
                  <a:pt x="871776" y="817961"/>
                </a:lnTo>
                <a:cubicBezTo>
                  <a:pt x="916742" y="695847"/>
                  <a:pt x="764001" y="314242"/>
                  <a:pt x="808967" y="192128"/>
                </a:cubicBezTo>
                <a:lnTo>
                  <a:pt x="1044114" y="0"/>
                </a:lnTo>
                <a:cubicBezTo>
                  <a:pt x="1072823" y="80518"/>
                  <a:pt x="1249814" y="136323"/>
                  <a:pt x="1278523" y="216841"/>
                </a:cubicBezTo>
                <a:lnTo>
                  <a:pt x="1154668" y="805604"/>
                </a:lnTo>
                <a:cubicBezTo>
                  <a:pt x="1298926" y="802939"/>
                  <a:pt x="1616179" y="466641"/>
                  <a:pt x="1760437" y="463976"/>
                </a:cubicBezTo>
                <a:lnTo>
                  <a:pt x="2088228" y="632604"/>
                </a:lnTo>
                <a:cubicBezTo>
                  <a:pt x="1987202" y="691725"/>
                  <a:pt x="1997387" y="824985"/>
                  <a:pt x="1896361" y="884106"/>
                </a:cubicBezTo>
                <a:lnTo>
                  <a:pt x="1183432" y="986504"/>
                </a:lnTo>
                <a:cubicBezTo>
                  <a:pt x="1223367" y="1084177"/>
                  <a:pt x="1658718" y="1218920"/>
                  <a:pt x="1698653" y="1316593"/>
                </a:cubicBezTo>
                <a:lnTo>
                  <a:pt x="1689412" y="1656180"/>
                </a:lnTo>
                <a:cubicBezTo>
                  <a:pt x="1597757" y="1600649"/>
                  <a:pt x="1444319" y="1643972"/>
                  <a:pt x="1352664" y="1588441"/>
                </a:cubicBezTo>
                <a:lnTo>
                  <a:pt x="1044114" y="1104565"/>
                </a:lnTo>
                <a:cubicBezTo>
                  <a:pt x="928661" y="1179360"/>
                  <a:pt x="887349" y="1513646"/>
                  <a:pt x="771896" y="1588441"/>
                </a:cubicBezTo>
                <a:lnTo>
                  <a:pt x="398816" y="1656180"/>
                </a:lnTo>
                <a:cubicBezTo>
                  <a:pt x="432560" y="1559460"/>
                  <a:pt x="367450" y="1400956"/>
                  <a:pt x="401194" y="1304236"/>
                </a:cubicBezTo>
                <a:lnTo>
                  <a:pt x="805942" y="1023574"/>
                </a:lnTo>
                <a:cubicBezTo>
                  <a:pt x="666907" y="935896"/>
                  <a:pt x="317807" y="971784"/>
                  <a:pt x="178772" y="884106"/>
                </a:cubicBezTo>
                <a:lnTo>
                  <a:pt x="0" y="63260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795889" y="4330634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2339752" y="5302442"/>
            <a:ext cx="216024" cy="180020"/>
          </a:xfrm>
          <a:prstGeom prst="ellipse">
            <a:avLst/>
          </a:prstGeom>
          <a:solidFill>
            <a:srgbClr val="FFFF66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097037" y="5279875"/>
            <a:ext cx="216024" cy="180020"/>
          </a:xfrm>
          <a:prstGeom prst="ellipse">
            <a:avLst/>
          </a:prstGeom>
          <a:solidFill>
            <a:srgbClr val="FFFF66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1903902" y="5217338"/>
            <a:ext cx="216024" cy="180020"/>
          </a:xfrm>
          <a:prstGeom prst="ellipse">
            <a:avLst/>
          </a:prstGeom>
          <a:solidFill>
            <a:srgbClr val="FFFF66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2558786" y="5282527"/>
            <a:ext cx="216024" cy="180020"/>
          </a:xfrm>
          <a:prstGeom prst="ellipse">
            <a:avLst/>
          </a:prstGeom>
          <a:solidFill>
            <a:srgbClr val="FFFF66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2781112" y="5212432"/>
            <a:ext cx="216024" cy="180020"/>
          </a:xfrm>
          <a:prstGeom prst="ellipse">
            <a:avLst/>
          </a:prstGeom>
          <a:solidFill>
            <a:srgbClr val="FFFF66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 rot="11299931">
            <a:off x="3557569" y="4240049"/>
            <a:ext cx="624036" cy="590280"/>
          </a:xfrm>
          <a:custGeom>
            <a:avLst/>
            <a:gdLst>
              <a:gd name="connsiteX0" fmla="*/ 1437 w 810975"/>
              <a:gd name="connsiteY0" fmla="*/ 323402 h 706871"/>
              <a:gd name="connsiteX1" fmla="*/ 285642 w 810975"/>
              <a:gd name="connsiteY1" fmla="*/ 619964 h 706871"/>
              <a:gd name="connsiteX2" fmla="*/ 594561 w 810975"/>
              <a:gd name="connsiteY2" fmla="*/ 706461 h 706871"/>
              <a:gd name="connsiteX3" fmla="*/ 804626 w 810975"/>
              <a:gd name="connsiteY3" fmla="*/ 595250 h 706871"/>
              <a:gd name="connsiteX4" fmla="*/ 755199 w 810975"/>
              <a:gd name="connsiteY4" fmla="*/ 360472 h 706871"/>
              <a:gd name="connsiteX5" fmla="*/ 742842 w 810975"/>
              <a:gd name="connsiteY5" fmla="*/ 150407 h 706871"/>
              <a:gd name="connsiteX6" fmla="*/ 730486 w 810975"/>
              <a:gd name="connsiteY6" fmla="*/ 2126 h 706871"/>
              <a:gd name="connsiteX7" fmla="*/ 643988 w 810975"/>
              <a:gd name="connsiteY7" fmla="*/ 261618 h 706871"/>
              <a:gd name="connsiteX8" fmla="*/ 260929 w 810975"/>
              <a:gd name="connsiteY8" fmla="*/ 88623 h 706871"/>
              <a:gd name="connsiteX9" fmla="*/ 409210 w 810975"/>
              <a:gd name="connsiteY9" fmla="*/ 397542 h 706871"/>
              <a:gd name="connsiteX10" fmla="*/ 1437 w 810975"/>
              <a:gd name="connsiteY10" fmla="*/ 323402 h 706871"/>
              <a:gd name="connsiteX0" fmla="*/ 871 w 983403"/>
              <a:gd name="connsiteY0" fmla="*/ 731175 h 737263"/>
              <a:gd name="connsiteX1" fmla="*/ 458070 w 983403"/>
              <a:gd name="connsiteY1" fmla="*/ 619964 h 737263"/>
              <a:gd name="connsiteX2" fmla="*/ 766989 w 983403"/>
              <a:gd name="connsiteY2" fmla="*/ 706461 h 737263"/>
              <a:gd name="connsiteX3" fmla="*/ 977054 w 983403"/>
              <a:gd name="connsiteY3" fmla="*/ 595250 h 737263"/>
              <a:gd name="connsiteX4" fmla="*/ 927627 w 983403"/>
              <a:gd name="connsiteY4" fmla="*/ 360472 h 737263"/>
              <a:gd name="connsiteX5" fmla="*/ 915270 w 983403"/>
              <a:gd name="connsiteY5" fmla="*/ 150407 h 737263"/>
              <a:gd name="connsiteX6" fmla="*/ 902914 w 983403"/>
              <a:gd name="connsiteY6" fmla="*/ 2126 h 737263"/>
              <a:gd name="connsiteX7" fmla="*/ 816416 w 983403"/>
              <a:gd name="connsiteY7" fmla="*/ 261618 h 737263"/>
              <a:gd name="connsiteX8" fmla="*/ 433357 w 983403"/>
              <a:gd name="connsiteY8" fmla="*/ 88623 h 737263"/>
              <a:gd name="connsiteX9" fmla="*/ 581638 w 983403"/>
              <a:gd name="connsiteY9" fmla="*/ 397542 h 737263"/>
              <a:gd name="connsiteX10" fmla="*/ 871 w 983403"/>
              <a:gd name="connsiteY10" fmla="*/ 731175 h 737263"/>
              <a:gd name="connsiteX0" fmla="*/ 4341 w 986873"/>
              <a:gd name="connsiteY0" fmla="*/ 731175 h 734712"/>
              <a:gd name="connsiteX1" fmla="*/ 461540 w 986873"/>
              <a:gd name="connsiteY1" fmla="*/ 619964 h 734712"/>
              <a:gd name="connsiteX2" fmla="*/ 770459 w 986873"/>
              <a:gd name="connsiteY2" fmla="*/ 706461 h 734712"/>
              <a:gd name="connsiteX3" fmla="*/ 980524 w 986873"/>
              <a:gd name="connsiteY3" fmla="*/ 595250 h 734712"/>
              <a:gd name="connsiteX4" fmla="*/ 931097 w 986873"/>
              <a:gd name="connsiteY4" fmla="*/ 360472 h 734712"/>
              <a:gd name="connsiteX5" fmla="*/ 918740 w 986873"/>
              <a:gd name="connsiteY5" fmla="*/ 150407 h 734712"/>
              <a:gd name="connsiteX6" fmla="*/ 906384 w 986873"/>
              <a:gd name="connsiteY6" fmla="*/ 2126 h 734712"/>
              <a:gd name="connsiteX7" fmla="*/ 819886 w 986873"/>
              <a:gd name="connsiteY7" fmla="*/ 261618 h 734712"/>
              <a:gd name="connsiteX8" fmla="*/ 436827 w 986873"/>
              <a:gd name="connsiteY8" fmla="*/ 88623 h 734712"/>
              <a:gd name="connsiteX9" fmla="*/ 585108 w 986873"/>
              <a:gd name="connsiteY9" fmla="*/ 397542 h 734712"/>
              <a:gd name="connsiteX10" fmla="*/ 251475 w 986873"/>
              <a:gd name="connsiteY10" fmla="*/ 459326 h 734712"/>
              <a:gd name="connsiteX11" fmla="*/ 4341 w 986873"/>
              <a:gd name="connsiteY11" fmla="*/ 731175 h 734712"/>
              <a:gd name="connsiteX0" fmla="*/ 4341 w 1004473"/>
              <a:gd name="connsiteY0" fmla="*/ 731109 h 734646"/>
              <a:gd name="connsiteX1" fmla="*/ 461540 w 1004473"/>
              <a:gd name="connsiteY1" fmla="*/ 619898 h 734646"/>
              <a:gd name="connsiteX2" fmla="*/ 770459 w 1004473"/>
              <a:gd name="connsiteY2" fmla="*/ 706395 h 734646"/>
              <a:gd name="connsiteX3" fmla="*/ 980524 w 1004473"/>
              <a:gd name="connsiteY3" fmla="*/ 595184 h 734646"/>
              <a:gd name="connsiteX4" fmla="*/ 992881 w 1004473"/>
              <a:gd name="connsiteY4" fmla="*/ 335692 h 734646"/>
              <a:gd name="connsiteX5" fmla="*/ 918740 w 1004473"/>
              <a:gd name="connsiteY5" fmla="*/ 150341 h 734646"/>
              <a:gd name="connsiteX6" fmla="*/ 906384 w 1004473"/>
              <a:gd name="connsiteY6" fmla="*/ 2060 h 734646"/>
              <a:gd name="connsiteX7" fmla="*/ 819886 w 1004473"/>
              <a:gd name="connsiteY7" fmla="*/ 261552 h 734646"/>
              <a:gd name="connsiteX8" fmla="*/ 436827 w 1004473"/>
              <a:gd name="connsiteY8" fmla="*/ 88557 h 734646"/>
              <a:gd name="connsiteX9" fmla="*/ 585108 w 1004473"/>
              <a:gd name="connsiteY9" fmla="*/ 397476 h 734646"/>
              <a:gd name="connsiteX10" fmla="*/ 251475 w 1004473"/>
              <a:gd name="connsiteY10" fmla="*/ 459260 h 734646"/>
              <a:gd name="connsiteX11" fmla="*/ 4341 w 1004473"/>
              <a:gd name="connsiteY11" fmla="*/ 731109 h 734646"/>
              <a:gd name="connsiteX0" fmla="*/ 4341 w 1228373"/>
              <a:gd name="connsiteY0" fmla="*/ 1057560 h 1061097"/>
              <a:gd name="connsiteX1" fmla="*/ 461540 w 1228373"/>
              <a:gd name="connsiteY1" fmla="*/ 946349 h 1061097"/>
              <a:gd name="connsiteX2" fmla="*/ 770459 w 1228373"/>
              <a:gd name="connsiteY2" fmla="*/ 1032846 h 1061097"/>
              <a:gd name="connsiteX3" fmla="*/ 980524 w 1228373"/>
              <a:gd name="connsiteY3" fmla="*/ 921635 h 1061097"/>
              <a:gd name="connsiteX4" fmla="*/ 992881 w 1228373"/>
              <a:gd name="connsiteY4" fmla="*/ 662143 h 1061097"/>
              <a:gd name="connsiteX5" fmla="*/ 1227659 w 1228373"/>
              <a:gd name="connsiteY5" fmla="*/ 7235 h 1061097"/>
              <a:gd name="connsiteX6" fmla="*/ 906384 w 1228373"/>
              <a:gd name="connsiteY6" fmla="*/ 328511 h 1061097"/>
              <a:gd name="connsiteX7" fmla="*/ 819886 w 1228373"/>
              <a:gd name="connsiteY7" fmla="*/ 588003 h 1061097"/>
              <a:gd name="connsiteX8" fmla="*/ 436827 w 1228373"/>
              <a:gd name="connsiteY8" fmla="*/ 415008 h 1061097"/>
              <a:gd name="connsiteX9" fmla="*/ 585108 w 1228373"/>
              <a:gd name="connsiteY9" fmla="*/ 723927 h 1061097"/>
              <a:gd name="connsiteX10" fmla="*/ 251475 w 1228373"/>
              <a:gd name="connsiteY10" fmla="*/ 785711 h 1061097"/>
              <a:gd name="connsiteX11" fmla="*/ 4341 w 1228373"/>
              <a:gd name="connsiteY11" fmla="*/ 1057560 h 1061097"/>
              <a:gd name="connsiteX0" fmla="*/ 4341 w 1230567"/>
              <a:gd name="connsiteY0" fmla="*/ 1072495 h 1076032"/>
              <a:gd name="connsiteX1" fmla="*/ 461540 w 1230567"/>
              <a:gd name="connsiteY1" fmla="*/ 961284 h 1076032"/>
              <a:gd name="connsiteX2" fmla="*/ 770459 w 1230567"/>
              <a:gd name="connsiteY2" fmla="*/ 1047781 h 1076032"/>
              <a:gd name="connsiteX3" fmla="*/ 980524 w 1230567"/>
              <a:gd name="connsiteY3" fmla="*/ 936570 h 1076032"/>
              <a:gd name="connsiteX4" fmla="*/ 992881 w 1230567"/>
              <a:gd name="connsiteY4" fmla="*/ 677078 h 1076032"/>
              <a:gd name="connsiteX5" fmla="*/ 1227659 w 1230567"/>
              <a:gd name="connsiteY5" fmla="*/ 22170 h 1076032"/>
              <a:gd name="connsiteX6" fmla="*/ 807530 w 1230567"/>
              <a:gd name="connsiteY6" fmla="*/ 195165 h 1076032"/>
              <a:gd name="connsiteX7" fmla="*/ 819886 w 1230567"/>
              <a:gd name="connsiteY7" fmla="*/ 602938 h 1076032"/>
              <a:gd name="connsiteX8" fmla="*/ 436827 w 1230567"/>
              <a:gd name="connsiteY8" fmla="*/ 429943 h 1076032"/>
              <a:gd name="connsiteX9" fmla="*/ 585108 w 1230567"/>
              <a:gd name="connsiteY9" fmla="*/ 738862 h 1076032"/>
              <a:gd name="connsiteX10" fmla="*/ 251475 w 1230567"/>
              <a:gd name="connsiteY10" fmla="*/ 800646 h 1076032"/>
              <a:gd name="connsiteX11" fmla="*/ 4341 w 1230567"/>
              <a:gd name="connsiteY11" fmla="*/ 1072495 h 1076032"/>
              <a:gd name="connsiteX0" fmla="*/ 4341 w 1231061"/>
              <a:gd name="connsiteY0" fmla="*/ 1053601 h 1057138"/>
              <a:gd name="connsiteX1" fmla="*/ 461540 w 1231061"/>
              <a:gd name="connsiteY1" fmla="*/ 942390 h 1057138"/>
              <a:gd name="connsiteX2" fmla="*/ 770459 w 1231061"/>
              <a:gd name="connsiteY2" fmla="*/ 1028887 h 1057138"/>
              <a:gd name="connsiteX3" fmla="*/ 980524 w 1231061"/>
              <a:gd name="connsiteY3" fmla="*/ 917676 h 1057138"/>
              <a:gd name="connsiteX4" fmla="*/ 992881 w 1231061"/>
              <a:gd name="connsiteY4" fmla="*/ 658184 h 1057138"/>
              <a:gd name="connsiteX5" fmla="*/ 1005238 w 1231061"/>
              <a:gd name="connsiteY5" fmla="*/ 312196 h 1057138"/>
              <a:gd name="connsiteX6" fmla="*/ 1227659 w 1231061"/>
              <a:gd name="connsiteY6" fmla="*/ 3276 h 1057138"/>
              <a:gd name="connsiteX7" fmla="*/ 807530 w 1231061"/>
              <a:gd name="connsiteY7" fmla="*/ 176271 h 1057138"/>
              <a:gd name="connsiteX8" fmla="*/ 819886 w 1231061"/>
              <a:gd name="connsiteY8" fmla="*/ 584044 h 1057138"/>
              <a:gd name="connsiteX9" fmla="*/ 436827 w 1231061"/>
              <a:gd name="connsiteY9" fmla="*/ 411049 h 1057138"/>
              <a:gd name="connsiteX10" fmla="*/ 585108 w 1231061"/>
              <a:gd name="connsiteY10" fmla="*/ 719968 h 1057138"/>
              <a:gd name="connsiteX11" fmla="*/ 251475 w 1231061"/>
              <a:gd name="connsiteY11" fmla="*/ 781752 h 1057138"/>
              <a:gd name="connsiteX12" fmla="*/ 4341 w 1231061"/>
              <a:gd name="connsiteY12" fmla="*/ 1053601 h 1057138"/>
              <a:gd name="connsiteX0" fmla="*/ 4341 w 1231061"/>
              <a:gd name="connsiteY0" fmla="*/ 1053601 h 1057138"/>
              <a:gd name="connsiteX1" fmla="*/ 461540 w 1231061"/>
              <a:gd name="connsiteY1" fmla="*/ 942390 h 1057138"/>
              <a:gd name="connsiteX2" fmla="*/ 770459 w 1231061"/>
              <a:gd name="connsiteY2" fmla="*/ 1028887 h 1057138"/>
              <a:gd name="connsiteX3" fmla="*/ 1029951 w 1231061"/>
              <a:gd name="connsiteY3" fmla="*/ 930033 h 1057138"/>
              <a:gd name="connsiteX4" fmla="*/ 992881 w 1231061"/>
              <a:gd name="connsiteY4" fmla="*/ 658184 h 1057138"/>
              <a:gd name="connsiteX5" fmla="*/ 1005238 w 1231061"/>
              <a:gd name="connsiteY5" fmla="*/ 312196 h 1057138"/>
              <a:gd name="connsiteX6" fmla="*/ 1227659 w 1231061"/>
              <a:gd name="connsiteY6" fmla="*/ 3276 h 1057138"/>
              <a:gd name="connsiteX7" fmla="*/ 807530 w 1231061"/>
              <a:gd name="connsiteY7" fmla="*/ 176271 h 1057138"/>
              <a:gd name="connsiteX8" fmla="*/ 819886 w 1231061"/>
              <a:gd name="connsiteY8" fmla="*/ 584044 h 1057138"/>
              <a:gd name="connsiteX9" fmla="*/ 436827 w 1231061"/>
              <a:gd name="connsiteY9" fmla="*/ 411049 h 1057138"/>
              <a:gd name="connsiteX10" fmla="*/ 585108 w 1231061"/>
              <a:gd name="connsiteY10" fmla="*/ 719968 h 1057138"/>
              <a:gd name="connsiteX11" fmla="*/ 251475 w 1231061"/>
              <a:gd name="connsiteY11" fmla="*/ 781752 h 1057138"/>
              <a:gd name="connsiteX12" fmla="*/ 4341 w 1231061"/>
              <a:gd name="connsiteY12" fmla="*/ 1053601 h 1057138"/>
              <a:gd name="connsiteX0" fmla="*/ 4341 w 1231061"/>
              <a:gd name="connsiteY0" fmla="*/ 1053601 h 1057138"/>
              <a:gd name="connsiteX1" fmla="*/ 461540 w 1231061"/>
              <a:gd name="connsiteY1" fmla="*/ 942390 h 1057138"/>
              <a:gd name="connsiteX2" fmla="*/ 770459 w 1231061"/>
              <a:gd name="connsiteY2" fmla="*/ 1028887 h 1057138"/>
              <a:gd name="connsiteX3" fmla="*/ 1029951 w 1231061"/>
              <a:gd name="connsiteY3" fmla="*/ 930033 h 1057138"/>
              <a:gd name="connsiteX4" fmla="*/ 992881 w 1231061"/>
              <a:gd name="connsiteY4" fmla="*/ 658184 h 1057138"/>
              <a:gd name="connsiteX5" fmla="*/ 1005238 w 1231061"/>
              <a:gd name="connsiteY5" fmla="*/ 312196 h 1057138"/>
              <a:gd name="connsiteX6" fmla="*/ 1227659 w 1231061"/>
              <a:gd name="connsiteY6" fmla="*/ 3276 h 1057138"/>
              <a:gd name="connsiteX7" fmla="*/ 807530 w 1231061"/>
              <a:gd name="connsiteY7" fmla="*/ 176271 h 1057138"/>
              <a:gd name="connsiteX8" fmla="*/ 819886 w 1231061"/>
              <a:gd name="connsiteY8" fmla="*/ 584044 h 1057138"/>
              <a:gd name="connsiteX9" fmla="*/ 436827 w 1231061"/>
              <a:gd name="connsiteY9" fmla="*/ 411049 h 1057138"/>
              <a:gd name="connsiteX10" fmla="*/ 585108 w 1231061"/>
              <a:gd name="connsiteY10" fmla="*/ 719968 h 1057138"/>
              <a:gd name="connsiteX11" fmla="*/ 251475 w 1231061"/>
              <a:gd name="connsiteY11" fmla="*/ 781752 h 1057138"/>
              <a:gd name="connsiteX12" fmla="*/ 4341 w 1231061"/>
              <a:gd name="connsiteY12" fmla="*/ 1053601 h 1057138"/>
              <a:gd name="connsiteX0" fmla="*/ 4341 w 1088125"/>
              <a:gd name="connsiteY0" fmla="*/ 1029559 h 1033096"/>
              <a:gd name="connsiteX1" fmla="*/ 461540 w 1088125"/>
              <a:gd name="connsiteY1" fmla="*/ 918348 h 1033096"/>
              <a:gd name="connsiteX2" fmla="*/ 770459 w 1088125"/>
              <a:gd name="connsiteY2" fmla="*/ 1004845 h 1033096"/>
              <a:gd name="connsiteX3" fmla="*/ 1029951 w 1088125"/>
              <a:gd name="connsiteY3" fmla="*/ 905991 h 1033096"/>
              <a:gd name="connsiteX4" fmla="*/ 992881 w 1088125"/>
              <a:gd name="connsiteY4" fmla="*/ 634142 h 1033096"/>
              <a:gd name="connsiteX5" fmla="*/ 1005238 w 1088125"/>
              <a:gd name="connsiteY5" fmla="*/ 288154 h 1033096"/>
              <a:gd name="connsiteX6" fmla="*/ 1079377 w 1088125"/>
              <a:gd name="connsiteY6" fmla="*/ 3947 h 1033096"/>
              <a:gd name="connsiteX7" fmla="*/ 807530 w 1088125"/>
              <a:gd name="connsiteY7" fmla="*/ 152229 h 1033096"/>
              <a:gd name="connsiteX8" fmla="*/ 819886 w 1088125"/>
              <a:gd name="connsiteY8" fmla="*/ 560002 h 1033096"/>
              <a:gd name="connsiteX9" fmla="*/ 436827 w 1088125"/>
              <a:gd name="connsiteY9" fmla="*/ 387007 h 1033096"/>
              <a:gd name="connsiteX10" fmla="*/ 585108 w 1088125"/>
              <a:gd name="connsiteY10" fmla="*/ 695926 h 1033096"/>
              <a:gd name="connsiteX11" fmla="*/ 251475 w 1088125"/>
              <a:gd name="connsiteY11" fmla="*/ 757710 h 1033096"/>
              <a:gd name="connsiteX12" fmla="*/ 4341 w 1088125"/>
              <a:gd name="connsiteY12" fmla="*/ 1029559 h 1033096"/>
              <a:gd name="connsiteX0" fmla="*/ 4341 w 1161067"/>
              <a:gd name="connsiteY0" fmla="*/ 1176127 h 1179664"/>
              <a:gd name="connsiteX1" fmla="*/ 461540 w 1161067"/>
              <a:gd name="connsiteY1" fmla="*/ 1064916 h 1179664"/>
              <a:gd name="connsiteX2" fmla="*/ 770459 w 1161067"/>
              <a:gd name="connsiteY2" fmla="*/ 1151413 h 1179664"/>
              <a:gd name="connsiteX3" fmla="*/ 1029951 w 1161067"/>
              <a:gd name="connsiteY3" fmla="*/ 1052559 h 1179664"/>
              <a:gd name="connsiteX4" fmla="*/ 992881 w 1161067"/>
              <a:gd name="connsiteY4" fmla="*/ 780710 h 1179664"/>
              <a:gd name="connsiteX5" fmla="*/ 1005238 w 1161067"/>
              <a:gd name="connsiteY5" fmla="*/ 434722 h 1179664"/>
              <a:gd name="connsiteX6" fmla="*/ 1156231 w 1161067"/>
              <a:gd name="connsiteY6" fmla="*/ 1753 h 1179664"/>
              <a:gd name="connsiteX7" fmla="*/ 807530 w 1161067"/>
              <a:gd name="connsiteY7" fmla="*/ 298797 h 1179664"/>
              <a:gd name="connsiteX8" fmla="*/ 819886 w 1161067"/>
              <a:gd name="connsiteY8" fmla="*/ 706570 h 1179664"/>
              <a:gd name="connsiteX9" fmla="*/ 436827 w 1161067"/>
              <a:gd name="connsiteY9" fmla="*/ 533575 h 1179664"/>
              <a:gd name="connsiteX10" fmla="*/ 585108 w 1161067"/>
              <a:gd name="connsiteY10" fmla="*/ 842494 h 1179664"/>
              <a:gd name="connsiteX11" fmla="*/ 251475 w 1161067"/>
              <a:gd name="connsiteY11" fmla="*/ 904278 h 1179664"/>
              <a:gd name="connsiteX12" fmla="*/ 4341 w 1161067"/>
              <a:gd name="connsiteY12" fmla="*/ 1176127 h 1179664"/>
              <a:gd name="connsiteX0" fmla="*/ 4341 w 1161067"/>
              <a:gd name="connsiteY0" fmla="*/ 1176127 h 1181662"/>
              <a:gd name="connsiteX1" fmla="*/ 461540 w 1161067"/>
              <a:gd name="connsiteY1" fmla="*/ 1091964 h 1181662"/>
              <a:gd name="connsiteX2" fmla="*/ 770459 w 1161067"/>
              <a:gd name="connsiteY2" fmla="*/ 1151413 h 1181662"/>
              <a:gd name="connsiteX3" fmla="*/ 1029951 w 1161067"/>
              <a:gd name="connsiteY3" fmla="*/ 1052559 h 1181662"/>
              <a:gd name="connsiteX4" fmla="*/ 992881 w 1161067"/>
              <a:gd name="connsiteY4" fmla="*/ 780710 h 1181662"/>
              <a:gd name="connsiteX5" fmla="*/ 1005238 w 1161067"/>
              <a:gd name="connsiteY5" fmla="*/ 434722 h 1181662"/>
              <a:gd name="connsiteX6" fmla="*/ 1156231 w 1161067"/>
              <a:gd name="connsiteY6" fmla="*/ 1753 h 1181662"/>
              <a:gd name="connsiteX7" fmla="*/ 807530 w 1161067"/>
              <a:gd name="connsiteY7" fmla="*/ 298797 h 1181662"/>
              <a:gd name="connsiteX8" fmla="*/ 819886 w 1161067"/>
              <a:gd name="connsiteY8" fmla="*/ 706570 h 1181662"/>
              <a:gd name="connsiteX9" fmla="*/ 436827 w 1161067"/>
              <a:gd name="connsiteY9" fmla="*/ 533575 h 1181662"/>
              <a:gd name="connsiteX10" fmla="*/ 585108 w 1161067"/>
              <a:gd name="connsiteY10" fmla="*/ 842494 h 1181662"/>
              <a:gd name="connsiteX11" fmla="*/ 251475 w 1161067"/>
              <a:gd name="connsiteY11" fmla="*/ 904278 h 1181662"/>
              <a:gd name="connsiteX12" fmla="*/ 4341 w 1161067"/>
              <a:gd name="connsiteY12" fmla="*/ 1176127 h 1181662"/>
              <a:gd name="connsiteX0" fmla="*/ 19869 w 1176595"/>
              <a:gd name="connsiteY0" fmla="*/ 1176127 h 1188476"/>
              <a:gd name="connsiteX1" fmla="*/ 477068 w 1176595"/>
              <a:gd name="connsiteY1" fmla="*/ 1091964 h 1188476"/>
              <a:gd name="connsiteX2" fmla="*/ 785987 w 1176595"/>
              <a:gd name="connsiteY2" fmla="*/ 1151413 h 1188476"/>
              <a:gd name="connsiteX3" fmla="*/ 1045479 w 1176595"/>
              <a:gd name="connsiteY3" fmla="*/ 1052559 h 1188476"/>
              <a:gd name="connsiteX4" fmla="*/ 1008409 w 1176595"/>
              <a:gd name="connsiteY4" fmla="*/ 780710 h 1188476"/>
              <a:gd name="connsiteX5" fmla="*/ 1020766 w 1176595"/>
              <a:gd name="connsiteY5" fmla="*/ 434722 h 1188476"/>
              <a:gd name="connsiteX6" fmla="*/ 1171759 w 1176595"/>
              <a:gd name="connsiteY6" fmla="*/ 1753 h 1188476"/>
              <a:gd name="connsiteX7" fmla="*/ 823058 w 1176595"/>
              <a:gd name="connsiteY7" fmla="*/ 298797 h 1188476"/>
              <a:gd name="connsiteX8" fmla="*/ 835414 w 1176595"/>
              <a:gd name="connsiteY8" fmla="*/ 706570 h 1188476"/>
              <a:gd name="connsiteX9" fmla="*/ 452355 w 1176595"/>
              <a:gd name="connsiteY9" fmla="*/ 533575 h 1188476"/>
              <a:gd name="connsiteX10" fmla="*/ 600636 w 1176595"/>
              <a:gd name="connsiteY10" fmla="*/ 842494 h 1188476"/>
              <a:gd name="connsiteX11" fmla="*/ 134255 w 1176595"/>
              <a:gd name="connsiteY11" fmla="*/ 775802 h 1188476"/>
              <a:gd name="connsiteX12" fmla="*/ 19869 w 1176595"/>
              <a:gd name="connsiteY12" fmla="*/ 1176127 h 1188476"/>
              <a:gd name="connsiteX0" fmla="*/ 11703 w 1259257"/>
              <a:gd name="connsiteY0" fmla="*/ 1378985 h 1385142"/>
              <a:gd name="connsiteX1" fmla="*/ 559730 w 1259257"/>
              <a:gd name="connsiteY1" fmla="*/ 1091964 h 1385142"/>
              <a:gd name="connsiteX2" fmla="*/ 868649 w 1259257"/>
              <a:gd name="connsiteY2" fmla="*/ 1151413 h 1385142"/>
              <a:gd name="connsiteX3" fmla="*/ 1128141 w 1259257"/>
              <a:gd name="connsiteY3" fmla="*/ 1052559 h 1385142"/>
              <a:gd name="connsiteX4" fmla="*/ 1091071 w 1259257"/>
              <a:gd name="connsiteY4" fmla="*/ 780710 h 1385142"/>
              <a:gd name="connsiteX5" fmla="*/ 1103428 w 1259257"/>
              <a:gd name="connsiteY5" fmla="*/ 434722 h 1385142"/>
              <a:gd name="connsiteX6" fmla="*/ 1254421 w 1259257"/>
              <a:gd name="connsiteY6" fmla="*/ 1753 h 1385142"/>
              <a:gd name="connsiteX7" fmla="*/ 905720 w 1259257"/>
              <a:gd name="connsiteY7" fmla="*/ 298797 h 1385142"/>
              <a:gd name="connsiteX8" fmla="*/ 918076 w 1259257"/>
              <a:gd name="connsiteY8" fmla="*/ 706570 h 1385142"/>
              <a:gd name="connsiteX9" fmla="*/ 535017 w 1259257"/>
              <a:gd name="connsiteY9" fmla="*/ 533575 h 1385142"/>
              <a:gd name="connsiteX10" fmla="*/ 683298 w 1259257"/>
              <a:gd name="connsiteY10" fmla="*/ 842494 h 1385142"/>
              <a:gd name="connsiteX11" fmla="*/ 216917 w 1259257"/>
              <a:gd name="connsiteY11" fmla="*/ 775802 h 1385142"/>
              <a:gd name="connsiteX12" fmla="*/ 11703 w 1259257"/>
              <a:gd name="connsiteY12" fmla="*/ 1378985 h 1385142"/>
              <a:gd name="connsiteX0" fmla="*/ 5618 w 1253172"/>
              <a:gd name="connsiteY0" fmla="*/ 1378985 h 1382633"/>
              <a:gd name="connsiteX1" fmla="*/ 553645 w 1253172"/>
              <a:gd name="connsiteY1" fmla="*/ 1091964 h 1382633"/>
              <a:gd name="connsiteX2" fmla="*/ 862564 w 1253172"/>
              <a:gd name="connsiteY2" fmla="*/ 1151413 h 1382633"/>
              <a:gd name="connsiteX3" fmla="*/ 1122056 w 1253172"/>
              <a:gd name="connsiteY3" fmla="*/ 1052559 h 1382633"/>
              <a:gd name="connsiteX4" fmla="*/ 1084986 w 1253172"/>
              <a:gd name="connsiteY4" fmla="*/ 780710 h 1382633"/>
              <a:gd name="connsiteX5" fmla="*/ 1097343 w 1253172"/>
              <a:gd name="connsiteY5" fmla="*/ 434722 h 1382633"/>
              <a:gd name="connsiteX6" fmla="*/ 1248336 w 1253172"/>
              <a:gd name="connsiteY6" fmla="*/ 1753 h 1382633"/>
              <a:gd name="connsiteX7" fmla="*/ 899635 w 1253172"/>
              <a:gd name="connsiteY7" fmla="*/ 298797 h 1382633"/>
              <a:gd name="connsiteX8" fmla="*/ 911991 w 1253172"/>
              <a:gd name="connsiteY8" fmla="*/ 706570 h 1382633"/>
              <a:gd name="connsiteX9" fmla="*/ 528932 w 1253172"/>
              <a:gd name="connsiteY9" fmla="*/ 533575 h 1382633"/>
              <a:gd name="connsiteX10" fmla="*/ 677213 w 1253172"/>
              <a:gd name="connsiteY10" fmla="*/ 842494 h 1382633"/>
              <a:gd name="connsiteX11" fmla="*/ 287686 w 1253172"/>
              <a:gd name="connsiteY11" fmla="*/ 856945 h 1382633"/>
              <a:gd name="connsiteX12" fmla="*/ 5618 w 1253172"/>
              <a:gd name="connsiteY12" fmla="*/ 1378985 h 1382633"/>
              <a:gd name="connsiteX0" fmla="*/ 5618 w 1130348"/>
              <a:gd name="connsiteY0" fmla="*/ 1097068 h 1100716"/>
              <a:gd name="connsiteX1" fmla="*/ 553645 w 1130348"/>
              <a:gd name="connsiteY1" fmla="*/ 810047 h 1100716"/>
              <a:gd name="connsiteX2" fmla="*/ 862564 w 1130348"/>
              <a:gd name="connsiteY2" fmla="*/ 869496 h 1100716"/>
              <a:gd name="connsiteX3" fmla="*/ 1122056 w 1130348"/>
              <a:gd name="connsiteY3" fmla="*/ 770642 h 1100716"/>
              <a:gd name="connsiteX4" fmla="*/ 1084986 w 1130348"/>
              <a:gd name="connsiteY4" fmla="*/ 498793 h 1100716"/>
              <a:gd name="connsiteX5" fmla="*/ 1097343 w 1130348"/>
              <a:gd name="connsiteY5" fmla="*/ 152805 h 1100716"/>
              <a:gd name="connsiteX6" fmla="*/ 1108601 w 1130348"/>
              <a:gd name="connsiteY6" fmla="*/ 84980 h 1100716"/>
              <a:gd name="connsiteX7" fmla="*/ 899635 w 1130348"/>
              <a:gd name="connsiteY7" fmla="*/ 16880 h 1100716"/>
              <a:gd name="connsiteX8" fmla="*/ 911991 w 1130348"/>
              <a:gd name="connsiteY8" fmla="*/ 424653 h 1100716"/>
              <a:gd name="connsiteX9" fmla="*/ 528932 w 1130348"/>
              <a:gd name="connsiteY9" fmla="*/ 251658 h 1100716"/>
              <a:gd name="connsiteX10" fmla="*/ 677213 w 1130348"/>
              <a:gd name="connsiteY10" fmla="*/ 560577 h 1100716"/>
              <a:gd name="connsiteX11" fmla="*/ 287686 w 1130348"/>
              <a:gd name="connsiteY11" fmla="*/ 575028 h 1100716"/>
              <a:gd name="connsiteX12" fmla="*/ 5618 w 1130348"/>
              <a:gd name="connsiteY12" fmla="*/ 1097068 h 1100716"/>
              <a:gd name="connsiteX0" fmla="*/ 5618 w 1124327"/>
              <a:gd name="connsiteY0" fmla="*/ 1023525 h 1027173"/>
              <a:gd name="connsiteX1" fmla="*/ 553645 w 1124327"/>
              <a:gd name="connsiteY1" fmla="*/ 736504 h 1027173"/>
              <a:gd name="connsiteX2" fmla="*/ 862564 w 1124327"/>
              <a:gd name="connsiteY2" fmla="*/ 795953 h 1027173"/>
              <a:gd name="connsiteX3" fmla="*/ 1122056 w 1124327"/>
              <a:gd name="connsiteY3" fmla="*/ 697099 h 1027173"/>
              <a:gd name="connsiteX4" fmla="*/ 1084986 w 1124327"/>
              <a:gd name="connsiteY4" fmla="*/ 425250 h 1027173"/>
              <a:gd name="connsiteX5" fmla="*/ 1097343 w 1124327"/>
              <a:gd name="connsiteY5" fmla="*/ 79262 h 1027173"/>
              <a:gd name="connsiteX6" fmla="*/ 1108601 w 1124327"/>
              <a:gd name="connsiteY6" fmla="*/ 11437 h 1027173"/>
              <a:gd name="connsiteX7" fmla="*/ 990462 w 1124327"/>
              <a:gd name="connsiteY7" fmla="*/ 132672 h 1027173"/>
              <a:gd name="connsiteX8" fmla="*/ 911991 w 1124327"/>
              <a:gd name="connsiteY8" fmla="*/ 351110 h 1027173"/>
              <a:gd name="connsiteX9" fmla="*/ 528932 w 1124327"/>
              <a:gd name="connsiteY9" fmla="*/ 178115 h 1027173"/>
              <a:gd name="connsiteX10" fmla="*/ 677213 w 1124327"/>
              <a:gd name="connsiteY10" fmla="*/ 487034 h 1027173"/>
              <a:gd name="connsiteX11" fmla="*/ 287686 w 1124327"/>
              <a:gd name="connsiteY11" fmla="*/ 501485 h 1027173"/>
              <a:gd name="connsiteX12" fmla="*/ 5618 w 1124327"/>
              <a:gd name="connsiteY12" fmla="*/ 1023525 h 1027173"/>
              <a:gd name="connsiteX0" fmla="*/ 1128 w 1119837"/>
              <a:gd name="connsiteY0" fmla="*/ 1023525 h 1026261"/>
              <a:gd name="connsiteX1" fmla="*/ 549155 w 1119837"/>
              <a:gd name="connsiteY1" fmla="*/ 736504 h 1026261"/>
              <a:gd name="connsiteX2" fmla="*/ 858074 w 1119837"/>
              <a:gd name="connsiteY2" fmla="*/ 795953 h 1026261"/>
              <a:gd name="connsiteX3" fmla="*/ 1117566 w 1119837"/>
              <a:gd name="connsiteY3" fmla="*/ 697099 h 1026261"/>
              <a:gd name="connsiteX4" fmla="*/ 1080496 w 1119837"/>
              <a:gd name="connsiteY4" fmla="*/ 425250 h 1026261"/>
              <a:gd name="connsiteX5" fmla="*/ 1092853 w 1119837"/>
              <a:gd name="connsiteY5" fmla="*/ 79262 h 1026261"/>
              <a:gd name="connsiteX6" fmla="*/ 1104111 w 1119837"/>
              <a:gd name="connsiteY6" fmla="*/ 11437 h 1026261"/>
              <a:gd name="connsiteX7" fmla="*/ 985972 w 1119837"/>
              <a:gd name="connsiteY7" fmla="*/ 132672 h 1026261"/>
              <a:gd name="connsiteX8" fmla="*/ 907501 w 1119837"/>
              <a:gd name="connsiteY8" fmla="*/ 351110 h 1026261"/>
              <a:gd name="connsiteX9" fmla="*/ 524442 w 1119837"/>
              <a:gd name="connsiteY9" fmla="*/ 178115 h 1026261"/>
              <a:gd name="connsiteX10" fmla="*/ 672723 w 1119837"/>
              <a:gd name="connsiteY10" fmla="*/ 487034 h 1026261"/>
              <a:gd name="connsiteX11" fmla="*/ 410990 w 1119837"/>
              <a:gd name="connsiteY11" fmla="*/ 536157 h 1026261"/>
              <a:gd name="connsiteX12" fmla="*/ 1128 w 1119837"/>
              <a:gd name="connsiteY12" fmla="*/ 1023525 h 1026261"/>
              <a:gd name="connsiteX0" fmla="*/ 2526 w 924630"/>
              <a:gd name="connsiteY0" fmla="*/ 789485 h 801035"/>
              <a:gd name="connsiteX1" fmla="*/ 353948 w 924630"/>
              <a:gd name="connsiteY1" fmla="*/ 736504 h 801035"/>
              <a:gd name="connsiteX2" fmla="*/ 662867 w 924630"/>
              <a:gd name="connsiteY2" fmla="*/ 795953 h 801035"/>
              <a:gd name="connsiteX3" fmla="*/ 922359 w 924630"/>
              <a:gd name="connsiteY3" fmla="*/ 697099 h 801035"/>
              <a:gd name="connsiteX4" fmla="*/ 885289 w 924630"/>
              <a:gd name="connsiteY4" fmla="*/ 425250 h 801035"/>
              <a:gd name="connsiteX5" fmla="*/ 897646 w 924630"/>
              <a:gd name="connsiteY5" fmla="*/ 79262 h 801035"/>
              <a:gd name="connsiteX6" fmla="*/ 908904 w 924630"/>
              <a:gd name="connsiteY6" fmla="*/ 11437 h 801035"/>
              <a:gd name="connsiteX7" fmla="*/ 790765 w 924630"/>
              <a:gd name="connsiteY7" fmla="*/ 132672 h 801035"/>
              <a:gd name="connsiteX8" fmla="*/ 712294 w 924630"/>
              <a:gd name="connsiteY8" fmla="*/ 351110 h 801035"/>
              <a:gd name="connsiteX9" fmla="*/ 329235 w 924630"/>
              <a:gd name="connsiteY9" fmla="*/ 178115 h 801035"/>
              <a:gd name="connsiteX10" fmla="*/ 477516 w 924630"/>
              <a:gd name="connsiteY10" fmla="*/ 487034 h 801035"/>
              <a:gd name="connsiteX11" fmla="*/ 215783 w 924630"/>
              <a:gd name="connsiteY11" fmla="*/ 536157 h 801035"/>
              <a:gd name="connsiteX12" fmla="*/ 2526 w 924630"/>
              <a:gd name="connsiteY12" fmla="*/ 789485 h 801035"/>
              <a:gd name="connsiteX0" fmla="*/ 2526 w 952449"/>
              <a:gd name="connsiteY0" fmla="*/ 789485 h 797089"/>
              <a:gd name="connsiteX1" fmla="*/ 353948 w 952449"/>
              <a:gd name="connsiteY1" fmla="*/ 736504 h 797089"/>
              <a:gd name="connsiteX2" fmla="*/ 662867 w 952449"/>
              <a:gd name="connsiteY2" fmla="*/ 795953 h 797089"/>
              <a:gd name="connsiteX3" fmla="*/ 922359 w 952449"/>
              <a:gd name="connsiteY3" fmla="*/ 697099 h 797089"/>
              <a:gd name="connsiteX4" fmla="*/ 944271 w 952449"/>
              <a:gd name="connsiteY4" fmla="*/ 425250 h 797089"/>
              <a:gd name="connsiteX5" fmla="*/ 897646 w 952449"/>
              <a:gd name="connsiteY5" fmla="*/ 79262 h 797089"/>
              <a:gd name="connsiteX6" fmla="*/ 908904 w 952449"/>
              <a:gd name="connsiteY6" fmla="*/ 11437 h 797089"/>
              <a:gd name="connsiteX7" fmla="*/ 790765 w 952449"/>
              <a:gd name="connsiteY7" fmla="*/ 132672 h 797089"/>
              <a:gd name="connsiteX8" fmla="*/ 712294 w 952449"/>
              <a:gd name="connsiteY8" fmla="*/ 351110 h 797089"/>
              <a:gd name="connsiteX9" fmla="*/ 329235 w 952449"/>
              <a:gd name="connsiteY9" fmla="*/ 178115 h 797089"/>
              <a:gd name="connsiteX10" fmla="*/ 477516 w 952449"/>
              <a:gd name="connsiteY10" fmla="*/ 487034 h 797089"/>
              <a:gd name="connsiteX11" fmla="*/ 215783 w 952449"/>
              <a:gd name="connsiteY11" fmla="*/ 536157 h 797089"/>
              <a:gd name="connsiteX12" fmla="*/ 2526 w 952449"/>
              <a:gd name="connsiteY12" fmla="*/ 789485 h 79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52449" h="797089">
                <a:moveTo>
                  <a:pt x="2526" y="789485"/>
                </a:moveTo>
                <a:cubicBezTo>
                  <a:pt x="25553" y="822876"/>
                  <a:pt x="243891" y="735426"/>
                  <a:pt x="353948" y="736504"/>
                </a:cubicBezTo>
                <a:cubicBezTo>
                  <a:pt x="464005" y="737582"/>
                  <a:pt x="568132" y="802520"/>
                  <a:pt x="662867" y="795953"/>
                </a:cubicBezTo>
                <a:cubicBezTo>
                  <a:pt x="757602" y="789386"/>
                  <a:pt x="875458" y="758883"/>
                  <a:pt x="922359" y="697099"/>
                </a:cubicBezTo>
                <a:cubicBezTo>
                  <a:pt x="969260" y="635315"/>
                  <a:pt x="948390" y="528223"/>
                  <a:pt x="944271" y="425250"/>
                </a:cubicBezTo>
                <a:cubicBezTo>
                  <a:pt x="940152" y="322277"/>
                  <a:pt x="858516" y="188413"/>
                  <a:pt x="897646" y="79262"/>
                </a:cubicBezTo>
                <a:cubicBezTo>
                  <a:pt x="936776" y="-29889"/>
                  <a:pt x="926717" y="2535"/>
                  <a:pt x="908904" y="11437"/>
                </a:cubicBezTo>
                <a:cubicBezTo>
                  <a:pt x="891091" y="20339"/>
                  <a:pt x="823533" y="76060"/>
                  <a:pt x="790765" y="132672"/>
                </a:cubicBezTo>
                <a:cubicBezTo>
                  <a:pt x="757997" y="189284"/>
                  <a:pt x="789216" y="343536"/>
                  <a:pt x="712294" y="351110"/>
                </a:cubicBezTo>
                <a:cubicBezTo>
                  <a:pt x="635372" y="358684"/>
                  <a:pt x="368365" y="155461"/>
                  <a:pt x="329235" y="178115"/>
                </a:cubicBezTo>
                <a:cubicBezTo>
                  <a:pt x="290105" y="200769"/>
                  <a:pt x="496425" y="427360"/>
                  <a:pt x="477516" y="487034"/>
                </a:cubicBezTo>
                <a:cubicBezTo>
                  <a:pt x="458607" y="546708"/>
                  <a:pt x="312578" y="480552"/>
                  <a:pt x="215783" y="536157"/>
                </a:cubicBezTo>
                <a:cubicBezTo>
                  <a:pt x="118989" y="591763"/>
                  <a:pt x="-20501" y="756094"/>
                  <a:pt x="2526" y="789485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 rot="6721894">
            <a:off x="3563024" y="3566703"/>
            <a:ext cx="545641" cy="484873"/>
          </a:xfrm>
          <a:custGeom>
            <a:avLst/>
            <a:gdLst>
              <a:gd name="connsiteX0" fmla="*/ 1437 w 810975"/>
              <a:gd name="connsiteY0" fmla="*/ 323402 h 706871"/>
              <a:gd name="connsiteX1" fmla="*/ 285642 w 810975"/>
              <a:gd name="connsiteY1" fmla="*/ 619964 h 706871"/>
              <a:gd name="connsiteX2" fmla="*/ 594561 w 810975"/>
              <a:gd name="connsiteY2" fmla="*/ 706461 h 706871"/>
              <a:gd name="connsiteX3" fmla="*/ 804626 w 810975"/>
              <a:gd name="connsiteY3" fmla="*/ 595250 h 706871"/>
              <a:gd name="connsiteX4" fmla="*/ 755199 w 810975"/>
              <a:gd name="connsiteY4" fmla="*/ 360472 h 706871"/>
              <a:gd name="connsiteX5" fmla="*/ 742842 w 810975"/>
              <a:gd name="connsiteY5" fmla="*/ 150407 h 706871"/>
              <a:gd name="connsiteX6" fmla="*/ 730486 w 810975"/>
              <a:gd name="connsiteY6" fmla="*/ 2126 h 706871"/>
              <a:gd name="connsiteX7" fmla="*/ 643988 w 810975"/>
              <a:gd name="connsiteY7" fmla="*/ 261618 h 706871"/>
              <a:gd name="connsiteX8" fmla="*/ 260929 w 810975"/>
              <a:gd name="connsiteY8" fmla="*/ 88623 h 706871"/>
              <a:gd name="connsiteX9" fmla="*/ 409210 w 810975"/>
              <a:gd name="connsiteY9" fmla="*/ 397542 h 706871"/>
              <a:gd name="connsiteX10" fmla="*/ 1437 w 810975"/>
              <a:gd name="connsiteY10" fmla="*/ 323402 h 706871"/>
              <a:gd name="connsiteX0" fmla="*/ 871 w 983403"/>
              <a:gd name="connsiteY0" fmla="*/ 731175 h 737263"/>
              <a:gd name="connsiteX1" fmla="*/ 458070 w 983403"/>
              <a:gd name="connsiteY1" fmla="*/ 619964 h 737263"/>
              <a:gd name="connsiteX2" fmla="*/ 766989 w 983403"/>
              <a:gd name="connsiteY2" fmla="*/ 706461 h 737263"/>
              <a:gd name="connsiteX3" fmla="*/ 977054 w 983403"/>
              <a:gd name="connsiteY3" fmla="*/ 595250 h 737263"/>
              <a:gd name="connsiteX4" fmla="*/ 927627 w 983403"/>
              <a:gd name="connsiteY4" fmla="*/ 360472 h 737263"/>
              <a:gd name="connsiteX5" fmla="*/ 915270 w 983403"/>
              <a:gd name="connsiteY5" fmla="*/ 150407 h 737263"/>
              <a:gd name="connsiteX6" fmla="*/ 902914 w 983403"/>
              <a:gd name="connsiteY6" fmla="*/ 2126 h 737263"/>
              <a:gd name="connsiteX7" fmla="*/ 816416 w 983403"/>
              <a:gd name="connsiteY7" fmla="*/ 261618 h 737263"/>
              <a:gd name="connsiteX8" fmla="*/ 433357 w 983403"/>
              <a:gd name="connsiteY8" fmla="*/ 88623 h 737263"/>
              <a:gd name="connsiteX9" fmla="*/ 581638 w 983403"/>
              <a:gd name="connsiteY9" fmla="*/ 397542 h 737263"/>
              <a:gd name="connsiteX10" fmla="*/ 871 w 983403"/>
              <a:gd name="connsiteY10" fmla="*/ 731175 h 737263"/>
              <a:gd name="connsiteX0" fmla="*/ 4341 w 986873"/>
              <a:gd name="connsiteY0" fmla="*/ 731175 h 734712"/>
              <a:gd name="connsiteX1" fmla="*/ 461540 w 986873"/>
              <a:gd name="connsiteY1" fmla="*/ 619964 h 734712"/>
              <a:gd name="connsiteX2" fmla="*/ 770459 w 986873"/>
              <a:gd name="connsiteY2" fmla="*/ 706461 h 734712"/>
              <a:gd name="connsiteX3" fmla="*/ 980524 w 986873"/>
              <a:gd name="connsiteY3" fmla="*/ 595250 h 734712"/>
              <a:gd name="connsiteX4" fmla="*/ 931097 w 986873"/>
              <a:gd name="connsiteY4" fmla="*/ 360472 h 734712"/>
              <a:gd name="connsiteX5" fmla="*/ 918740 w 986873"/>
              <a:gd name="connsiteY5" fmla="*/ 150407 h 734712"/>
              <a:gd name="connsiteX6" fmla="*/ 906384 w 986873"/>
              <a:gd name="connsiteY6" fmla="*/ 2126 h 734712"/>
              <a:gd name="connsiteX7" fmla="*/ 819886 w 986873"/>
              <a:gd name="connsiteY7" fmla="*/ 261618 h 734712"/>
              <a:gd name="connsiteX8" fmla="*/ 436827 w 986873"/>
              <a:gd name="connsiteY8" fmla="*/ 88623 h 734712"/>
              <a:gd name="connsiteX9" fmla="*/ 585108 w 986873"/>
              <a:gd name="connsiteY9" fmla="*/ 397542 h 734712"/>
              <a:gd name="connsiteX10" fmla="*/ 251475 w 986873"/>
              <a:gd name="connsiteY10" fmla="*/ 459326 h 734712"/>
              <a:gd name="connsiteX11" fmla="*/ 4341 w 986873"/>
              <a:gd name="connsiteY11" fmla="*/ 731175 h 734712"/>
              <a:gd name="connsiteX0" fmla="*/ 4341 w 1004473"/>
              <a:gd name="connsiteY0" fmla="*/ 731109 h 734646"/>
              <a:gd name="connsiteX1" fmla="*/ 461540 w 1004473"/>
              <a:gd name="connsiteY1" fmla="*/ 619898 h 734646"/>
              <a:gd name="connsiteX2" fmla="*/ 770459 w 1004473"/>
              <a:gd name="connsiteY2" fmla="*/ 706395 h 734646"/>
              <a:gd name="connsiteX3" fmla="*/ 980524 w 1004473"/>
              <a:gd name="connsiteY3" fmla="*/ 595184 h 734646"/>
              <a:gd name="connsiteX4" fmla="*/ 992881 w 1004473"/>
              <a:gd name="connsiteY4" fmla="*/ 335692 h 734646"/>
              <a:gd name="connsiteX5" fmla="*/ 918740 w 1004473"/>
              <a:gd name="connsiteY5" fmla="*/ 150341 h 734646"/>
              <a:gd name="connsiteX6" fmla="*/ 906384 w 1004473"/>
              <a:gd name="connsiteY6" fmla="*/ 2060 h 734646"/>
              <a:gd name="connsiteX7" fmla="*/ 819886 w 1004473"/>
              <a:gd name="connsiteY7" fmla="*/ 261552 h 734646"/>
              <a:gd name="connsiteX8" fmla="*/ 436827 w 1004473"/>
              <a:gd name="connsiteY8" fmla="*/ 88557 h 734646"/>
              <a:gd name="connsiteX9" fmla="*/ 585108 w 1004473"/>
              <a:gd name="connsiteY9" fmla="*/ 397476 h 734646"/>
              <a:gd name="connsiteX10" fmla="*/ 251475 w 1004473"/>
              <a:gd name="connsiteY10" fmla="*/ 459260 h 734646"/>
              <a:gd name="connsiteX11" fmla="*/ 4341 w 1004473"/>
              <a:gd name="connsiteY11" fmla="*/ 731109 h 734646"/>
              <a:gd name="connsiteX0" fmla="*/ 4341 w 1228373"/>
              <a:gd name="connsiteY0" fmla="*/ 1057560 h 1061097"/>
              <a:gd name="connsiteX1" fmla="*/ 461540 w 1228373"/>
              <a:gd name="connsiteY1" fmla="*/ 946349 h 1061097"/>
              <a:gd name="connsiteX2" fmla="*/ 770459 w 1228373"/>
              <a:gd name="connsiteY2" fmla="*/ 1032846 h 1061097"/>
              <a:gd name="connsiteX3" fmla="*/ 980524 w 1228373"/>
              <a:gd name="connsiteY3" fmla="*/ 921635 h 1061097"/>
              <a:gd name="connsiteX4" fmla="*/ 992881 w 1228373"/>
              <a:gd name="connsiteY4" fmla="*/ 662143 h 1061097"/>
              <a:gd name="connsiteX5" fmla="*/ 1227659 w 1228373"/>
              <a:gd name="connsiteY5" fmla="*/ 7235 h 1061097"/>
              <a:gd name="connsiteX6" fmla="*/ 906384 w 1228373"/>
              <a:gd name="connsiteY6" fmla="*/ 328511 h 1061097"/>
              <a:gd name="connsiteX7" fmla="*/ 819886 w 1228373"/>
              <a:gd name="connsiteY7" fmla="*/ 588003 h 1061097"/>
              <a:gd name="connsiteX8" fmla="*/ 436827 w 1228373"/>
              <a:gd name="connsiteY8" fmla="*/ 415008 h 1061097"/>
              <a:gd name="connsiteX9" fmla="*/ 585108 w 1228373"/>
              <a:gd name="connsiteY9" fmla="*/ 723927 h 1061097"/>
              <a:gd name="connsiteX10" fmla="*/ 251475 w 1228373"/>
              <a:gd name="connsiteY10" fmla="*/ 785711 h 1061097"/>
              <a:gd name="connsiteX11" fmla="*/ 4341 w 1228373"/>
              <a:gd name="connsiteY11" fmla="*/ 1057560 h 1061097"/>
              <a:gd name="connsiteX0" fmla="*/ 4341 w 1230567"/>
              <a:gd name="connsiteY0" fmla="*/ 1072495 h 1076032"/>
              <a:gd name="connsiteX1" fmla="*/ 461540 w 1230567"/>
              <a:gd name="connsiteY1" fmla="*/ 961284 h 1076032"/>
              <a:gd name="connsiteX2" fmla="*/ 770459 w 1230567"/>
              <a:gd name="connsiteY2" fmla="*/ 1047781 h 1076032"/>
              <a:gd name="connsiteX3" fmla="*/ 980524 w 1230567"/>
              <a:gd name="connsiteY3" fmla="*/ 936570 h 1076032"/>
              <a:gd name="connsiteX4" fmla="*/ 992881 w 1230567"/>
              <a:gd name="connsiteY4" fmla="*/ 677078 h 1076032"/>
              <a:gd name="connsiteX5" fmla="*/ 1227659 w 1230567"/>
              <a:gd name="connsiteY5" fmla="*/ 22170 h 1076032"/>
              <a:gd name="connsiteX6" fmla="*/ 807530 w 1230567"/>
              <a:gd name="connsiteY6" fmla="*/ 195165 h 1076032"/>
              <a:gd name="connsiteX7" fmla="*/ 819886 w 1230567"/>
              <a:gd name="connsiteY7" fmla="*/ 602938 h 1076032"/>
              <a:gd name="connsiteX8" fmla="*/ 436827 w 1230567"/>
              <a:gd name="connsiteY8" fmla="*/ 429943 h 1076032"/>
              <a:gd name="connsiteX9" fmla="*/ 585108 w 1230567"/>
              <a:gd name="connsiteY9" fmla="*/ 738862 h 1076032"/>
              <a:gd name="connsiteX10" fmla="*/ 251475 w 1230567"/>
              <a:gd name="connsiteY10" fmla="*/ 800646 h 1076032"/>
              <a:gd name="connsiteX11" fmla="*/ 4341 w 1230567"/>
              <a:gd name="connsiteY11" fmla="*/ 1072495 h 1076032"/>
              <a:gd name="connsiteX0" fmla="*/ 4341 w 1231061"/>
              <a:gd name="connsiteY0" fmla="*/ 1053601 h 1057138"/>
              <a:gd name="connsiteX1" fmla="*/ 461540 w 1231061"/>
              <a:gd name="connsiteY1" fmla="*/ 942390 h 1057138"/>
              <a:gd name="connsiteX2" fmla="*/ 770459 w 1231061"/>
              <a:gd name="connsiteY2" fmla="*/ 1028887 h 1057138"/>
              <a:gd name="connsiteX3" fmla="*/ 980524 w 1231061"/>
              <a:gd name="connsiteY3" fmla="*/ 917676 h 1057138"/>
              <a:gd name="connsiteX4" fmla="*/ 992881 w 1231061"/>
              <a:gd name="connsiteY4" fmla="*/ 658184 h 1057138"/>
              <a:gd name="connsiteX5" fmla="*/ 1005238 w 1231061"/>
              <a:gd name="connsiteY5" fmla="*/ 312196 h 1057138"/>
              <a:gd name="connsiteX6" fmla="*/ 1227659 w 1231061"/>
              <a:gd name="connsiteY6" fmla="*/ 3276 h 1057138"/>
              <a:gd name="connsiteX7" fmla="*/ 807530 w 1231061"/>
              <a:gd name="connsiteY7" fmla="*/ 176271 h 1057138"/>
              <a:gd name="connsiteX8" fmla="*/ 819886 w 1231061"/>
              <a:gd name="connsiteY8" fmla="*/ 584044 h 1057138"/>
              <a:gd name="connsiteX9" fmla="*/ 436827 w 1231061"/>
              <a:gd name="connsiteY9" fmla="*/ 411049 h 1057138"/>
              <a:gd name="connsiteX10" fmla="*/ 585108 w 1231061"/>
              <a:gd name="connsiteY10" fmla="*/ 719968 h 1057138"/>
              <a:gd name="connsiteX11" fmla="*/ 251475 w 1231061"/>
              <a:gd name="connsiteY11" fmla="*/ 781752 h 1057138"/>
              <a:gd name="connsiteX12" fmla="*/ 4341 w 1231061"/>
              <a:gd name="connsiteY12" fmla="*/ 1053601 h 1057138"/>
              <a:gd name="connsiteX0" fmla="*/ 4341 w 1231061"/>
              <a:gd name="connsiteY0" fmla="*/ 1053601 h 1057138"/>
              <a:gd name="connsiteX1" fmla="*/ 461540 w 1231061"/>
              <a:gd name="connsiteY1" fmla="*/ 942390 h 1057138"/>
              <a:gd name="connsiteX2" fmla="*/ 770459 w 1231061"/>
              <a:gd name="connsiteY2" fmla="*/ 1028887 h 1057138"/>
              <a:gd name="connsiteX3" fmla="*/ 1029951 w 1231061"/>
              <a:gd name="connsiteY3" fmla="*/ 930033 h 1057138"/>
              <a:gd name="connsiteX4" fmla="*/ 992881 w 1231061"/>
              <a:gd name="connsiteY4" fmla="*/ 658184 h 1057138"/>
              <a:gd name="connsiteX5" fmla="*/ 1005238 w 1231061"/>
              <a:gd name="connsiteY5" fmla="*/ 312196 h 1057138"/>
              <a:gd name="connsiteX6" fmla="*/ 1227659 w 1231061"/>
              <a:gd name="connsiteY6" fmla="*/ 3276 h 1057138"/>
              <a:gd name="connsiteX7" fmla="*/ 807530 w 1231061"/>
              <a:gd name="connsiteY7" fmla="*/ 176271 h 1057138"/>
              <a:gd name="connsiteX8" fmla="*/ 819886 w 1231061"/>
              <a:gd name="connsiteY8" fmla="*/ 584044 h 1057138"/>
              <a:gd name="connsiteX9" fmla="*/ 436827 w 1231061"/>
              <a:gd name="connsiteY9" fmla="*/ 411049 h 1057138"/>
              <a:gd name="connsiteX10" fmla="*/ 585108 w 1231061"/>
              <a:gd name="connsiteY10" fmla="*/ 719968 h 1057138"/>
              <a:gd name="connsiteX11" fmla="*/ 251475 w 1231061"/>
              <a:gd name="connsiteY11" fmla="*/ 781752 h 1057138"/>
              <a:gd name="connsiteX12" fmla="*/ 4341 w 1231061"/>
              <a:gd name="connsiteY12" fmla="*/ 1053601 h 1057138"/>
              <a:gd name="connsiteX0" fmla="*/ 4341 w 1231061"/>
              <a:gd name="connsiteY0" fmla="*/ 1053601 h 1057138"/>
              <a:gd name="connsiteX1" fmla="*/ 461540 w 1231061"/>
              <a:gd name="connsiteY1" fmla="*/ 942390 h 1057138"/>
              <a:gd name="connsiteX2" fmla="*/ 770459 w 1231061"/>
              <a:gd name="connsiteY2" fmla="*/ 1028887 h 1057138"/>
              <a:gd name="connsiteX3" fmla="*/ 1029951 w 1231061"/>
              <a:gd name="connsiteY3" fmla="*/ 930033 h 1057138"/>
              <a:gd name="connsiteX4" fmla="*/ 992881 w 1231061"/>
              <a:gd name="connsiteY4" fmla="*/ 658184 h 1057138"/>
              <a:gd name="connsiteX5" fmla="*/ 1005238 w 1231061"/>
              <a:gd name="connsiteY5" fmla="*/ 312196 h 1057138"/>
              <a:gd name="connsiteX6" fmla="*/ 1227659 w 1231061"/>
              <a:gd name="connsiteY6" fmla="*/ 3276 h 1057138"/>
              <a:gd name="connsiteX7" fmla="*/ 807530 w 1231061"/>
              <a:gd name="connsiteY7" fmla="*/ 176271 h 1057138"/>
              <a:gd name="connsiteX8" fmla="*/ 819886 w 1231061"/>
              <a:gd name="connsiteY8" fmla="*/ 584044 h 1057138"/>
              <a:gd name="connsiteX9" fmla="*/ 436827 w 1231061"/>
              <a:gd name="connsiteY9" fmla="*/ 411049 h 1057138"/>
              <a:gd name="connsiteX10" fmla="*/ 585108 w 1231061"/>
              <a:gd name="connsiteY10" fmla="*/ 719968 h 1057138"/>
              <a:gd name="connsiteX11" fmla="*/ 251475 w 1231061"/>
              <a:gd name="connsiteY11" fmla="*/ 781752 h 1057138"/>
              <a:gd name="connsiteX12" fmla="*/ 4341 w 1231061"/>
              <a:gd name="connsiteY12" fmla="*/ 1053601 h 1057138"/>
              <a:gd name="connsiteX0" fmla="*/ 4341 w 1088125"/>
              <a:gd name="connsiteY0" fmla="*/ 1029559 h 1033096"/>
              <a:gd name="connsiteX1" fmla="*/ 461540 w 1088125"/>
              <a:gd name="connsiteY1" fmla="*/ 918348 h 1033096"/>
              <a:gd name="connsiteX2" fmla="*/ 770459 w 1088125"/>
              <a:gd name="connsiteY2" fmla="*/ 1004845 h 1033096"/>
              <a:gd name="connsiteX3" fmla="*/ 1029951 w 1088125"/>
              <a:gd name="connsiteY3" fmla="*/ 905991 h 1033096"/>
              <a:gd name="connsiteX4" fmla="*/ 992881 w 1088125"/>
              <a:gd name="connsiteY4" fmla="*/ 634142 h 1033096"/>
              <a:gd name="connsiteX5" fmla="*/ 1005238 w 1088125"/>
              <a:gd name="connsiteY5" fmla="*/ 288154 h 1033096"/>
              <a:gd name="connsiteX6" fmla="*/ 1079377 w 1088125"/>
              <a:gd name="connsiteY6" fmla="*/ 3947 h 1033096"/>
              <a:gd name="connsiteX7" fmla="*/ 807530 w 1088125"/>
              <a:gd name="connsiteY7" fmla="*/ 152229 h 1033096"/>
              <a:gd name="connsiteX8" fmla="*/ 819886 w 1088125"/>
              <a:gd name="connsiteY8" fmla="*/ 560002 h 1033096"/>
              <a:gd name="connsiteX9" fmla="*/ 436827 w 1088125"/>
              <a:gd name="connsiteY9" fmla="*/ 387007 h 1033096"/>
              <a:gd name="connsiteX10" fmla="*/ 585108 w 1088125"/>
              <a:gd name="connsiteY10" fmla="*/ 695926 h 1033096"/>
              <a:gd name="connsiteX11" fmla="*/ 251475 w 1088125"/>
              <a:gd name="connsiteY11" fmla="*/ 757710 h 1033096"/>
              <a:gd name="connsiteX12" fmla="*/ 4341 w 1088125"/>
              <a:gd name="connsiteY12" fmla="*/ 1029559 h 1033096"/>
              <a:gd name="connsiteX0" fmla="*/ 4341 w 1161067"/>
              <a:gd name="connsiteY0" fmla="*/ 1176127 h 1179664"/>
              <a:gd name="connsiteX1" fmla="*/ 461540 w 1161067"/>
              <a:gd name="connsiteY1" fmla="*/ 1064916 h 1179664"/>
              <a:gd name="connsiteX2" fmla="*/ 770459 w 1161067"/>
              <a:gd name="connsiteY2" fmla="*/ 1151413 h 1179664"/>
              <a:gd name="connsiteX3" fmla="*/ 1029951 w 1161067"/>
              <a:gd name="connsiteY3" fmla="*/ 1052559 h 1179664"/>
              <a:gd name="connsiteX4" fmla="*/ 992881 w 1161067"/>
              <a:gd name="connsiteY4" fmla="*/ 780710 h 1179664"/>
              <a:gd name="connsiteX5" fmla="*/ 1005238 w 1161067"/>
              <a:gd name="connsiteY5" fmla="*/ 434722 h 1179664"/>
              <a:gd name="connsiteX6" fmla="*/ 1156231 w 1161067"/>
              <a:gd name="connsiteY6" fmla="*/ 1753 h 1179664"/>
              <a:gd name="connsiteX7" fmla="*/ 807530 w 1161067"/>
              <a:gd name="connsiteY7" fmla="*/ 298797 h 1179664"/>
              <a:gd name="connsiteX8" fmla="*/ 819886 w 1161067"/>
              <a:gd name="connsiteY8" fmla="*/ 706570 h 1179664"/>
              <a:gd name="connsiteX9" fmla="*/ 436827 w 1161067"/>
              <a:gd name="connsiteY9" fmla="*/ 533575 h 1179664"/>
              <a:gd name="connsiteX10" fmla="*/ 585108 w 1161067"/>
              <a:gd name="connsiteY10" fmla="*/ 842494 h 1179664"/>
              <a:gd name="connsiteX11" fmla="*/ 251475 w 1161067"/>
              <a:gd name="connsiteY11" fmla="*/ 904278 h 1179664"/>
              <a:gd name="connsiteX12" fmla="*/ 4341 w 1161067"/>
              <a:gd name="connsiteY12" fmla="*/ 1176127 h 1179664"/>
              <a:gd name="connsiteX0" fmla="*/ 4341 w 1161067"/>
              <a:gd name="connsiteY0" fmla="*/ 1176127 h 1181662"/>
              <a:gd name="connsiteX1" fmla="*/ 461540 w 1161067"/>
              <a:gd name="connsiteY1" fmla="*/ 1091964 h 1181662"/>
              <a:gd name="connsiteX2" fmla="*/ 770459 w 1161067"/>
              <a:gd name="connsiteY2" fmla="*/ 1151413 h 1181662"/>
              <a:gd name="connsiteX3" fmla="*/ 1029951 w 1161067"/>
              <a:gd name="connsiteY3" fmla="*/ 1052559 h 1181662"/>
              <a:gd name="connsiteX4" fmla="*/ 992881 w 1161067"/>
              <a:gd name="connsiteY4" fmla="*/ 780710 h 1181662"/>
              <a:gd name="connsiteX5" fmla="*/ 1005238 w 1161067"/>
              <a:gd name="connsiteY5" fmla="*/ 434722 h 1181662"/>
              <a:gd name="connsiteX6" fmla="*/ 1156231 w 1161067"/>
              <a:gd name="connsiteY6" fmla="*/ 1753 h 1181662"/>
              <a:gd name="connsiteX7" fmla="*/ 807530 w 1161067"/>
              <a:gd name="connsiteY7" fmla="*/ 298797 h 1181662"/>
              <a:gd name="connsiteX8" fmla="*/ 819886 w 1161067"/>
              <a:gd name="connsiteY8" fmla="*/ 706570 h 1181662"/>
              <a:gd name="connsiteX9" fmla="*/ 436827 w 1161067"/>
              <a:gd name="connsiteY9" fmla="*/ 533575 h 1181662"/>
              <a:gd name="connsiteX10" fmla="*/ 585108 w 1161067"/>
              <a:gd name="connsiteY10" fmla="*/ 842494 h 1181662"/>
              <a:gd name="connsiteX11" fmla="*/ 251475 w 1161067"/>
              <a:gd name="connsiteY11" fmla="*/ 904278 h 1181662"/>
              <a:gd name="connsiteX12" fmla="*/ 4341 w 1161067"/>
              <a:gd name="connsiteY12" fmla="*/ 1176127 h 1181662"/>
              <a:gd name="connsiteX0" fmla="*/ 19869 w 1176595"/>
              <a:gd name="connsiteY0" fmla="*/ 1176127 h 1188476"/>
              <a:gd name="connsiteX1" fmla="*/ 477068 w 1176595"/>
              <a:gd name="connsiteY1" fmla="*/ 1091964 h 1188476"/>
              <a:gd name="connsiteX2" fmla="*/ 785987 w 1176595"/>
              <a:gd name="connsiteY2" fmla="*/ 1151413 h 1188476"/>
              <a:gd name="connsiteX3" fmla="*/ 1045479 w 1176595"/>
              <a:gd name="connsiteY3" fmla="*/ 1052559 h 1188476"/>
              <a:gd name="connsiteX4" fmla="*/ 1008409 w 1176595"/>
              <a:gd name="connsiteY4" fmla="*/ 780710 h 1188476"/>
              <a:gd name="connsiteX5" fmla="*/ 1020766 w 1176595"/>
              <a:gd name="connsiteY5" fmla="*/ 434722 h 1188476"/>
              <a:gd name="connsiteX6" fmla="*/ 1171759 w 1176595"/>
              <a:gd name="connsiteY6" fmla="*/ 1753 h 1188476"/>
              <a:gd name="connsiteX7" fmla="*/ 823058 w 1176595"/>
              <a:gd name="connsiteY7" fmla="*/ 298797 h 1188476"/>
              <a:gd name="connsiteX8" fmla="*/ 835414 w 1176595"/>
              <a:gd name="connsiteY8" fmla="*/ 706570 h 1188476"/>
              <a:gd name="connsiteX9" fmla="*/ 452355 w 1176595"/>
              <a:gd name="connsiteY9" fmla="*/ 533575 h 1188476"/>
              <a:gd name="connsiteX10" fmla="*/ 600636 w 1176595"/>
              <a:gd name="connsiteY10" fmla="*/ 842494 h 1188476"/>
              <a:gd name="connsiteX11" fmla="*/ 134255 w 1176595"/>
              <a:gd name="connsiteY11" fmla="*/ 775802 h 1188476"/>
              <a:gd name="connsiteX12" fmla="*/ 19869 w 1176595"/>
              <a:gd name="connsiteY12" fmla="*/ 1176127 h 1188476"/>
              <a:gd name="connsiteX0" fmla="*/ 11703 w 1259257"/>
              <a:gd name="connsiteY0" fmla="*/ 1378985 h 1385142"/>
              <a:gd name="connsiteX1" fmla="*/ 559730 w 1259257"/>
              <a:gd name="connsiteY1" fmla="*/ 1091964 h 1385142"/>
              <a:gd name="connsiteX2" fmla="*/ 868649 w 1259257"/>
              <a:gd name="connsiteY2" fmla="*/ 1151413 h 1385142"/>
              <a:gd name="connsiteX3" fmla="*/ 1128141 w 1259257"/>
              <a:gd name="connsiteY3" fmla="*/ 1052559 h 1385142"/>
              <a:gd name="connsiteX4" fmla="*/ 1091071 w 1259257"/>
              <a:gd name="connsiteY4" fmla="*/ 780710 h 1385142"/>
              <a:gd name="connsiteX5" fmla="*/ 1103428 w 1259257"/>
              <a:gd name="connsiteY5" fmla="*/ 434722 h 1385142"/>
              <a:gd name="connsiteX6" fmla="*/ 1254421 w 1259257"/>
              <a:gd name="connsiteY6" fmla="*/ 1753 h 1385142"/>
              <a:gd name="connsiteX7" fmla="*/ 905720 w 1259257"/>
              <a:gd name="connsiteY7" fmla="*/ 298797 h 1385142"/>
              <a:gd name="connsiteX8" fmla="*/ 918076 w 1259257"/>
              <a:gd name="connsiteY8" fmla="*/ 706570 h 1385142"/>
              <a:gd name="connsiteX9" fmla="*/ 535017 w 1259257"/>
              <a:gd name="connsiteY9" fmla="*/ 533575 h 1385142"/>
              <a:gd name="connsiteX10" fmla="*/ 683298 w 1259257"/>
              <a:gd name="connsiteY10" fmla="*/ 842494 h 1385142"/>
              <a:gd name="connsiteX11" fmla="*/ 216917 w 1259257"/>
              <a:gd name="connsiteY11" fmla="*/ 775802 h 1385142"/>
              <a:gd name="connsiteX12" fmla="*/ 11703 w 1259257"/>
              <a:gd name="connsiteY12" fmla="*/ 1378985 h 1385142"/>
              <a:gd name="connsiteX0" fmla="*/ 5618 w 1253172"/>
              <a:gd name="connsiteY0" fmla="*/ 1378985 h 1382633"/>
              <a:gd name="connsiteX1" fmla="*/ 553645 w 1253172"/>
              <a:gd name="connsiteY1" fmla="*/ 1091964 h 1382633"/>
              <a:gd name="connsiteX2" fmla="*/ 862564 w 1253172"/>
              <a:gd name="connsiteY2" fmla="*/ 1151413 h 1382633"/>
              <a:gd name="connsiteX3" fmla="*/ 1122056 w 1253172"/>
              <a:gd name="connsiteY3" fmla="*/ 1052559 h 1382633"/>
              <a:gd name="connsiteX4" fmla="*/ 1084986 w 1253172"/>
              <a:gd name="connsiteY4" fmla="*/ 780710 h 1382633"/>
              <a:gd name="connsiteX5" fmla="*/ 1097343 w 1253172"/>
              <a:gd name="connsiteY5" fmla="*/ 434722 h 1382633"/>
              <a:gd name="connsiteX6" fmla="*/ 1248336 w 1253172"/>
              <a:gd name="connsiteY6" fmla="*/ 1753 h 1382633"/>
              <a:gd name="connsiteX7" fmla="*/ 899635 w 1253172"/>
              <a:gd name="connsiteY7" fmla="*/ 298797 h 1382633"/>
              <a:gd name="connsiteX8" fmla="*/ 911991 w 1253172"/>
              <a:gd name="connsiteY8" fmla="*/ 706570 h 1382633"/>
              <a:gd name="connsiteX9" fmla="*/ 528932 w 1253172"/>
              <a:gd name="connsiteY9" fmla="*/ 533575 h 1382633"/>
              <a:gd name="connsiteX10" fmla="*/ 677213 w 1253172"/>
              <a:gd name="connsiteY10" fmla="*/ 842494 h 1382633"/>
              <a:gd name="connsiteX11" fmla="*/ 287686 w 1253172"/>
              <a:gd name="connsiteY11" fmla="*/ 856945 h 1382633"/>
              <a:gd name="connsiteX12" fmla="*/ 5618 w 1253172"/>
              <a:gd name="connsiteY12" fmla="*/ 1378985 h 1382633"/>
              <a:gd name="connsiteX0" fmla="*/ 5618 w 1130348"/>
              <a:gd name="connsiteY0" fmla="*/ 1097068 h 1100716"/>
              <a:gd name="connsiteX1" fmla="*/ 553645 w 1130348"/>
              <a:gd name="connsiteY1" fmla="*/ 810047 h 1100716"/>
              <a:gd name="connsiteX2" fmla="*/ 862564 w 1130348"/>
              <a:gd name="connsiteY2" fmla="*/ 869496 h 1100716"/>
              <a:gd name="connsiteX3" fmla="*/ 1122056 w 1130348"/>
              <a:gd name="connsiteY3" fmla="*/ 770642 h 1100716"/>
              <a:gd name="connsiteX4" fmla="*/ 1084986 w 1130348"/>
              <a:gd name="connsiteY4" fmla="*/ 498793 h 1100716"/>
              <a:gd name="connsiteX5" fmla="*/ 1097343 w 1130348"/>
              <a:gd name="connsiteY5" fmla="*/ 152805 h 1100716"/>
              <a:gd name="connsiteX6" fmla="*/ 1108601 w 1130348"/>
              <a:gd name="connsiteY6" fmla="*/ 84980 h 1100716"/>
              <a:gd name="connsiteX7" fmla="*/ 899635 w 1130348"/>
              <a:gd name="connsiteY7" fmla="*/ 16880 h 1100716"/>
              <a:gd name="connsiteX8" fmla="*/ 911991 w 1130348"/>
              <a:gd name="connsiteY8" fmla="*/ 424653 h 1100716"/>
              <a:gd name="connsiteX9" fmla="*/ 528932 w 1130348"/>
              <a:gd name="connsiteY9" fmla="*/ 251658 h 1100716"/>
              <a:gd name="connsiteX10" fmla="*/ 677213 w 1130348"/>
              <a:gd name="connsiteY10" fmla="*/ 560577 h 1100716"/>
              <a:gd name="connsiteX11" fmla="*/ 287686 w 1130348"/>
              <a:gd name="connsiteY11" fmla="*/ 575028 h 1100716"/>
              <a:gd name="connsiteX12" fmla="*/ 5618 w 1130348"/>
              <a:gd name="connsiteY12" fmla="*/ 1097068 h 1100716"/>
              <a:gd name="connsiteX0" fmla="*/ 5618 w 1124327"/>
              <a:gd name="connsiteY0" fmla="*/ 1023525 h 1027173"/>
              <a:gd name="connsiteX1" fmla="*/ 553645 w 1124327"/>
              <a:gd name="connsiteY1" fmla="*/ 736504 h 1027173"/>
              <a:gd name="connsiteX2" fmla="*/ 862564 w 1124327"/>
              <a:gd name="connsiteY2" fmla="*/ 795953 h 1027173"/>
              <a:gd name="connsiteX3" fmla="*/ 1122056 w 1124327"/>
              <a:gd name="connsiteY3" fmla="*/ 697099 h 1027173"/>
              <a:gd name="connsiteX4" fmla="*/ 1084986 w 1124327"/>
              <a:gd name="connsiteY4" fmla="*/ 425250 h 1027173"/>
              <a:gd name="connsiteX5" fmla="*/ 1097343 w 1124327"/>
              <a:gd name="connsiteY5" fmla="*/ 79262 h 1027173"/>
              <a:gd name="connsiteX6" fmla="*/ 1108601 w 1124327"/>
              <a:gd name="connsiteY6" fmla="*/ 11437 h 1027173"/>
              <a:gd name="connsiteX7" fmla="*/ 990462 w 1124327"/>
              <a:gd name="connsiteY7" fmla="*/ 132672 h 1027173"/>
              <a:gd name="connsiteX8" fmla="*/ 911991 w 1124327"/>
              <a:gd name="connsiteY8" fmla="*/ 351110 h 1027173"/>
              <a:gd name="connsiteX9" fmla="*/ 528932 w 1124327"/>
              <a:gd name="connsiteY9" fmla="*/ 178115 h 1027173"/>
              <a:gd name="connsiteX10" fmla="*/ 677213 w 1124327"/>
              <a:gd name="connsiteY10" fmla="*/ 487034 h 1027173"/>
              <a:gd name="connsiteX11" fmla="*/ 287686 w 1124327"/>
              <a:gd name="connsiteY11" fmla="*/ 501485 h 1027173"/>
              <a:gd name="connsiteX12" fmla="*/ 5618 w 1124327"/>
              <a:gd name="connsiteY12" fmla="*/ 1023525 h 1027173"/>
              <a:gd name="connsiteX0" fmla="*/ 1128 w 1119837"/>
              <a:gd name="connsiteY0" fmla="*/ 1023525 h 1026261"/>
              <a:gd name="connsiteX1" fmla="*/ 549155 w 1119837"/>
              <a:gd name="connsiteY1" fmla="*/ 736504 h 1026261"/>
              <a:gd name="connsiteX2" fmla="*/ 858074 w 1119837"/>
              <a:gd name="connsiteY2" fmla="*/ 795953 h 1026261"/>
              <a:gd name="connsiteX3" fmla="*/ 1117566 w 1119837"/>
              <a:gd name="connsiteY3" fmla="*/ 697099 h 1026261"/>
              <a:gd name="connsiteX4" fmla="*/ 1080496 w 1119837"/>
              <a:gd name="connsiteY4" fmla="*/ 425250 h 1026261"/>
              <a:gd name="connsiteX5" fmla="*/ 1092853 w 1119837"/>
              <a:gd name="connsiteY5" fmla="*/ 79262 h 1026261"/>
              <a:gd name="connsiteX6" fmla="*/ 1104111 w 1119837"/>
              <a:gd name="connsiteY6" fmla="*/ 11437 h 1026261"/>
              <a:gd name="connsiteX7" fmla="*/ 985972 w 1119837"/>
              <a:gd name="connsiteY7" fmla="*/ 132672 h 1026261"/>
              <a:gd name="connsiteX8" fmla="*/ 907501 w 1119837"/>
              <a:gd name="connsiteY8" fmla="*/ 351110 h 1026261"/>
              <a:gd name="connsiteX9" fmla="*/ 524442 w 1119837"/>
              <a:gd name="connsiteY9" fmla="*/ 178115 h 1026261"/>
              <a:gd name="connsiteX10" fmla="*/ 672723 w 1119837"/>
              <a:gd name="connsiteY10" fmla="*/ 487034 h 1026261"/>
              <a:gd name="connsiteX11" fmla="*/ 410990 w 1119837"/>
              <a:gd name="connsiteY11" fmla="*/ 536157 h 1026261"/>
              <a:gd name="connsiteX12" fmla="*/ 1128 w 1119837"/>
              <a:gd name="connsiteY12" fmla="*/ 1023525 h 1026261"/>
              <a:gd name="connsiteX0" fmla="*/ 2526 w 924630"/>
              <a:gd name="connsiteY0" fmla="*/ 789485 h 801035"/>
              <a:gd name="connsiteX1" fmla="*/ 353948 w 924630"/>
              <a:gd name="connsiteY1" fmla="*/ 736504 h 801035"/>
              <a:gd name="connsiteX2" fmla="*/ 662867 w 924630"/>
              <a:gd name="connsiteY2" fmla="*/ 795953 h 801035"/>
              <a:gd name="connsiteX3" fmla="*/ 922359 w 924630"/>
              <a:gd name="connsiteY3" fmla="*/ 697099 h 801035"/>
              <a:gd name="connsiteX4" fmla="*/ 885289 w 924630"/>
              <a:gd name="connsiteY4" fmla="*/ 425250 h 801035"/>
              <a:gd name="connsiteX5" fmla="*/ 897646 w 924630"/>
              <a:gd name="connsiteY5" fmla="*/ 79262 h 801035"/>
              <a:gd name="connsiteX6" fmla="*/ 908904 w 924630"/>
              <a:gd name="connsiteY6" fmla="*/ 11437 h 801035"/>
              <a:gd name="connsiteX7" fmla="*/ 790765 w 924630"/>
              <a:gd name="connsiteY7" fmla="*/ 132672 h 801035"/>
              <a:gd name="connsiteX8" fmla="*/ 712294 w 924630"/>
              <a:gd name="connsiteY8" fmla="*/ 351110 h 801035"/>
              <a:gd name="connsiteX9" fmla="*/ 329235 w 924630"/>
              <a:gd name="connsiteY9" fmla="*/ 178115 h 801035"/>
              <a:gd name="connsiteX10" fmla="*/ 477516 w 924630"/>
              <a:gd name="connsiteY10" fmla="*/ 487034 h 801035"/>
              <a:gd name="connsiteX11" fmla="*/ 215783 w 924630"/>
              <a:gd name="connsiteY11" fmla="*/ 536157 h 801035"/>
              <a:gd name="connsiteX12" fmla="*/ 2526 w 924630"/>
              <a:gd name="connsiteY12" fmla="*/ 789485 h 801035"/>
              <a:gd name="connsiteX0" fmla="*/ 2526 w 952449"/>
              <a:gd name="connsiteY0" fmla="*/ 789485 h 797089"/>
              <a:gd name="connsiteX1" fmla="*/ 353948 w 952449"/>
              <a:gd name="connsiteY1" fmla="*/ 736504 h 797089"/>
              <a:gd name="connsiteX2" fmla="*/ 662867 w 952449"/>
              <a:gd name="connsiteY2" fmla="*/ 795953 h 797089"/>
              <a:gd name="connsiteX3" fmla="*/ 922359 w 952449"/>
              <a:gd name="connsiteY3" fmla="*/ 697099 h 797089"/>
              <a:gd name="connsiteX4" fmla="*/ 944271 w 952449"/>
              <a:gd name="connsiteY4" fmla="*/ 425250 h 797089"/>
              <a:gd name="connsiteX5" fmla="*/ 897646 w 952449"/>
              <a:gd name="connsiteY5" fmla="*/ 79262 h 797089"/>
              <a:gd name="connsiteX6" fmla="*/ 908904 w 952449"/>
              <a:gd name="connsiteY6" fmla="*/ 11437 h 797089"/>
              <a:gd name="connsiteX7" fmla="*/ 790765 w 952449"/>
              <a:gd name="connsiteY7" fmla="*/ 132672 h 797089"/>
              <a:gd name="connsiteX8" fmla="*/ 712294 w 952449"/>
              <a:gd name="connsiteY8" fmla="*/ 351110 h 797089"/>
              <a:gd name="connsiteX9" fmla="*/ 329235 w 952449"/>
              <a:gd name="connsiteY9" fmla="*/ 178115 h 797089"/>
              <a:gd name="connsiteX10" fmla="*/ 477516 w 952449"/>
              <a:gd name="connsiteY10" fmla="*/ 487034 h 797089"/>
              <a:gd name="connsiteX11" fmla="*/ 215783 w 952449"/>
              <a:gd name="connsiteY11" fmla="*/ 536157 h 797089"/>
              <a:gd name="connsiteX12" fmla="*/ 2526 w 952449"/>
              <a:gd name="connsiteY12" fmla="*/ 789485 h 79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52449" h="797089">
                <a:moveTo>
                  <a:pt x="2526" y="789485"/>
                </a:moveTo>
                <a:cubicBezTo>
                  <a:pt x="25553" y="822876"/>
                  <a:pt x="243891" y="735426"/>
                  <a:pt x="353948" y="736504"/>
                </a:cubicBezTo>
                <a:cubicBezTo>
                  <a:pt x="464005" y="737582"/>
                  <a:pt x="568132" y="802520"/>
                  <a:pt x="662867" y="795953"/>
                </a:cubicBezTo>
                <a:cubicBezTo>
                  <a:pt x="757602" y="789386"/>
                  <a:pt x="875458" y="758883"/>
                  <a:pt x="922359" y="697099"/>
                </a:cubicBezTo>
                <a:cubicBezTo>
                  <a:pt x="969260" y="635315"/>
                  <a:pt x="948390" y="528223"/>
                  <a:pt x="944271" y="425250"/>
                </a:cubicBezTo>
                <a:cubicBezTo>
                  <a:pt x="940152" y="322277"/>
                  <a:pt x="858516" y="188413"/>
                  <a:pt x="897646" y="79262"/>
                </a:cubicBezTo>
                <a:cubicBezTo>
                  <a:pt x="936776" y="-29889"/>
                  <a:pt x="926717" y="2535"/>
                  <a:pt x="908904" y="11437"/>
                </a:cubicBezTo>
                <a:cubicBezTo>
                  <a:pt x="891091" y="20339"/>
                  <a:pt x="823533" y="76060"/>
                  <a:pt x="790765" y="132672"/>
                </a:cubicBezTo>
                <a:cubicBezTo>
                  <a:pt x="757997" y="189284"/>
                  <a:pt x="789216" y="343536"/>
                  <a:pt x="712294" y="351110"/>
                </a:cubicBezTo>
                <a:cubicBezTo>
                  <a:pt x="635372" y="358684"/>
                  <a:pt x="368365" y="155461"/>
                  <a:pt x="329235" y="178115"/>
                </a:cubicBezTo>
                <a:cubicBezTo>
                  <a:pt x="290105" y="200769"/>
                  <a:pt x="496425" y="427360"/>
                  <a:pt x="477516" y="487034"/>
                </a:cubicBezTo>
                <a:cubicBezTo>
                  <a:pt x="458607" y="546708"/>
                  <a:pt x="312578" y="480552"/>
                  <a:pt x="215783" y="536157"/>
                </a:cubicBezTo>
                <a:cubicBezTo>
                  <a:pt x="118989" y="591763"/>
                  <a:pt x="-20501" y="756094"/>
                  <a:pt x="2526" y="789485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5-конечная звезда 5"/>
          <p:cNvSpPr/>
          <p:nvPr/>
        </p:nvSpPr>
        <p:spPr>
          <a:xfrm>
            <a:off x="1872512" y="3233019"/>
            <a:ext cx="934479" cy="792088"/>
          </a:xfrm>
          <a:custGeom>
            <a:avLst/>
            <a:gdLst>
              <a:gd name="connsiteX0" fmla="*/ 2 w 2088232"/>
              <a:gd name="connsiteY0" fmla="*/ 632604 h 1656184"/>
              <a:gd name="connsiteX1" fmla="*/ 797638 w 2088232"/>
              <a:gd name="connsiteY1" fmla="*/ 632609 h 1656184"/>
              <a:gd name="connsiteX2" fmla="*/ 1044116 w 2088232"/>
              <a:gd name="connsiteY2" fmla="*/ 0 h 1656184"/>
              <a:gd name="connsiteX3" fmla="*/ 1290594 w 2088232"/>
              <a:gd name="connsiteY3" fmla="*/ 632609 h 1656184"/>
              <a:gd name="connsiteX4" fmla="*/ 2088230 w 2088232"/>
              <a:gd name="connsiteY4" fmla="*/ 632604 h 1656184"/>
              <a:gd name="connsiteX5" fmla="*/ 1442926 w 2088232"/>
              <a:gd name="connsiteY5" fmla="*/ 1023574 h 1656184"/>
              <a:gd name="connsiteX6" fmla="*/ 1689414 w 2088232"/>
              <a:gd name="connsiteY6" fmla="*/ 1656180 h 1656184"/>
              <a:gd name="connsiteX7" fmla="*/ 1044116 w 2088232"/>
              <a:gd name="connsiteY7" fmla="*/ 1265203 h 1656184"/>
              <a:gd name="connsiteX8" fmla="*/ 398818 w 2088232"/>
              <a:gd name="connsiteY8" fmla="*/ 1656180 h 1656184"/>
              <a:gd name="connsiteX9" fmla="*/ 645306 w 2088232"/>
              <a:gd name="connsiteY9" fmla="*/ 1023574 h 1656184"/>
              <a:gd name="connsiteX10" fmla="*/ 2 w 2088232"/>
              <a:gd name="connsiteY10" fmla="*/ 632604 h 1656184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1044114 w 2088228"/>
              <a:gd name="connsiteY3" fmla="*/ 0 h 1656180"/>
              <a:gd name="connsiteX4" fmla="*/ 1290592 w 2088228"/>
              <a:gd name="connsiteY4" fmla="*/ 632609 h 1656180"/>
              <a:gd name="connsiteX5" fmla="*/ 2088228 w 2088228"/>
              <a:gd name="connsiteY5" fmla="*/ 632604 h 1656180"/>
              <a:gd name="connsiteX6" fmla="*/ 1442924 w 2088228"/>
              <a:gd name="connsiteY6" fmla="*/ 1023574 h 1656180"/>
              <a:gd name="connsiteX7" fmla="*/ 1689412 w 2088228"/>
              <a:gd name="connsiteY7" fmla="*/ 1656180 h 1656180"/>
              <a:gd name="connsiteX8" fmla="*/ 1044114 w 2088228"/>
              <a:gd name="connsiteY8" fmla="*/ 1265203 h 1656180"/>
              <a:gd name="connsiteX9" fmla="*/ 398816 w 2088228"/>
              <a:gd name="connsiteY9" fmla="*/ 1656180 h 1656180"/>
              <a:gd name="connsiteX10" fmla="*/ 645304 w 2088228"/>
              <a:gd name="connsiteY10" fmla="*/ 1023574 h 1656180"/>
              <a:gd name="connsiteX11" fmla="*/ 0 w 2088228"/>
              <a:gd name="connsiteY11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1044114 w 2088228"/>
              <a:gd name="connsiteY3" fmla="*/ 0 h 1656180"/>
              <a:gd name="connsiteX4" fmla="*/ 1290592 w 2088228"/>
              <a:gd name="connsiteY4" fmla="*/ 632609 h 1656180"/>
              <a:gd name="connsiteX5" fmla="*/ 2088228 w 2088228"/>
              <a:gd name="connsiteY5" fmla="*/ 632604 h 1656180"/>
              <a:gd name="connsiteX6" fmla="*/ 1442924 w 2088228"/>
              <a:gd name="connsiteY6" fmla="*/ 1023574 h 1656180"/>
              <a:gd name="connsiteX7" fmla="*/ 1689412 w 2088228"/>
              <a:gd name="connsiteY7" fmla="*/ 1656180 h 1656180"/>
              <a:gd name="connsiteX8" fmla="*/ 1044114 w 2088228"/>
              <a:gd name="connsiteY8" fmla="*/ 1265203 h 1656180"/>
              <a:gd name="connsiteX9" fmla="*/ 398816 w 2088228"/>
              <a:gd name="connsiteY9" fmla="*/ 1656180 h 1656180"/>
              <a:gd name="connsiteX10" fmla="*/ 645304 w 2088228"/>
              <a:gd name="connsiteY10" fmla="*/ 1023574 h 1656180"/>
              <a:gd name="connsiteX11" fmla="*/ 191129 w 2088228"/>
              <a:gd name="connsiteY11" fmla="*/ 847036 h 1656180"/>
              <a:gd name="connsiteX12" fmla="*/ 0 w 2088228"/>
              <a:gd name="connsiteY12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1044114 w 2088228"/>
              <a:gd name="connsiteY3" fmla="*/ 0 h 1656180"/>
              <a:gd name="connsiteX4" fmla="*/ 1290592 w 2088228"/>
              <a:gd name="connsiteY4" fmla="*/ 632609 h 1656180"/>
              <a:gd name="connsiteX5" fmla="*/ 2088228 w 2088228"/>
              <a:gd name="connsiteY5" fmla="*/ 632604 h 1656180"/>
              <a:gd name="connsiteX6" fmla="*/ 1442924 w 2088228"/>
              <a:gd name="connsiteY6" fmla="*/ 1023574 h 1656180"/>
              <a:gd name="connsiteX7" fmla="*/ 1689412 w 2088228"/>
              <a:gd name="connsiteY7" fmla="*/ 1656180 h 1656180"/>
              <a:gd name="connsiteX8" fmla="*/ 1044114 w 2088228"/>
              <a:gd name="connsiteY8" fmla="*/ 1265203 h 1656180"/>
              <a:gd name="connsiteX9" fmla="*/ 398816 w 2088228"/>
              <a:gd name="connsiteY9" fmla="*/ 1656180 h 1656180"/>
              <a:gd name="connsiteX10" fmla="*/ 645304 w 2088228"/>
              <a:gd name="connsiteY10" fmla="*/ 1023574 h 1656180"/>
              <a:gd name="connsiteX11" fmla="*/ 178772 w 2088228"/>
              <a:gd name="connsiteY11" fmla="*/ 884106 h 1656180"/>
              <a:gd name="connsiteX12" fmla="*/ 0 w 2088228"/>
              <a:gd name="connsiteY12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90592 w 2088228"/>
              <a:gd name="connsiteY5" fmla="*/ 632609 h 1656180"/>
              <a:gd name="connsiteX6" fmla="*/ 2088228 w 2088228"/>
              <a:gd name="connsiteY6" fmla="*/ 632604 h 1656180"/>
              <a:gd name="connsiteX7" fmla="*/ 1442924 w 2088228"/>
              <a:gd name="connsiteY7" fmla="*/ 1023574 h 1656180"/>
              <a:gd name="connsiteX8" fmla="*/ 1689412 w 2088228"/>
              <a:gd name="connsiteY8" fmla="*/ 1656180 h 1656180"/>
              <a:gd name="connsiteX9" fmla="*/ 1044114 w 2088228"/>
              <a:gd name="connsiteY9" fmla="*/ 1265203 h 1656180"/>
              <a:gd name="connsiteX10" fmla="*/ 398816 w 2088228"/>
              <a:gd name="connsiteY10" fmla="*/ 1656180 h 1656180"/>
              <a:gd name="connsiteX11" fmla="*/ 645304 w 2088228"/>
              <a:gd name="connsiteY11" fmla="*/ 1023574 h 1656180"/>
              <a:gd name="connsiteX12" fmla="*/ 178772 w 2088228"/>
              <a:gd name="connsiteY12" fmla="*/ 884106 h 1656180"/>
              <a:gd name="connsiteX13" fmla="*/ 0 w 2088228"/>
              <a:gd name="connsiteY13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2088228 w 2088228"/>
              <a:gd name="connsiteY7" fmla="*/ 632604 h 1656180"/>
              <a:gd name="connsiteX8" fmla="*/ 1442924 w 2088228"/>
              <a:gd name="connsiteY8" fmla="*/ 1023574 h 1656180"/>
              <a:gd name="connsiteX9" fmla="*/ 1689412 w 2088228"/>
              <a:gd name="connsiteY9" fmla="*/ 1656180 h 1656180"/>
              <a:gd name="connsiteX10" fmla="*/ 1044114 w 2088228"/>
              <a:gd name="connsiteY10" fmla="*/ 1265203 h 1656180"/>
              <a:gd name="connsiteX11" fmla="*/ 398816 w 2088228"/>
              <a:gd name="connsiteY11" fmla="*/ 1656180 h 1656180"/>
              <a:gd name="connsiteX12" fmla="*/ 645304 w 2088228"/>
              <a:gd name="connsiteY12" fmla="*/ 1023574 h 1656180"/>
              <a:gd name="connsiteX13" fmla="*/ 178772 w 2088228"/>
              <a:gd name="connsiteY13" fmla="*/ 884106 h 1656180"/>
              <a:gd name="connsiteX14" fmla="*/ 0 w 2088228"/>
              <a:gd name="connsiteY14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442924 w 2088228"/>
              <a:gd name="connsiteY9" fmla="*/ 1023574 h 1656180"/>
              <a:gd name="connsiteX10" fmla="*/ 1689412 w 2088228"/>
              <a:gd name="connsiteY10" fmla="*/ 1656180 h 1656180"/>
              <a:gd name="connsiteX11" fmla="*/ 1044114 w 2088228"/>
              <a:gd name="connsiteY11" fmla="*/ 1265203 h 1656180"/>
              <a:gd name="connsiteX12" fmla="*/ 398816 w 2088228"/>
              <a:gd name="connsiteY12" fmla="*/ 1656180 h 1656180"/>
              <a:gd name="connsiteX13" fmla="*/ 645304 w 2088228"/>
              <a:gd name="connsiteY13" fmla="*/ 1023574 h 1656180"/>
              <a:gd name="connsiteX14" fmla="*/ 178772 w 2088228"/>
              <a:gd name="connsiteY14" fmla="*/ 884106 h 1656180"/>
              <a:gd name="connsiteX15" fmla="*/ 0 w 2088228"/>
              <a:gd name="connsiteY15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89412 w 2088228"/>
              <a:gd name="connsiteY11" fmla="*/ 1656180 h 1656180"/>
              <a:gd name="connsiteX12" fmla="*/ 1044114 w 2088228"/>
              <a:gd name="connsiteY12" fmla="*/ 1265203 h 1656180"/>
              <a:gd name="connsiteX13" fmla="*/ 398816 w 2088228"/>
              <a:gd name="connsiteY13" fmla="*/ 1656180 h 1656180"/>
              <a:gd name="connsiteX14" fmla="*/ 645304 w 2088228"/>
              <a:gd name="connsiteY14" fmla="*/ 1023574 h 1656180"/>
              <a:gd name="connsiteX15" fmla="*/ 178772 w 2088228"/>
              <a:gd name="connsiteY15" fmla="*/ 884106 h 1656180"/>
              <a:gd name="connsiteX16" fmla="*/ 0 w 2088228"/>
              <a:gd name="connsiteY16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044114 w 2088228"/>
              <a:gd name="connsiteY13" fmla="*/ 1265203 h 1656180"/>
              <a:gd name="connsiteX14" fmla="*/ 398816 w 2088228"/>
              <a:gd name="connsiteY14" fmla="*/ 1656180 h 1656180"/>
              <a:gd name="connsiteX15" fmla="*/ 645304 w 2088228"/>
              <a:gd name="connsiteY15" fmla="*/ 1023574 h 1656180"/>
              <a:gd name="connsiteX16" fmla="*/ 178772 w 2088228"/>
              <a:gd name="connsiteY16" fmla="*/ 884106 h 1656180"/>
              <a:gd name="connsiteX17" fmla="*/ 0 w 2088228"/>
              <a:gd name="connsiteY17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398816 w 2088228"/>
              <a:gd name="connsiteY15" fmla="*/ 1656180 h 1656180"/>
              <a:gd name="connsiteX16" fmla="*/ 645304 w 2088228"/>
              <a:gd name="connsiteY16" fmla="*/ 1023574 h 1656180"/>
              <a:gd name="connsiteX17" fmla="*/ 178772 w 2088228"/>
              <a:gd name="connsiteY17" fmla="*/ 884106 h 1656180"/>
              <a:gd name="connsiteX18" fmla="*/ 0 w 2088228"/>
              <a:gd name="connsiteY18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645304 w 2088228"/>
              <a:gd name="connsiteY17" fmla="*/ 1023574 h 1656180"/>
              <a:gd name="connsiteX18" fmla="*/ 178772 w 2088228"/>
              <a:gd name="connsiteY18" fmla="*/ 884106 h 1656180"/>
              <a:gd name="connsiteX19" fmla="*/ 0 w 2088228"/>
              <a:gd name="connsiteY19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104565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104565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805942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192128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104565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805942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088228" h="1656180">
                <a:moveTo>
                  <a:pt x="0" y="632604"/>
                </a:moveTo>
                <a:cubicBezTo>
                  <a:pt x="109018" y="634060"/>
                  <a:pt x="218035" y="499591"/>
                  <a:pt x="327053" y="501047"/>
                </a:cubicBezTo>
                <a:lnTo>
                  <a:pt x="871776" y="817961"/>
                </a:lnTo>
                <a:cubicBezTo>
                  <a:pt x="916742" y="695847"/>
                  <a:pt x="764001" y="314242"/>
                  <a:pt x="808967" y="192128"/>
                </a:cubicBezTo>
                <a:lnTo>
                  <a:pt x="1044114" y="0"/>
                </a:lnTo>
                <a:cubicBezTo>
                  <a:pt x="1072823" y="80518"/>
                  <a:pt x="1249814" y="136323"/>
                  <a:pt x="1278523" y="216841"/>
                </a:cubicBezTo>
                <a:lnTo>
                  <a:pt x="1154668" y="805604"/>
                </a:lnTo>
                <a:cubicBezTo>
                  <a:pt x="1298926" y="802939"/>
                  <a:pt x="1616179" y="466641"/>
                  <a:pt x="1760437" y="463976"/>
                </a:cubicBezTo>
                <a:lnTo>
                  <a:pt x="2088228" y="632604"/>
                </a:lnTo>
                <a:cubicBezTo>
                  <a:pt x="1987202" y="691725"/>
                  <a:pt x="1997387" y="824985"/>
                  <a:pt x="1896361" y="884106"/>
                </a:cubicBezTo>
                <a:lnTo>
                  <a:pt x="1183432" y="986504"/>
                </a:lnTo>
                <a:cubicBezTo>
                  <a:pt x="1223367" y="1084177"/>
                  <a:pt x="1658718" y="1218920"/>
                  <a:pt x="1698653" y="1316593"/>
                </a:cubicBezTo>
                <a:lnTo>
                  <a:pt x="1689412" y="1656180"/>
                </a:lnTo>
                <a:cubicBezTo>
                  <a:pt x="1597757" y="1600649"/>
                  <a:pt x="1444319" y="1643972"/>
                  <a:pt x="1352664" y="1588441"/>
                </a:cubicBezTo>
                <a:lnTo>
                  <a:pt x="1044114" y="1104565"/>
                </a:lnTo>
                <a:cubicBezTo>
                  <a:pt x="928661" y="1179360"/>
                  <a:pt x="887349" y="1513646"/>
                  <a:pt x="771896" y="1588441"/>
                </a:cubicBezTo>
                <a:lnTo>
                  <a:pt x="398816" y="1656180"/>
                </a:lnTo>
                <a:cubicBezTo>
                  <a:pt x="432560" y="1559460"/>
                  <a:pt x="367450" y="1400956"/>
                  <a:pt x="401194" y="1304236"/>
                </a:cubicBezTo>
                <a:lnTo>
                  <a:pt x="805942" y="1023574"/>
                </a:lnTo>
                <a:cubicBezTo>
                  <a:pt x="666907" y="935896"/>
                  <a:pt x="317807" y="971784"/>
                  <a:pt x="178772" y="884106"/>
                </a:cubicBezTo>
                <a:lnTo>
                  <a:pt x="0" y="63260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 rot="13754368">
            <a:off x="3216157" y="3910913"/>
            <a:ext cx="412433" cy="411636"/>
          </a:xfrm>
          <a:custGeom>
            <a:avLst/>
            <a:gdLst>
              <a:gd name="connsiteX0" fmla="*/ 1437 w 810975"/>
              <a:gd name="connsiteY0" fmla="*/ 323402 h 706871"/>
              <a:gd name="connsiteX1" fmla="*/ 285642 w 810975"/>
              <a:gd name="connsiteY1" fmla="*/ 619964 h 706871"/>
              <a:gd name="connsiteX2" fmla="*/ 594561 w 810975"/>
              <a:gd name="connsiteY2" fmla="*/ 706461 h 706871"/>
              <a:gd name="connsiteX3" fmla="*/ 804626 w 810975"/>
              <a:gd name="connsiteY3" fmla="*/ 595250 h 706871"/>
              <a:gd name="connsiteX4" fmla="*/ 755199 w 810975"/>
              <a:gd name="connsiteY4" fmla="*/ 360472 h 706871"/>
              <a:gd name="connsiteX5" fmla="*/ 742842 w 810975"/>
              <a:gd name="connsiteY5" fmla="*/ 150407 h 706871"/>
              <a:gd name="connsiteX6" fmla="*/ 730486 w 810975"/>
              <a:gd name="connsiteY6" fmla="*/ 2126 h 706871"/>
              <a:gd name="connsiteX7" fmla="*/ 643988 w 810975"/>
              <a:gd name="connsiteY7" fmla="*/ 261618 h 706871"/>
              <a:gd name="connsiteX8" fmla="*/ 260929 w 810975"/>
              <a:gd name="connsiteY8" fmla="*/ 88623 h 706871"/>
              <a:gd name="connsiteX9" fmla="*/ 409210 w 810975"/>
              <a:gd name="connsiteY9" fmla="*/ 397542 h 706871"/>
              <a:gd name="connsiteX10" fmla="*/ 1437 w 810975"/>
              <a:gd name="connsiteY10" fmla="*/ 323402 h 706871"/>
              <a:gd name="connsiteX0" fmla="*/ 871 w 983403"/>
              <a:gd name="connsiteY0" fmla="*/ 731175 h 737263"/>
              <a:gd name="connsiteX1" fmla="*/ 458070 w 983403"/>
              <a:gd name="connsiteY1" fmla="*/ 619964 h 737263"/>
              <a:gd name="connsiteX2" fmla="*/ 766989 w 983403"/>
              <a:gd name="connsiteY2" fmla="*/ 706461 h 737263"/>
              <a:gd name="connsiteX3" fmla="*/ 977054 w 983403"/>
              <a:gd name="connsiteY3" fmla="*/ 595250 h 737263"/>
              <a:gd name="connsiteX4" fmla="*/ 927627 w 983403"/>
              <a:gd name="connsiteY4" fmla="*/ 360472 h 737263"/>
              <a:gd name="connsiteX5" fmla="*/ 915270 w 983403"/>
              <a:gd name="connsiteY5" fmla="*/ 150407 h 737263"/>
              <a:gd name="connsiteX6" fmla="*/ 902914 w 983403"/>
              <a:gd name="connsiteY6" fmla="*/ 2126 h 737263"/>
              <a:gd name="connsiteX7" fmla="*/ 816416 w 983403"/>
              <a:gd name="connsiteY7" fmla="*/ 261618 h 737263"/>
              <a:gd name="connsiteX8" fmla="*/ 433357 w 983403"/>
              <a:gd name="connsiteY8" fmla="*/ 88623 h 737263"/>
              <a:gd name="connsiteX9" fmla="*/ 581638 w 983403"/>
              <a:gd name="connsiteY9" fmla="*/ 397542 h 737263"/>
              <a:gd name="connsiteX10" fmla="*/ 871 w 983403"/>
              <a:gd name="connsiteY10" fmla="*/ 731175 h 737263"/>
              <a:gd name="connsiteX0" fmla="*/ 4341 w 986873"/>
              <a:gd name="connsiteY0" fmla="*/ 731175 h 734712"/>
              <a:gd name="connsiteX1" fmla="*/ 461540 w 986873"/>
              <a:gd name="connsiteY1" fmla="*/ 619964 h 734712"/>
              <a:gd name="connsiteX2" fmla="*/ 770459 w 986873"/>
              <a:gd name="connsiteY2" fmla="*/ 706461 h 734712"/>
              <a:gd name="connsiteX3" fmla="*/ 980524 w 986873"/>
              <a:gd name="connsiteY3" fmla="*/ 595250 h 734712"/>
              <a:gd name="connsiteX4" fmla="*/ 931097 w 986873"/>
              <a:gd name="connsiteY4" fmla="*/ 360472 h 734712"/>
              <a:gd name="connsiteX5" fmla="*/ 918740 w 986873"/>
              <a:gd name="connsiteY5" fmla="*/ 150407 h 734712"/>
              <a:gd name="connsiteX6" fmla="*/ 906384 w 986873"/>
              <a:gd name="connsiteY6" fmla="*/ 2126 h 734712"/>
              <a:gd name="connsiteX7" fmla="*/ 819886 w 986873"/>
              <a:gd name="connsiteY7" fmla="*/ 261618 h 734712"/>
              <a:gd name="connsiteX8" fmla="*/ 436827 w 986873"/>
              <a:gd name="connsiteY8" fmla="*/ 88623 h 734712"/>
              <a:gd name="connsiteX9" fmla="*/ 585108 w 986873"/>
              <a:gd name="connsiteY9" fmla="*/ 397542 h 734712"/>
              <a:gd name="connsiteX10" fmla="*/ 251475 w 986873"/>
              <a:gd name="connsiteY10" fmla="*/ 459326 h 734712"/>
              <a:gd name="connsiteX11" fmla="*/ 4341 w 986873"/>
              <a:gd name="connsiteY11" fmla="*/ 731175 h 734712"/>
              <a:gd name="connsiteX0" fmla="*/ 4341 w 1004473"/>
              <a:gd name="connsiteY0" fmla="*/ 731109 h 734646"/>
              <a:gd name="connsiteX1" fmla="*/ 461540 w 1004473"/>
              <a:gd name="connsiteY1" fmla="*/ 619898 h 734646"/>
              <a:gd name="connsiteX2" fmla="*/ 770459 w 1004473"/>
              <a:gd name="connsiteY2" fmla="*/ 706395 h 734646"/>
              <a:gd name="connsiteX3" fmla="*/ 980524 w 1004473"/>
              <a:gd name="connsiteY3" fmla="*/ 595184 h 734646"/>
              <a:gd name="connsiteX4" fmla="*/ 992881 w 1004473"/>
              <a:gd name="connsiteY4" fmla="*/ 335692 h 734646"/>
              <a:gd name="connsiteX5" fmla="*/ 918740 w 1004473"/>
              <a:gd name="connsiteY5" fmla="*/ 150341 h 734646"/>
              <a:gd name="connsiteX6" fmla="*/ 906384 w 1004473"/>
              <a:gd name="connsiteY6" fmla="*/ 2060 h 734646"/>
              <a:gd name="connsiteX7" fmla="*/ 819886 w 1004473"/>
              <a:gd name="connsiteY7" fmla="*/ 261552 h 734646"/>
              <a:gd name="connsiteX8" fmla="*/ 436827 w 1004473"/>
              <a:gd name="connsiteY8" fmla="*/ 88557 h 734646"/>
              <a:gd name="connsiteX9" fmla="*/ 585108 w 1004473"/>
              <a:gd name="connsiteY9" fmla="*/ 397476 h 734646"/>
              <a:gd name="connsiteX10" fmla="*/ 251475 w 1004473"/>
              <a:gd name="connsiteY10" fmla="*/ 459260 h 734646"/>
              <a:gd name="connsiteX11" fmla="*/ 4341 w 1004473"/>
              <a:gd name="connsiteY11" fmla="*/ 731109 h 734646"/>
              <a:gd name="connsiteX0" fmla="*/ 4341 w 1228373"/>
              <a:gd name="connsiteY0" fmla="*/ 1057560 h 1061097"/>
              <a:gd name="connsiteX1" fmla="*/ 461540 w 1228373"/>
              <a:gd name="connsiteY1" fmla="*/ 946349 h 1061097"/>
              <a:gd name="connsiteX2" fmla="*/ 770459 w 1228373"/>
              <a:gd name="connsiteY2" fmla="*/ 1032846 h 1061097"/>
              <a:gd name="connsiteX3" fmla="*/ 980524 w 1228373"/>
              <a:gd name="connsiteY3" fmla="*/ 921635 h 1061097"/>
              <a:gd name="connsiteX4" fmla="*/ 992881 w 1228373"/>
              <a:gd name="connsiteY4" fmla="*/ 662143 h 1061097"/>
              <a:gd name="connsiteX5" fmla="*/ 1227659 w 1228373"/>
              <a:gd name="connsiteY5" fmla="*/ 7235 h 1061097"/>
              <a:gd name="connsiteX6" fmla="*/ 906384 w 1228373"/>
              <a:gd name="connsiteY6" fmla="*/ 328511 h 1061097"/>
              <a:gd name="connsiteX7" fmla="*/ 819886 w 1228373"/>
              <a:gd name="connsiteY7" fmla="*/ 588003 h 1061097"/>
              <a:gd name="connsiteX8" fmla="*/ 436827 w 1228373"/>
              <a:gd name="connsiteY8" fmla="*/ 415008 h 1061097"/>
              <a:gd name="connsiteX9" fmla="*/ 585108 w 1228373"/>
              <a:gd name="connsiteY9" fmla="*/ 723927 h 1061097"/>
              <a:gd name="connsiteX10" fmla="*/ 251475 w 1228373"/>
              <a:gd name="connsiteY10" fmla="*/ 785711 h 1061097"/>
              <a:gd name="connsiteX11" fmla="*/ 4341 w 1228373"/>
              <a:gd name="connsiteY11" fmla="*/ 1057560 h 1061097"/>
              <a:gd name="connsiteX0" fmla="*/ 4341 w 1230567"/>
              <a:gd name="connsiteY0" fmla="*/ 1072495 h 1076032"/>
              <a:gd name="connsiteX1" fmla="*/ 461540 w 1230567"/>
              <a:gd name="connsiteY1" fmla="*/ 961284 h 1076032"/>
              <a:gd name="connsiteX2" fmla="*/ 770459 w 1230567"/>
              <a:gd name="connsiteY2" fmla="*/ 1047781 h 1076032"/>
              <a:gd name="connsiteX3" fmla="*/ 980524 w 1230567"/>
              <a:gd name="connsiteY3" fmla="*/ 936570 h 1076032"/>
              <a:gd name="connsiteX4" fmla="*/ 992881 w 1230567"/>
              <a:gd name="connsiteY4" fmla="*/ 677078 h 1076032"/>
              <a:gd name="connsiteX5" fmla="*/ 1227659 w 1230567"/>
              <a:gd name="connsiteY5" fmla="*/ 22170 h 1076032"/>
              <a:gd name="connsiteX6" fmla="*/ 807530 w 1230567"/>
              <a:gd name="connsiteY6" fmla="*/ 195165 h 1076032"/>
              <a:gd name="connsiteX7" fmla="*/ 819886 w 1230567"/>
              <a:gd name="connsiteY7" fmla="*/ 602938 h 1076032"/>
              <a:gd name="connsiteX8" fmla="*/ 436827 w 1230567"/>
              <a:gd name="connsiteY8" fmla="*/ 429943 h 1076032"/>
              <a:gd name="connsiteX9" fmla="*/ 585108 w 1230567"/>
              <a:gd name="connsiteY9" fmla="*/ 738862 h 1076032"/>
              <a:gd name="connsiteX10" fmla="*/ 251475 w 1230567"/>
              <a:gd name="connsiteY10" fmla="*/ 800646 h 1076032"/>
              <a:gd name="connsiteX11" fmla="*/ 4341 w 1230567"/>
              <a:gd name="connsiteY11" fmla="*/ 1072495 h 1076032"/>
              <a:gd name="connsiteX0" fmla="*/ 4341 w 1231061"/>
              <a:gd name="connsiteY0" fmla="*/ 1053601 h 1057138"/>
              <a:gd name="connsiteX1" fmla="*/ 461540 w 1231061"/>
              <a:gd name="connsiteY1" fmla="*/ 942390 h 1057138"/>
              <a:gd name="connsiteX2" fmla="*/ 770459 w 1231061"/>
              <a:gd name="connsiteY2" fmla="*/ 1028887 h 1057138"/>
              <a:gd name="connsiteX3" fmla="*/ 980524 w 1231061"/>
              <a:gd name="connsiteY3" fmla="*/ 917676 h 1057138"/>
              <a:gd name="connsiteX4" fmla="*/ 992881 w 1231061"/>
              <a:gd name="connsiteY4" fmla="*/ 658184 h 1057138"/>
              <a:gd name="connsiteX5" fmla="*/ 1005238 w 1231061"/>
              <a:gd name="connsiteY5" fmla="*/ 312196 h 1057138"/>
              <a:gd name="connsiteX6" fmla="*/ 1227659 w 1231061"/>
              <a:gd name="connsiteY6" fmla="*/ 3276 h 1057138"/>
              <a:gd name="connsiteX7" fmla="*/ 807530 w 1231061"/>
              <a:gd name="connsiteY7" fmla="*/ 176271 h 1057138"/>
              <a:gd name="connsiteX8" fmla="*/ 819886 w 1231061"/>
              <a:gd name="connsiteY8" fmla="*/ 584044 h 1057138"/>
              <a:gd name="connsiteX9" fmla="*/ 436827 w 1231061"/>
              <a:gd name="connsiteY9" fmla="*/ 411049 h 1057138"/>
              <a:gd name="connsiteX10" fmla="*/ 585108 w 1231061"/>
              <a:gd name="connsiteY10" fmla="*/ 719968 h 1057138"/>
              <a:gd name="connsiteX11" fmla="*/ 251475 w 1231061"/>
              <a:gd name="connsiteY11" fmla="*/ 781752 h 1057138"/>
              <a:gd name="connsiteX12" fmla="*/ 4341 w 1231061"/>
              <a:gd name="connsiteY12" fmla="*/ 1053601 h 1057138"/>
              <a:gd name="connsiteX0" fmla="*/ 4341 w 1231061"/>
              <a:gd name="connsiteY0" fmla="*/ 1053601 h 1057138"/>
              <a:gd name="connsiteX1" fmla="*/ 461540 w 1231061"/>
              <a:gd name="connsiteY1" fmla="*/ 942390 h 1057138"/>
              <a:gd name="connsiteX2" fmla="*/ 770459 w 1231061"/>
              <a:gd name="connsiteY2" fmla="*/ 1028887 h 1057138"/>
              <a:gd name="connsiteX3" fmla="*/ 1029951 w 1231061"/>
              <a:gd name="connsiteY3" fmla="*/ 930033 h 1057138"/>
              <a:gd name="connsiteX4" fmla="*/ 992881 w 1231061"/>
              <a:gd name="connsiteY4" fmla="*/ 658184 h 1057138"/>
              <a:gd name="connsiteX5" fmla="*/ 1005238 w 1231061"/>
              <a:gd name="connsiteY5" fmla="*/ 312196 h 1057138"/>
              <a:gd name="connsiteX6" fmla="*/ 1227659 w 1231061"/>
              <a:gd name="connsiteY6" fmla="*/ 3276 h 1057138"/>
              <a:gd name="connsiteX7" fmla="*/ 807530 w 1231061"/>
              <a:gd name="connsiteY7" fmla="*/ 176271 h 1057138"/>
              <a:gd name="connsiteX8" fmla="*/ 819886 w 1231061"/>
              <a:gd name="connsiteY8" fmla="*/ 584044 h 1057138"/>
              <a:gd name="connsiteX9" fmla="*/ 436827 w 1231061"/>
              <a:gd name="connsiteY9" fmla="*/ 411049 h 1057138"/>
              <a:gd name="connsiteX10" fmla="*/ 585108 w 1231061"/>
              <a:gd name="connsiteY10" fmla="*/ 719968 h 1057138"/>
              <a:gd name="connsiteX11" fmla="*/ 251475 w 1231061"/>
              <a:gd name="connsiteY11" fmla="*/ 781752 h 1057138"/>
              <a:gd name="connsiteX12" fmla="*/ 4341 w 1231061"/>
              <a:gd name="connsiteY12" fmla="*/ 1053601 h 1057138"/>
              <a:gd name="connsiteX0" fmla="*/ 4341 w 1231061"/>
              <a:gd name="connsiteY0" fmla="*/ 1053601 h 1057138"/>
              <a:gd name="connsiteX1" fmla="*/ 461540 w 1231061"/>
              <a:gd name="connsiteY1" fmla="*/ 942390 h 1057138"/>
              <a:gd name="connsiteX2" fmla="*/ 770459 w 1231061"/>
              <a:gd name="connsiteY2" fmla="*/ 1028887 h 1057138"/>
              <a:gd name="connsiteX3" fmla="*/ 1029951 w 1231061"/>
              <a:gd name="connsiteY3" fmla="*/ 930033 h 1057138"/>
              <a:gd name="connsiteX4" fmla="*/ 992881 w 1231061"/>
              <a:gd name="connsiteY4" fmla="*/ 658184 h 1057138"/>
              <a:gd name="connsiteX5" fmla="*/ 1005238 w 1231061"/>
              <a:gd name="connsiteY5" fmla="*/ 312196 h 1057138"/>
              <a:gd name="connsiteX6" fmla="*/ 1227659 w 1231061"/>
              <a:gd name="connsiteY6" fmla="*/ 3276 h 1057138"/>
              <a:gd name="connsiteX7" fmla="*/ 807530 w 1231061"/>
              <a:gd name="connsiteY7" fmla="*/ 176271 h 1057138"/>
              <a:gd name="connsiteX8" fmla="*/ 819886 w 1231061"/>
              <a:gd name="connsiteY8" fmla="*/ 584044 h 1057138"/>
              <a:gd name="connsiteX9" fmla="*/ 436827 w 1231061"/>
              <a:gd name="connsiteY9" fmla="*/ 411049 h 1057138"/>
              <a:gd name="connsiteX10" fmla="*/ 585108 w 1231061"/>
              <a:gd name="connsiteY10" fmla="*/ 719968 h 1057138"/>
              <a:gd name="connsiteX11" fmla="*/ 251475 w 1231061"/>
              <a:gd name="connsiteY11" fmla="*/ 781752 h 1057138"/>
              <a:gd name="connsiteX12" fmla="*/ 4341 w 1231061"/>
              <a:gd name="connsiteY12" fmla="*/ 1053601 h 1057138"/>
              <a:gd name="connsiteX0" fmla="*/ 4341 w 1088125"/>
              <a:gd name="connsiteY0" fmla="*/ 1029559 h 1033096"/>
              <a:gd name="connsiteX1" fmla="*/ 461540 w 1088125"/>
              <a:gd name="connsiteY1" fmla="*/ 918348 h 1033096"/>
              <a:gd name="connsiteX2" fmla="*/ 770459 w 1088125"/>
              <a:gd name="connsiteY2" fmla="*/ 1004845 h 1033096"/>
              <a:gd name="connsiteX3" fmla="*/ 1029951 w 1088125"/>
              <a:gd name="connsiteY3" fmla="*/ 905991 h 1033096"/>
              <a:gd name="connsiteX4" fmla="*/ 992881 w 1088125"/>
              <a:gd name="connsiteY4" fmla="*/ 634142 h 1033096"/>
              <a:gd name="connsiteX5" fmla="*/ 1005238 w 1088125"/>
              <a:gd name="connsiteY5" fmla="*/ 288154 h 1033096"/>
              <a:gd name="connsiteX6" fmla="*/ 1079377 w 1088125"/>
              <a:gd name="connsiteY6" fmla="*/ 3947 h 1033096"/>
              <a:gd name="connsiteX7" fmla="*/ 807530 w 1088125"/>
              <a:gd name="connsiteY7" fmla="*/ 152229 h 1033096"/>
              <a:gd name="connsiteX8" fmla="*/ 819886 w 1088125"/>
              <a:gd name="connsiteY8" fmla="*/ 560002 h 1033096"/>
              <a:gd name="connsiteX9" fmla="*/ 436827 w 1088125"/>
              <a:gd name="connsiteY9" fmla="*/ 387007 h 1033096"/>
              <a:gd name="connsiteX10" fmla="*/ 585108 w 1088125"/>
              <a:gd name="connsiteY10" fmla="*/ 695926 h 1033096"/>
              <a:gd name="connsiteX11" fmla="*/ 251475 w 1088125"/>
              <a:gd name="connsiteY11" fmla="*/ 757710 h 1033096"/>
              <a:gd name="connsiteX12" fmla="*/ 4341 w 1088125"/>
              <a:gd name="connsiteY12" fmla="*/ 1029559 h 1033096"/>
              <a:gd name="connsiteX0" fmla="*/ 4341 w 1161067"/>
              <a:gd name="connsiteY0" fmla="*/ 1176127 h 1179664"/>
              <a:gd name="connsiteX1" fmla="*/ 461540 w 1161067"/>
              <a:gd name="connsiteY1" fmla="*/ 1064916 h 1179664"/>
              <a:gd name="connsiteX2" fmla="*/ 770459 w 1161067"/>
              <a:gd name="connsiteY2" fmla="*/ 1151413 h 1179664"/>
              <a:gd name="connsiteX3" fmla="*/ 1029951 w 1161067"/>
              <a:gd name="connsiteY3" fmla="*/ 1052559 h 1179664"/>
              <a:gd name="connsiteX4" fmla="*/ 992881 w 1161067"/>
              <a:gd name="connsiteY4" fmla="*/ 780710 h 1179664"/>
              <a:gd name="connsiteX5" fmla="*/ 1005238 w 1161067"/>
              <a:gd name="connsiteY5" fmla="*/ 434722 h 1179664"/>
              <a:gd name="connsiteX6" fmla="*/ 1156231 w 1161067"/>
              <a:gd name="connsiteY6" fmla="*/ 1753 h 1179664"/>
              <a:gd name="connsiteX7" fmla="*/ 807530 w 1161067"/>
              <a:gd name="connsiteY7" fmla="*/ 298797 h 1179664"/>
              <a:gd name="connsiteX8" fmla="*/ 819886 w 1161067"/>
              <a:gd name="connsiteY8" fmla="*/ 706570 h 1179664"/>
              <a:gd name="connsiteX9" fmla="*/ 436827 w 1161067"/>
              <a:gd name="connsiteY9" fmla="*/ 533575 h 1179664"/>
              <a:gd name="connsiteX10" fmla="*/ 585108 w 1161067"/>
              <a:gd name="connsiteY10" fmla="*/ 842494 h 1179664"/>
              <a:gd name="connsiteX11" fmla="*/ 251475 w 1161067"/>
              <a:gd name="connsiteY11" fmla="*/ 904278 h 1179664"/>
              <a:gd name="connsiteX12" fmla="*/ 4341 w 1161067"/>
              <a:gd name="connsiteY12" fmla="*/ 1176127 h 1179664"/>
              <a:gd name="connsiteX0" fmla="*/ 4341 w 1161067"/>
              <a:gd name="connsiteY0" fmla="*/ 1176127 h 1181662"/>
              <a:gd name="connsiteX1" fmla="*/ 461540 w 1161067"/>
              <a:gd name="connsiteY1" fmla="*/ 1091964 h 1181662"/>
              <a:gd name="connsiteX2" fmla="*/ 770459 w 1161067"/>
              <a:gd name="connsiteY2" fmla="*/ 1151413 h 1181662"/>
              <a:gd name="connsiteX3" fmla="*/ 1029951 w 1161067"/>
              <a:gd name="connsiteY3" fmla="*/ 1052559 h 1181662"/>
              <a:gd name="connsiteX4" fmla="*/ 992881 w 1161067"/>
              <a:gd name="connsiteY4" fmla="*/ 780710 h 1181662"/>
              <a:gd name="connsiteX5" fmla="*/ 1005238 w 1161067"/>
              <a:gd name="connsiteY5" fmla="*/ 434722 h 1181662"/>
              <a:gd name="connsiteX6" fmla="*/ 1156231 w 1161067"/>
              <a:gd name="connsiteY6" fmla="*/ 1753 h 1181662"/>
              <a:gd name="connsiteX7" fmla="*/ 807530 w 1161067"/>
              <a:gd name="connsiteY7" fmla="*/ 298797 h 1181662"/>
              <a:gd name="connsiteX8" fmla="*/ 819886 w 1161067"/>
              <a:gd name="connsiteY8" fmla="*/ 706570 h 1181662"/>
              <a:gd name="connsiteX9" fmla="*/ 436827 w 1161067"/>
              <a:gd name="connsiteY9" fmla="*/ 533575 h 1181662"/>
              <a:gd name="connsiteX10" fmla="*/ 585108 w 1161067"/>
              <a:gd name="connsiteY10" fmla="*/ 842494 h 1181662"/>
              <a:gd name="connsiteX11" fmla="*/ 251475 w 1161067"/>
              <a:gd name="connsiteY11" fmla="*/ 904278 h 1181662"/>
              <a:gd name="connsiteX12" fmla="*/ 4341 w 1161067"/>
              <a:gd name="connsiteY12" fmla="*/ 1176127 h 1181662"/>
              <a:gd name="connsiteX0" fmla="*/ 19869 w 1176595"/>
              <a:gd name="connsiteY0" fmla="*/ 1176127 h 1188476"/>
              <a:gd name="connsiteX1" fmla="*/ 477068 w 1176595"/>
              <a:gd name="connsiteY1" fmla="*/ 1091964 h 1188476"/>
              <a:gd name="connsiteX2" fmla="*/ 785987 w 1176595"/>
              <a:gd name="connsiteY2" fmla="*/ 1151413 h 1188476"/>
              <a:gd name="connsiteX3" fmla="*/ 1045479 w 1176595"/>
              <a:gd name="connsiteY3" fmla="*/ 1052559 h 1188476"/>
              <a:gd name="connsiteX4" fmla="*/ 1008409 w 1176595"/>
              <a:gd name="connsiteY4" fmla="*/ 780710 h 1188476"/>
              <a:gd name="connsiteX5" fmla="*/ 1020766 w 1176595"/>
              <a:gd name="connsiteY5" fmla="*/ 434722 h 1188476"/>
              <a:gd name="connsiteX6" fmla="*/ 1171759 w 1176595"/>
              <a:gd name="connsiteY6" fmla="*/ 1753 h 1188476"/>
              <a:gd name="connsiteX7" fmla="*/ 823058 w 1176595"/>
              <a:gd name="connsiteY7" fmla="*/ 298797 h 1188476"/>
              <a:gd name="connsiteX8" fmla="*/ 835414 w 1176595"/>
              <a:gd name="connsiteY8" fmla="*/ 706570 h 1188476"/>
              <a:gd name="connsiteX9" fmla="*/ 452355 w 1176595"/>
              <a:gd name="connsiteY9" fmla="*/ 533575 h 1188476"/>
              <a:gd name="connsiteX10" fmla="*/ 600636 w 1176595"/>
              <a:gd name="connsiteY10" fmla="*/ 842494 h 1188476"/>
              <a:gd name="connsiteX11" fmla="*/ 134255 w 1176595"/>
              <a:gd name="connsiteY11" fmla="*/ 775802 h 1188476"/>
              <a:gd name="connsiteX12" fmla="*/ 19869 w 1176595"/>
              <a:gd name="connsiteY12" fmla="*/ 1176127 h 1188476"/>
              <a:gd name="connsiteX0" fmla="*/ 11703 w 1259257"/>
              <a:gd name="connsiteY0" fmla="*/ 1378985 h 1385142"/>
              <a:gd name="connsiteX1" fmla="*/ 559730 w 1259257"/>
              <a:gd name="connsiteY1" fmla="*/ 1091964 h 1385142"/>
              <a:gd name="connsiteX2" fmla="*/ 868649 w 1259257"/>
              <a:gd name="connsiteY2" fmla="*/ 1151413 h 1385142"/>
              <a:gd name="connsiteX3" fmla="*/ 1128141 w 1259257"/>
              <a:gd name="connsiteY3" fmla="*/ 1052559 h 1385142"/>
              <a:gd name="connsiteX4" fmla="*/ 1091071 w 1259257"/>
              <a:gd name="connsiteY4" fmla="*/ 780710 h 1385142"/>
              <a:gd name="connsiteX5" fmla="*/ 1103428 w 1259257"/>
              <a:gd name="connsiteY5" fmla="*/ 434722 h 1385142"/>
              <a:gd name="connsiteX6" fmla="*/ 1254421 w 1259257"/>
              <a:gd name="connsiteY6" fmla="*/ 1753 h 1385142"/>
              <a:gd name="connsiteX7" fmla="*/ 905720 w 1259257"/>
              <a:gd name="connsiteY7" fmla="*/ 298797 h 1385142"/>
              <a:gd name="connsiteX8" fmla="*/ 918076 w 1259257"/>
              <a:gd name="connsiteY8" fmla="*/ 706570 h 1385142"/>
              <a:gd name="connsiteX9" fmla="*/ 535017 w 1259257"/>
              <a:gd name="connsiteY9" fmla="*/ 533575 h 1385142"/>
              <a:gd name="connsiteX10" fmla="*/ 683298 w 1259257"/>
              <a:gd name="connsiteY10" fmla="*/ 842494 h 1385142"/>
              <a:gd name="connsiteX11" fmla="*/ 216917 w 1259257"/>
              <a:gd name="connsiteY11" fmla="*/ 775802 h 1385142"/>
              <a:gd name="connsiteX12" fmla="*/ 11703 w 1259257"/>
              <a:gd name="connsiteY12" fmla="*/ 1378985 h 1385142"/>
              <a:gd name="connsiteX0" fmla="*/ 5618 w 1253172"/>
              <a:gd name="connsiteY0" fmla="*/ 1378985 h 1382633"/>
              <a:gd name="connsiteX1" fmla="*/ 553645 w 1253172"/>
              <a:gd name="connsiteY1" fmla="*/ 1091964 h 1382633"/>
              <a:gd name="connsiteX2" fmla="*/ 862564 w 1253172"/>
              <a:gd name="connsiteY2" fmla="*/ 1151413 h 1382633"/>
              <a:gd name="connsiteX3" fmla="*/ 1122056 w 1253172"/>
              <a:gd name="connsiteY3" fmla="*/ 1052559 h 1382633"/>
              <a:gd name="connsiteX4" fmla="*/ 1084986 w 1253172"/>
              <a:gd name="connsiteY4" fmla="*/ 780710 h 1382633"/>
              <a:gd name="connsiteX5" fmla="*/ 1097343 w 1253172"/>
              <a:gd name="connsiteY5" fmla="*/ 434722 h 1382633"/>
              <a:gd name="connsiteX6" fmla="*/ 1248336 w 1253172"/>
              <a:gd name="connsiteY6" fmla="*/ 1753 h 1382633"/>
              <a:gd name="connsiteX7" fmla="*/ 899635 w 1253172"/>
              <a:gd name="connsiteY7" fmla="*/ 298797 h 1382633"/>
              <a:gd name="connsiteX8" fmla="*/ 911991 w 1253172"/>
              <a:gd name="connsiteY8" fmla="*/ 706570 h 1382633"/>
              <a:gd name="connsiteX9" fmla="*/ 528932 w 1253172"/>
              <a:gd name="connsiteY9" fmla="*/ 533575 h 1382633"/>
              <a:gd name="connsiteX10" fmla="*/ 677213 w 1253172"/>
              <a:gd name="connsiteY10" fmla="*/ 842494 h 1382633"/>
              <a:gd name="connsiteX11" fmla="*/ 287686 w 1253172"/>
              <a:gd name="connsiteY11" fmla="*/ 856945 h 1382633"/>
              <a:gd name="connsiteX12" fmla="*/ 5618 w 1253172"/>
              <a:gd name="connsiteY12" fmla="*/ 1378985 h 1382633"/>
              <a:gd name="connsiteX0" fmla="*/ 5618 w 1130348"/>
              <a:gd name="connsiteY0" fmla="*/ 1097068 h 1100716"/>
              <a:gd name="connsiteX1" fmla="*/ 553645 w 1130348"/>
              <a:gd name="connsiteY1" fmla="*/ 810047 h 1100716"/>
              <a:gd name="connsiteX2" fmla="*/ 862564 w 1130348"/>
              <a:gd name="connsiteY2" fmla="*/ 869496 h 1100716"/>
              <a:gd name="connsiteX3" fmla="*/ 1122056 w 1130348"/>
              <a:gd name="connsiteY3" fmla="*/ 770642 h 1100716"/>
              <a:gd name="connsiteX4" fmla="*/ 1084986 w 1130348"/>
              <a:gd name="connsiteY4" fmla="*/ 498793 h 1100716"/>
              <a:gd name="connsiteX5" fmla="*/ 1097343 w 1130348"/>
              <a:gd name="connsiteY5" fmla="*/ 152805 h 1100716"/>
              <a:gd name="connsiteX6" fmla="*/ 1108601 w 1130348"/>
              <a:gd name="connsiteY6" fmla="*/ 84980 h 1100716"/>
              <a:gd name="connsiteX7" fmla="*/ 899635 w 1130348"/>
              <a:gd name="connsiteY7" fmla="*/ 16880 h 1100716"/>
              <a:gd name="connsiteX8" fmla="*/ 911991 w 1130348"/>
              <a:gd name="connsiteY8" fmla="*/ 424653 h 1100716"/>
              <a:gd name="connsiteX9" fmla="*/ 528932 w 1130348"/>
              <a:gd name="connsiteY9" fmla="*/ 251658 h 1100716"/>
              <a:gd name="connsiteX10" fmla="*/ 677213 w 1130348"/>
              <a:gd name="connsiteY10" fmla="*/ 560577 h 1100716"/>
              <a:gd name="connsiteX11" fmla="*/ 287686 w 1130348"/>
              <a:gd name="connsiteY11" fmla="*/ 575028 h 1100716"/>
              <a:gd name="connsiteX12" fmla="*/ 5618 w 1130348"/>
              <a:gd name="connsiteY12" fmla="*/ 1097068 h 1100716"/>
              <a:gd name="connsiteX0" fmla="*/ 5618 w 1124327"/>
              <a:gd name="connsiteY0" fmla="*/ 1023525 h 1027173"/>
              <a:gd name="connsiteX1" fmla="*/ 553645 w 1124327"/>
              <a:gd name="connsiteY1" fmla="*/ 736504 h 1027173"/>
              <a:gd name="connsiteX2" fmla="*/ 862564 w 1124327"/>
              <a:gd name="connsiteY2" fmla="*/ 795953 h 1027173"/>
              <a:gd name="connsiteX3" fmla="*/ 1122056 w 1124327"/>
              <a:gd name="connsiteY3" fmla="*/ 697099 h 1027173"/>
              <a:gd name="connsiteX4" fmla="*/ 1084986 w 1124327"/>
              <a:gd name="connsiteY4" fmla="*/ 425250 h 1027173"/>
              <a:gd name="connsiteX5" fmla="*/ 1097343 w 1124327"/>
              <a:gd name="connsiteY5" fmla="*/ 79262 h 1027173"/>
              <a:gd name="connsiteX6" fmla="*/ 1108601 w 1124327"/>
              <a:gd name="connsiteY6" fmla="*/ 11437 h 1027173"/>
              <a:gd name="connsiteX7" fmla="*/ 990462 w 1124327"/>
              <a:gd name="connsiteY7" fmla="*/ 132672 h 1027173"/>
              <a:gd name="connsiteX8" fmla="*/ 911991 w 1124327"/>
              <a:gd name="connsiteY8" fmla="*/ 351110 h 1027173"/>
              <a:gd name="connsiteX9" fmla="*/ 528932 w 1124327"/>
              <a:gd name="connsiteY9" fmla="*/ 178115 h 1027173"/>
              <a:gd name="connsiteX10" fmla="*/ 677213 w 1124327"/>
              <a:gd name="connsiteY10" fmla="*/ 487034 h 1027173"/>
              <a:gd name="connsiteX11" fmla="*/ 287686 w 1124327"/>
              <a:gd name="connsiteY11" fmla="*/ 501485 h 1027173"/>
              <a:gd name="connsiteX12" fmla="*/ 5618 w 1124327"/>
              <a:gd name="connsiteY12" fmla="*/ 1023525 h 1027173"/>
              <a:gd name="connsiteX0" fmla="*/ 1128 w 1119837"/>
              <a:gd name="connsiteY0" fmla="*/ 1023525 h 1026261"/>
              <a:gd name="connsiteX1" fmla="*/ 549155 w 1119837"/>
              <a:gd name="connsiteY1" fmla="*/ 736504 h 1026261"/>
              <a:gd name="connsiteX2" fmla="*/ 858074 w 1119837"/>
              <a:gd name="connsiteY2" fmla="*/ 795953 h 1026261"/>
              <a:gd name="connsiteX3" fmla="*/ 1117566 w 1119837"/>
              <a:gd name="connsiteY3" fmla="*/ 697099 h 1026261"/>
              <a:gd name="connsiteX4" fmla="*/ 1080496 w 1119837"/>
              <a:gd name="connsiteY4" fmla="*/ 425250 h 1026261"/>
              <a:gd name="connsiteX5" fmla="*/ 1092853 w 1119837"/>
              <a:gd name="connsiteY5" fmla="*/ 79262 h 1026261"/>
              <a:gd name="connsiteX6" fmla="*/ 1104111 w 1119837"/>
              <a:gd name="connsiteY6" fmla="*/ 11437 h 1026261"/>
              <a:gd name="connsiteX7" fmla="*/ 985972 w 1119837"/>
              <a:gd name="connsiteY7" fmla="*/ 132672 h 1026261"/>
              <a:gd name="connsiteX8" fmla="*/ 907501 w 1119837"/>
              <a:gd name="connsiteY8" fmla="*/ 351110 h 1026261"/>
              <a:gd name="connsiteX9" fmla="*/ 524442 w 1119837"/>
              <a:gd name="connsiteY9" fmla="*/ 178115 h 1026261"/>
              <a:gd name="connsiteX10" fmla="*/ 672723 w 1119837"/>
              <a:gd name="connsiteY10" fmla="*/ 487034 h 1026261"/>
              <a:gd name="connsiteX11" fmla="*/ 410990 w 1119837"/>
              <a:gd name="connsiteY11" fmla="*/ 536157 h 1026261"/>
              <a:gd name="connsiteX12" fmla="*/ 1128 w 1119837"/>
              <a:gd name="connsiteY12" fmla="*/ 1023525 h 1026261"/>
              <a:gd name="connsiteX0" fmla="*/ 2526 w 924630"/>
              <a:gd name="connsiteY0" fmla="*/ 789485 h 801035"/>
              <a:gd name="connsiteX1" fmla="*/ 353948 w 924630"/>
              <a:gd name="connsiteY1" fmla="*/ 736504 h 801035"/>
              <a:gd name="connsiteX2" fmla="*/ 662867 w 924630"/>
              <a:gd name="connsiteY2" fmla="*/ 795953 h 801035"/>
              <a:gd name="connsiteX3" fmla="*/ 922359 w 924630"/>
              <a:gd name="connsiteY3" fmla="*/ 697099 h 801035"/>
              <a:gd name="connsiteX4" fmla="*/ 885289 w 924630"/>
              <a:gd name="connsiteY4" fmla="*/ 425250 h 801035"/>
              <a:gd name="connsiteX5" fmla="*/ 897646 w 924630"/>
              <a:gd name="connsiteY5" fmla="*/ 79262 h 801035"/>
              <a:gd name="connsiteX6" fmla="*/ 908904 w 924630"/>
              <a:gd name="connsiteY6" fmla="*/ 11437 h 801035"/>
              <a:gd name="connsiteX7" fmla="*/ 790765 w 924630"/>
              <a:gd name="connsiteY7" fmla="*/ 132672 h 801035"/>
              <a:gd name="connsiteX8" fmla="*/ 712294 w 924630"/>
              <a:gd name="connsiteY8" fmla="*/ 351110 h 801035"/>
              <a:gd name="connsiteX9" fmla="*/ 329235 w 924630"/>
              <a:gd name="connsiteY9" fmla="*/ 178115 h 801035"/>
              <a:gd name="connsiteX10" fmla="*/ 477516 w 924630"/>
              <a:gd name="connsiteY10" fmla="*/ 487034 h 801035"/>
              <a:gd name="connsiteX11" fmla="*/ 215783 w 924630"/>
              <a:gd name="connsiteY11" fmla="*/ 536157 h 801035"/>
              <a:gd name="connsiteX12" fmla="*/ 2526 w 924630"/>
              <a:gd name="connsiteY12" fmla="*/ 789485 h 801035"/>
              <a:gd name="connsiteX0" fmla="*/ 2526 w 952449"/>
              <a:gd name="connsiteY0" fmla="*/ 789485 h 797089"/>
              <a:gd name="connsiteX1" fmla="*/ 353948 w 952449"/>
              <a:gd name="connsiteY1" fmla="*/ 736504 h 797089"/>
              <a:gd name="connsiteX2" fmla="*/ 662867 w 952449"/>
              <a:gd name="connsiteY2" fmla="*/ 795953 h 797089"/>
              <a:gd name="connsiteX3" fmla="*/ 922359 w 952449"/>
              <a:gd name="connsiteY3" fmla="*/ 697099 h 797089"/>
              <a:gd name="connsiteX4" fmla="*/ 944271 w 952449"/>
              <a:gd name="connsiteY4" fmla="*/ 425250 h 797089"/>
              <a:gd name="connsiteX5" fmla="*/ 897646 w 952449"/>
              <a:gd name="connsiteY5" fmla="*/ 79262 h 797089"/>
              <a:gd name="connsiteX6" fmla="*/ 908904 w 952449"/>
              <a:gd name="connsiteY6" fmla="*/ 11437 h 797089"/>
              <a:gd name="connsiteX7" fmla="*/ 790765 w 952449"/>
              <a:gd name="connsiteY7" fmla="*/ 132672 h 797089"/>
              <a:gd name="connsiteX8" fmla="*/ 712294 w 952449"/>
              <a:gd name="connsiteY8" fmla="*/ 351110 h 797089"/>
              <a:gd name="connsiteX9" fmla="*/ 329235 w 952449"/>
              <a:gd name="connsiteY9" fmla="*/ 178115 h 797089"/>
              <a:gd name="connsiteX10" fmla="*/ 477516 w 952449"/>
              <a:gd name="connsiteY10" fmla="*/ 487034 h 797089"/>
              <a:gd name="connsiteX11" fmla="*/ 215783 w 952449"/>
              <a:gd name="connsiteY11" fmla="*/ 536157 h 797089"/>
              <a:gd name="connsiteX12" fmla="*/ 2526 w 952449"/>
              <a:gd name="connsiteY12" fmla="*/ 789485 h 79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52449" h="797089">
                <a:moveTo>
                  <a:pt x="2526" y="789485"/>
                </a:moveTo>
                <a:cubicBezTo>
                  <a:pt x="25553" y="822876"/>
                  <a:pt x="243891" y="735426"/>
                  <a:pt x="353948" y="736504"/>
                </a:cubicBezTo>
                <a:cubicBezTo>
                  <a:pt x="464005" y="737582"/>
                  <a:pt x="568132" y="802520"/>
                  <a:pt x="662867" y="795953"/>
                </a:cubicBezTo>
                <a:cubicBezTo>
                  <a:pt x="757602" y="789386"/>
                  <a:pt x="875458" y="758883"/>
                  <a:pt x="922359" y="697099"/>
                </a:cubicBezTo>
                <a:cubicBezTo>
                  <a:pt x="969260" y="635315"/>
                  <a:pt x="948390" y="528223"/>
                  <a:pt x="944271" y="425250"/>
                </a:cubicBezTo>
                <a:cubicBezTo>
                  <a:pt x="940152" y="322277"/>
                  <a:pt x="858516" y="188413"/>
                  <a:pt x="897646" y="79262"/>
                </a:cubicBezTo>
                <a:cubicBezTo>
                  <a:pt x="936776" y="-29889"/>
                  <a:pt x="926717" y="2535"/>
                  <a:pt x="908904" y="11437"/>
                </a:cubicBezTo>
                <a:cubicBezTo>
                  <a:pt x="891091" y="20339"/>
                  <a:pt x="823533" y="76060"/>
                  <a:pt x="790765" y="132672"/>
                </a:cubicBezTo>
                <a:cubicBezTo>
                  <a:pt x="757997" y="189284"/>
                  <a:pt x="789216" y="343536"/>
                  <a:pt x="712294" y="351110"/>
                </a:cubicBezTo>
                <a:cubicBezTo>
                  <a:pt x="635372" y="358684"/>
                  <a:pt x="368365" y="155461"/>
                  <a:pt x="329235" y="178115"/>
                </a:cubicBezTo>
                <a:cubicBezTo>
                  <a:pt x="290105" y="200769"/>
                  <a:pt x="496425" y="427360"/>
                  <a:pt x="477516" y="487034"/>
                </a:cubicBezTo>
                <a:cubicBezTo>
                  <a:pt x="458607" y="546708"/>
                  <a:pt x="312578" y="480552"/>
                  <a:pt x="215783" y="536157"/>
                </a:cubicBezTo>
                <a:cubicBezTo>
                  <a:pt x="118989" y="591763"/>
                  <a:pt x="-20501" y="756094"/>
                  <a:pt x="2526" y="789485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256929" y="3624245"/>
            <a:ext cx="144016" cy="144016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5-конечная звезда 5"/>
          <p:cNvSpPr/>
          <p:nvPr/>
        </p:nvSpPr>
        <p:spPr>
          <a:xfrm rot="1755018">
            <a:off x="2210632" y="2718530"/>
            <a:ext cx="763910" cy="664299"/>
          </a:xfrm>
          <a:custGeom>
            <a:avLst/>
            <a:gdLst>
              <a:gd name="connsiteX0" fmla="*/ 2 w 2088232"/>
              <a:gd name="connsiteY0" fmla="*/ 632604 h 1656184"/>
              <a:gd name="connsiteX1" fmla="*/ 797638 w 2088232"/>
              <a:gd name="connsiteY1" fmla="*/ 632609 h 1656184"/>
              <a:gd name="connsiteX2" fmla="*/ 1044116 w 2088232"/>
              <a:gd name="connsiteY2" fmla="*/ 0 h 1656184"/>
              <a:gd name="connsiteX3" fmla="*/ 1290594 w 2088232"/>
              <a:gd name="connsiteY3" fmla="*/ 632609 h 1656184"/>
              <a:gd name="connsiteX4" fmla="*/ 2088230 w 2088232"/>
              <a:gd name="connsiteY4" fmla="*/ 632604 h 1656184"/>
              <a:gd name="connsiteX5" fmla="*/ 1442926 w 2088232"/>
              <a:gd name="connsiteY5" fmla="*/ 1023574 h 1656184"/>
              <a:gd name="connsiteX6" fmla="*/ 1689414 w 2088232"/>
              <a:gd name="connsiteY6" fmla="*/ 1656180 h 1656184"/>
              <a:gd name="connsiteX7" fmla="*/ 1044116 w 2088232"/>
              <a:gd name="connsiteY7" fmla="*/ 1265203 h 1656184"/>
              <a:gd name="connsiteX8" fmla="*/ 398818 w 2088232"/>
              <a:gd name="connsiteY8" fmla="*/ 1656180 h 1656184"/>
              <a:gd name="connsiteX9" fmla="*/ 645306 w 2088232"/>
              <a:gd name="connsiteY9" fmla="*/ 1023574 h 1656184"/>
              <a:gd name="connsiteX10" fmla="*/ 2 w 2088232"/>
              <a:gd name="connsiteY10" fmla="*/ 632604 h 1656184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1044114 w 2088228"/>
              <a:gd name="connsiteY3" fmla="*/ 0 h 1656180"/>
              <a:gd name="connsiteX4" fmla="*/ 1290592 w 2088228"/>
              <a:gd name="connsiteY4" fmla="*/ 632609 h 1656180"/>
              <a:gd name="connsiteX5" fmla="*/ 2088228 w 2088228"/>
              <a:gd name="connsiteY5" fmla="*/ 632604 h 1656180"/>
              <a:gd name="connsiteX6" fmla="*/ 1442924 w 2088228"/>
              <a:gd name="connsiteY6" fmla="*/ 1023574 h 1656180"/>
              <a:gd name="connsiteX7" fmla="*/ 1689412 w 2088228"/>
              <a:gd name="connsiteY7" fmla="*/ 1656180 h 1656180"/>
              <a:gd name="connsiteX8" fmla="*/ 1044114 w 2088228"/>
              <a:gd name="connsiteY8" fmla="*/ 1265203 h 1656180"/>
              <a:gd name="connsiteX9" fmla="*/ 398816 w 2088228"/>
              <a:gd name="connsiteY9" fmla="*/ 1656180 h 1656180"/>
              <a:gd name="connsiteX10" fmla="*/ 645304 w 2088228"/>
              <a:gd name="connsiteY10" fmla="*/ 1023574 h 1656180"/>
              <a:gd name="connsiteX11" fmla="*/ 0 w 2088228"/>
              <a:gd name="connsiteY11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1044114 w 2088228"/>
              <a:gd name="connsiteY3" fmla="*/ 0 h 1656180"/>
              <a:gd name="connsiteX4" fmla="*/ 1290592 w 2088228"/>
              <a:gd name="connsiteY4" fmla="*/ 632609 h 1656180"/>
              <a:gd name="connsiteX5" fmla="*/ 2088228 w 2088228"/>
              <a:gd name="connsiteY5" fmla="*/ 632604 h 1656180"/>
              <a:gd name="connsiteX6" fmla="*/ 1442924 w 2088228"/>
              <a:gd name="connsiteY6" fmla="*/ 1023574 h 1656180"/>
              <a:gd name="connsiteX7" fmla="*/ 1689412 w 2088228"/>
              <a:gd name="connsiteY7" fmla="*/ 1656180 h 1656180"/>
              <a:gd name="connsiteX8" fmla="*/ 1044114 w 2088228"/>
              <a:gd name="connsiteY8" fmla="*/ 1265203 h 1656180"/>
              <a:gd name="connsiteX9" fmla="*/ 398816 w 2088228"/>
              <a:gd name="connsiteY9" fmla="*/ 1656180 h 1656180"/>
              <a:gd name="connsiteX10" fmla="*/ 645304 w 2088228"/>
              <a:gd name="connsiteY10" fmla="*/ 1023574 h 1656180"/>
              <a:gd name="connsiteX11" fmla="*/ 191129 w 2088228"/>
              <a:gd name="connsiteY11" fmla="*/ 847036 h 1656180"/>
              <a:gd name="connsiteX12" fmla="*/ 0 w 2088228"/>
              <a:gd name="connsiteY12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1044114 w 2088228"/>
              <a:gd name="connsiteY3" fmla="*/ 0 h 1656180"/>
              <a:gd name="connsiteX4" fmla="*/ 1290592 w 2088228"/>
              <a:gd name="connsiteY4" fmla="*/ 632609 h 1656180"/>
              <a:gd name="connsiteX5" fmla="*/ 2088228 w 2088228"/>
              <a:gd name="connsiteY5" fmla="*/ 632604 h 1656180"/>
              <a:gd name="connsiteX6" fmla="*/ 1442924 w 2088228"/>
              <a:gd name="connsiteY6" fmla="*/ 1023574 h 1656180"/>
              <a:gd name="connsiteX7" fmla="*/ 1689412 w 2088228"/>
              <a:gd name="connsiteY7" fmla="*/ 1656180 h 1656180"/>
              <a:gd name="connsiteX8" fmla="*/ 1044114 w 2088228"/>
              <a:gd name="connsiteY8" fmla="*/ 1265203 h 1656180"/>
              <a:gd name="connsiteX9" fmla="*/ 398816 w 2088228"/>
              <a:gd name="connsiteY9" fmla="*/ 1656180 h 1656180"/>
              <a:gd name="connsiteX10" fmla="*/ 645304 w 2088228"/>
              <a:gd name="connsiteY10" fmla="*/ 1023574 h 1656180"/>
              <a:gd name="connsiteX11" fmla="*/ 178772 w 2088228"/>
              <a:gd name="connsiteY11" fmla="*/ 884106 h 1656180"/>
              <a:gd name="connsiteX12" fmla="*/ 0 w 2088228"/>
              <a:gd name="connsiteY12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90592 w 2088228"/>
              <a:gd name="connsiteY5" fmla="*/ 632609 h 1656180"/>
              <a:gd name="connsiteX6" fmla="*/ 2088228 w 2088228"/>
              <a:gd name="connsiteY6" fmla="*/ 632604 h 1656180"/>
              <a:gd name="connsiteX7" fmla="*/ 1442924 w 2088228"/>
              <a:gd name="connsiteY7" fmla="*/ 1023574 h 1656180"/>
              <a:gd name="connsiteX8" fmla="*/ 1689412 w 2088228"/>
              <a:gd name="connsiteY8" fmla="*/ 1656180 h 1656180"/>
              <a:gd name="connsiteX9" fmla="*/ 1044114 w 2088228"/>
              <a:gd name="connsiteY9" fmla="*/ 1265203 h 1656180"/>
              <a:gd name="connsiteX10" fmla="*/ 398816 w 2088228"/>
              <a:gd name="connsiteY10" fmla="*/ 1656180 h 1656180"/>
              <a:gd name="connsiteX11" fmla="*/ 645304 w 2088228"/>
              <a:gd name="connsiteY11" fmla="*/ 1023574 h 1656180"/>
              <a:gd name="connsiteX12" fmla="*/ 178772 w 2088228"/>
              <a:gd name="connsiteY12" fmla="*/ 884106 h 1656180"/>
              <a:gd name="connsiteX13" fmla="*/ 0 w 2088228"/>
              <a:gd name="connsiteY13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2088228 w 2088228"/>
              <a:gd name="connsiteY7" fmla="*/ 632604 h 1656180"/>
              <a:gd name="connsiteX8" fmla="*/ 1442924 w 2088228"/>
              <a:gd name="connsiteY8" fmla="*/ 1023574 h 1656180"/>
              <a:gd name="connsiteX9" fmla="*/ 1689412 w 2088228"/>
              <a:gd name="connsiteY9" fmla="*/ 1656180 h 1656180"/>
              <a:gd name="connsiteX10" fmla="*/ 1044114 w 2088228"/>
              <a:gd name="connsiteY10" fmla="*/ 1265203 h 1656180"/>
              <a:gd name="connsiteX11" fmla="*/ 398816 w 2088228"/>
              <a:gd name="connsiteY11" fmla="*/ 1656180 h 1656180"/>
              <a:gd name="connsiteX12" fmla="*/ 645304 w 2088228"/>
              <a:gd name="connsiteY12" fmla="*/ 1023574 h 1656180"/>
              <a:gd name="connsiteX13" fmla="*/ 178772 w 2088228"/>
              <a:gd name="connsiteY13" fmla="*/ 884106 h 1656180"/>
              <a:gd name="connsiteX14" fmla="*/ 0 w 2088228"/>
              <a:gd name="connsiteY14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442924 w 2088228"/>
              <a:gd name="connsiteY9" fmla="*/ 1023574 h 1656180"/>
              <a:gd name="connsiteX10" fmla="*/ 1689412 w 2088228"/>
              <a:gd name="connsiteY10" fmla="*/ 1656180 h 1656180"/>
              <a:gd name="connsiteX11" fmla="*/ 1044114 w 2088228"/>
              <a:gd name="connsiteY11" fmla="*/ 1265203 h 1656180"/>
              <a:gd name="connsiteX12" fmla="*/ 398816 w 2088228"/>
              <a:gd name="connsiteY12" fmla="*/ 1656180 h 1656180"/>
              <a:gd name="connsiteX13" fmla="*/ 645304 w 2088228"/>
              <a:gd name="connsiteY13" fmla="*/ 1023574 h 1656180"/>
              <a:gd name="connsiteX14" fmla="*/ 178772 w 2088228"/>
              <a:gd name="connsiteY14" fmla="*/ 884106 h 1656180"/>
              <a:gd name="connsiteX15" fmla="*/ 0 w 2088228"/>
              <a:gd name="connsiteY15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89412 w 2088228"/>
              <a:gd name="connsiteY11" fmla="*/ 1656180 h 1656180"/>
              <a:gd name="connsiteX12" fmla="*/ 1044114 w 2088228"/>
              <a:gd name="connsiteY12" fmla="*/ 1265203 h 1656180"/>
              <a:gd name="connsiteX13" fmla="*/ 398816 w 2088228"/>
              <a:gd name="connsiteY13" fmla="*/ 1656180 h 1656180"/>
              <a:gd name="connsiteX14" fmla="*/ 645304 w 2088228"/>
              <a:gd name="connsiteY14" fmla="*/ 1023574 h 1656180"/>
              <a:gd name="connsiteX15" fmla="*/ 178772 w 2088228"/>
              <a:gd name="connsiteY15" fmla="*/ 884106 h 1656180"/>
              <a:gd name="connsiteX16" fmla="*/ 0 w 2088228"/>
              <a:gd name="connsiteY16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044114 w 2088228"/>
              <a:gd name="connsiteY13" fmla="*/ 1265203 h 1656180"/>
              <a:gd name="connsiteX14" fmla="*/ 398816 w 2088228"/>
              <a:gd name="connsiteY14" fmla="*/ 1656180 h 1656180"/>
              <a:gd name="connsiteX15" fmla="*/ 645304 w 2088228"/>
              <a:gd name="connsiteY15" fmla="*/ 1023574 h 1656180"/>
              <a:gd name="connsiteX16" fmla="*/ 178772 w 2088228"/>
              <a:gd name="connsiteY16" fmla="*/ 884106 h 1656180"/>
              <a:gd name="connsiteX17" fmla="*/ 0 w 2088228"/>
              <a:gd name="connsiteY17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398816 w 2088228"/>
              <a:gd name="connsiteY15" fmla="*/ 1656180 h 1656180"/>
              <a:gd name="connsiteX16" fmla="*/ 645304 w 2088228"/>
              <a:gd name="connsiteY16" fmla="*/ 1023574 h 1656180"/>
              <a:gd name="connsiteX17" fmla="*/ 178772 w 2088228"/>
              <a:gd name="connsiteY17" fmla="*/ 884106 h 1656180"/>
              <a:gd name="connsiteX18" fmla="*/ 0 w 2088228"/>
              <a:gd name="connsiteY18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645304 w 2088228"/>
              <a:gd name="connsiteY17" fmla="*/ 1023574 h 1656180"/>
              <a:gd name="connsiteX18" fmla="*/ 178772 w 2088228"/>
              <a:gd name="connsiteY18" fmla="*/ 884106 h 1656180"/>
              <a:gd name="connsiteX19" fmla="*/ 0 w 2088228"/>
              <a:gd name="connsiteY19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104565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104565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805942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192128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104565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805942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088228" h="1656180">
                <a:moveTo>
                  <a:pt x="0" y="632604"/>
                </a:moveTo>
                <a:cubicBezTo>
                  <a:pt x="109018" y="634060"/>
                  <a:pt x="218035" y="499591"/>
                  <a:pt x="327053" y="501047"/>
                </a:cubicBezTo>
                <a:lnTo>
                  <a:pt x="871776" y="817961"/>
                </a:lnTo>
                <a:cubicBezTo>
                  <a:pt x="916742" y="695847"/>
                  <a:pt x="764001" y="314242"/>
                  <a:pt x="808967" y="192128"/>
                </a:cubicBezTo>
                <a:lnTo>
                  <a:pt x="1044114" y="0"/>
                </a:lnTo>
                <a:cubicBezTo>
                  <a:pt x="1072823" y="80518"/>
                  <a:pt x="1249814" y="136323"/>
                  <a:pt x="1278523" y="216841"/>
                </a:cubicBezTo>
                <a:lnTo>
                  <a:pt x="1154668" y="805604"/>
                </a:lnTo>
                <a:cubicBezTo>
                  <a:pt x="1298926" y="802939"/>
                  <a:pt x="1616179" y="466641"/>
                  <a:pt x="1760437" y="463976"/>
                </a:cubicBezTo>
                <a:lnTo>
                  <a:pt x="2088228" y="632604"/>
                </a:lnTo>
                <a:cubicBezTo>
                  <a:pt x="1987202" y="691725"/>
                  <a:pt x="1997387" y="824985"/>
                  <a:pt x="1896361" y="884106"/>
                </a:cubicBezTo>
                <a:lnTo>
                  <a:pt x="1183432" y="986504"/>
                </a:lnTo>
                <a:cubicBezTo>
                  <a:pt x="1223367" y="1084177"/>
                  <a:pt x="1658718" y="1218920"/>
                  <a:pt x="1698653" y="1316593"/>
                </a:cubicBezTo>
                <a:lnTo>
                  <a:pt x="1689412" y="1656180"/>
                </a:lnTo>
                <a:cubicBezTo>
                  <a:pt x="1597757" y="1600649"/>
                  <a:pt x="1444319" y="1643972"/>
                  <a:pt x="1352664" y="1588441"/>
                </a:cubicBezTo>
                <a:lnTo>
                  <a:pt x="1044114" y="1104565"/>
                </a:lnTo>
                <a:cubicBezTo>
                  <a:pt x="928661" y="1179360"/>
                  <a:pt x="887349" y="1513646"/>
                  <a:pt x="771896" y="1588441"/>
                </a:cubicBezTo>
                <a:lnTo>
                  <a:pt x="398816" y="1656180"/>
                </a:lnTo>
                <a:cubicBezTo>
                  <a:pt x="432560" y="1559460"/>
                  <a:pt x="367450" y="1400956"/>
                  <a:pt x="401194" y="1304236"/>
                </a:cubicBezTo>
                <a:lnTo>
                  <a:pt x="805942" y="1023574"/>
                </a:lnTo>
                <a:cubicBezTo>
                  <a:pt x="666907" y="935896"/>
                  <a:pt x="317807" y="971784"/>
                  <a:pt x="178772" y="884106"/>
                </a:cubicBezTo>
                <a:lnTo>
                  <a:pt x="0" y="63260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2486778" y="2971205"/>
            <a:ext cx="144016" cy="158947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5436096" y="2902210"/>
            <a:ext cx="1080120" cy="454782"/>
          </a:xfrm>
          <a:prstGeom prst="rect">
            <a:avLst/>
          </a:prstGeom>
          <a:solidFill>
            <a:srgbClr val="33CCFF"/>
          </a:solidFill>
          <a:ln>
            <a:solidFill>
              <a:srgbClr val="33CCFF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5436096" y="3581748"/>
            <a:ext cx="1080120" cy="45478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5436096" y="4250006"/>
            <a:ext cx="1080120" cy="454782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6894512" y="2868542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50см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894512" y="3547529"/>
            <a:ext cx="1853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10см²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893954" y="4207719"/>
            <a:ext cx="1853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10см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Заголовок 1"/>
          <p:cNvSpPr>
            <a:spLocks noGrp="1"/>
          </p:cNvSpPr>
          <p:nvPr>
            <p:ph type="ctrTitle"/>
          </p:nvPr>
        </p:nvSpPr>
        <p:spPr>
          <a:xfrm>
            <a:off x="684213" y="476250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ru-RU" sz="2800" dirty="0">
                <a:latin typeface="Arial" pitchFamily="34" charset="0"/>
                <a:cs typeface="Arial" pitchFamily="34" charset="0"/>
              </a:rPr>
              <a:t>6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 Используя формулу площади квадрата, найдите а, если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S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=100см².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Управляющая кнопка: далее 32">
            <a:hlinkClick r:id="" action="ppaction://hlinkshowjump?jump=nextslide" highlightClick="1"/>
          </p:cNvPr>
          <p:cNvSpPr/>
          <p:nvPr/>
        </p:nvSpPr>
        <p:spPr>
          <a:xfrm>
            <a:off x="7956376" y="6021288"/>
            <a:ext cx="1080120" cy="720080"/>
          </a:xfrm>
          <a:prstGeom prst="actionButtonForwardNext">
            <a:avLst/>
          </a:prstGeom>
          <a:solidFill>
            <a:srgbClr val="00B0F0"/>
          </a:solidFill>
          <a:ln>
            <a:solidFill>
              <a:srgbClr val="33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473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5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25" grpId="0" animBg="1"/>
      <p:bldP spid="26" grpId="0" animBg="1"/>
      <p:bldP spid="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2109717"/>
            <a:ext cx="4032448" cy="4176464"/>
          </a:xfrm>
          <a:prstGeom prst="rect">
            <a:avLst/>
          </a:prstGeom>
          <a:solidFill>
            <a:srgbClr val="FF99FF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7"/>
          <p:cNvSpPr/>
          <p:nvPr/>
        </p:nvSpPr>
        <p:spPr>
          <a:xfrm rot="1311339" flipH="1">
            <a:off x="2753937" y="3149264"/>
            <a:ext cx="1038053" cy="2196344"/>
          </a:xfrm>
          <a:custGeom>
            <a:avLst/>
            <a:gdLst>
              <a:gd name="connsiteX0" fmla="*/ 0 w 432048"/>
              <a:gd name="connsiteY0" fmla="*/ 900100 h 1800200"/>
              <a:gd name="connsiteX1" fmla="*/ 216024 w 432048"/>
              <a:gd name="connsiteY1" fmla="*/ 0 h 1800200"/>
              <a:gd name="connsiteX2" fmla="*/ 432048 w 432048"/>
              <a:gd name="connsiteY2" fmla="*/ 900100 h 1800200"/>
              <a:gd name="connsiteX3" fmla="*/ 216024 w 432048"/>
              <a:gd name="connsiteY3" fmla="*/ 1800200 h 1800200"/>
              <a:gd name="connsiteX4" fmla="*/ 0 w 432048"/>
              <a:gd name="connsiteY4" fmla="*/ 900100 h 1800200"/>
              <a:gd name="connsiteX0" fmla="*/ 113024 w 545072"/>
              <a:gd name="connsiteY0" fmla="*/ 900100 h 1802419"/>
              <a:gd name="connsiteX1" fmla="*/ 329048 w 545072"/>
              <a:gd name="connsiteY1" fmla="*/ 0 h 1802419"/>
              <a:gd name="connsiteX2" fmla="*/ 545072 w 545072"/>
              <a:gd name="connsiteY2" fmla="*/ 900100 h 1802419"/>
              <a:gd name="connsiteX3" fmla="*/ 329048 w 545072"/>
              <a:gd name="connsiteY3" fmla="*/ 1800200 h 1802419"/>
              <a:gd name="connsiteX4" fmla="*/ 8470 w 545072"/>
              <a:gd name="connsiteY4" fmla="*/ 1147265 h 1802419"/>
              <a:gd name="connsiteX5" fmla="*/ 113024 w 545072"/>
              <a:gd name="connsiteY5" fmla="*/ 900100 h 1802419"/>
              <a:gd name="connsiteX0" fmla="*/ 15582 w 632982"/>
              <a:gd name="connsiteY0" fmla="*/ 655352 h 1804806"/>
              <a:gd name="connsiteX1" fmla="*/ 416958 w 632982"/>
              <a:gd name="connsiteY1" fmla="*/ 2387 h 1804806"/>
              <a:gd name="connsiteX2" fmla="*/ 632982 w 632982"/>
              <a:gd name="connsiteY2" fmla="*/ 902487 h 1804806"/>
              <a:gd name="connsiteX3" fmla="*/ 416958 w 632982"/>
              <a:gd name="connsiteY3" fmla="*/ 1802587 h 1804806"/>
              <a:gd name="connsiteX4" fmla="*/ 96380 w 632982"/>
              <a:gd name="connsiteY4" fmla="*/ 1149652 h 1804806"/>
              <a:gd name="connsiteX5" fmla="*/ 15582 w 632982"/>
              <a:gd name="connsiteY5" fmla="*/ 655352 h 1804806"/>
              <a:gd name="connsiteX0" fmla="*/ 15582 w 793619"/>
              <a:gd name="connsiteY0" fmla="*/ 654023 h 1805135"/>
              <a:gd name="connsiteX1" fmla="*/ 416958 w 793619"/>
              <a:gd name="connsiteY1" fmla="*/ 1058 h 1805135"/>
              <a:gd name="connsiteX2" fmla="*/ 793619 w 793619"/>
              <a:gd name="connsiteY2" fmla="*/ 814661 h 1805135"/>
              <a:gd name="connsiteX3" fmla="*/ 416958 w 793619"/>
              <a:gd name="connsiteY3" fmla="*/ 1801258 h 1805135"/>
              <a:gd name="connsiteX4" fmla="*/ 96380 w 793619"/>
              <a:gd name="connsiteY4" fmla="*/ 1148323 h 1805135"/>
              <a:gd name="connsiteX5" fmla="*/ 15582 w 793619"/>
              <a:gd name="connsiteY5" fmla="*/ 654023 h 1805135"/>
              <a:gd name="connsiteX0" fmla="*/ 27314 w 805351"/>
              <a:gd name="connsiteY0" fmla="*/ 654027 h 1805493"/>
              <a:gd name="connsiteX1" fmla="*/ 428690 w 805351"/>
              <a:gd name="connsiteY1" fmla="*/ 1062 h 1805493"/>
              <a:gd name="connsiteX2" fmla="*/ 805351 w 805351"/>
              <a:gd name="connsiteY2" fmla="*/ 814665 h 1805493"/>
              <a:gd name="connsiteX3" fmla="*/ 428690 w 805351"/>
              <a:gd name="connsiteY3" fmla="*/ 1801262 h 1805493"/>
              <a:gd name="connsiteX4" fmla="*/ 58685 w 805351"/>
              <a:gd name="connsiteY4" fmla="*/ 1160684 h 1805493"/>
              <a:gd name="connsiteX5" fmla="*/ 27314 w 805351"/>
              <a:gd name="connsiteY5" fmla="*/ 654027 h 1805493"/>
              <a:gd name="connsiteX0" fmla="*/ 27314 w 805351"/>
              <a:gd name="connsiteY0" fmla="*/ 1098422 h 2249888"/>
              <a:gd name="connsiteX1" fmla="*/ 428690 w 805351"/>
              <a:gd name="connsiteY1" fmla="*/ 613 h 2249888"/>
              <a:gd name="connsiteX2" fmla="*/ 805351 w 805351"/>
              <a:gd name="connsiteY2" fmla="*/ 1259060 h 2249888"/>
              <a:gd name="connsiteX3" fmla="*/ 428690 w 805351"/>
              <a:gd name="connsiteY3" fmla="*/ 2245657 h 2249888"/>
              <a:gd name="connsiteX4" fmla="*/ 58685 w 805351"/>
              <a:gd name="connsiteY4" fmla="*/ 1605079 h 2249888"/>
              <a:gd name="connsiteX5" fmla="*/ 27314 w 805351"/>
              <a:gd name="connsiteY5" fmla="*/ 1098422 h 2249888"/>
              <a:gd name="connsiteX0" fmla="*/ 27314 w 813847"/>
              <a:gd name="connsiteY0" fmla="*/ 1098755 h 2250221"/>
              <a:gd name="connsiteX1" fmla="*/ 428690 w 813847"/>
              <a:gd name="connsiteY1" fmla="*/ 946 h 2250221"/>
              <a:gd name="connsiteX2" fmla="*/ 639452 w 813847"/>
              <a:gd name="connsiteY2" fmla="*/ 913433 h 2250221"/>
              <a:gd name="connsiteX3" fmla="*/ 805351 w 813847"/>
              <a:gd name="connsiteY3" fmla="*/ 1259393 h 2250221"/>
              <a:gd name="connsiteX4" fmla="*/ 428690 w 813847"/>
              <a:gd name="connsiteY4" fmla="*/ 2245990 h 2250221"/>
              <a:gd name="connsiteX5" fmla="*/ 58685 w 813847"/>
              <a:gd name="connsiteY5" fmla="*/ 1605412 h 2250221"/>
              <a:gd name="connsiteX6" fmla="*/ 27314 w 813847"/>
              <a:gd name="connsiteY6" fmla="*/ 1098755 h 2250221"/>
              <a:gd name="connsiteX0" fmla="*/ 27314 w 745198"/>
              <a:gd name="connsiteY0" fmla="*/ 1098755 h 2250221"/>
              <a:gd name="connsiteX1" fmla="*/ 428690 w 745198"/>
              <a:gd name="connsiteY1" fmla="*/ 946 h 2250221"/>
              <a:gd name="connsiteX2" fmla="*/ 639452 w 745198"/>
              <a:gd name="connsiteY2" fmla="*/ 913433 h 2250221"/>
              <a:gd name="connsiteX3" fmla="*/ 731211 w 745198"/>
              <a:gd name="connsiteY3" fmla="*/ 1259393 h 2250221"/>
              <a:gd name="connsiteX4" fmla="*/ 428690 w 745198"/>
              <a:gd name="connsiteY4" fmla="*/ 2245990 h 2250221"/>
              <a:gd name="connsiteX5" fmla="*/ 58685 w 745198"/>
              <a:gd name="connsiteY5" fmla="*/ 1605412 h 2250221"/>
              <a:gd name="connsiteX6" fmla="*/ 27314 w 745198"/>
              <a:gd name="connsiteY6" fmla="*/ 1098755 h 2250221"/>
              <a:gd name="connsiteX0" fmla="*/ 27314 w 745525"/>
              <a:gd name="connsiteY0" fmla="*/ 1098717 h 2250183"/>
              <a:gd name="connsiteX1" fmla="*/ 428690 w 745525"/>
              <a:gd name="connsiteY1" fmla="*/ 908 h 2250183"/>
              <a:gd name="connsiteX2" fmla="*/ 639452 w 745525"/>
              <a:gd name="connsiteY2" fmla="*/ 913395 h 2250183"/>
              <a:gd name="connsiteX3" fmla="*/ 664166 w 745525"/>
              <a:gd name="connsiteY3" fmla="*/ 1086391 h 2250183"/>
              <a:gd name="connsiteX4" fmla="*/ 731211 w 745525"/>
              <a:gd name="connsiteY4" fmla="*/ 1259355 h 2250183"/>
              <a:gd name="connsiteX5" fmla="*/ 428690 w 745525"/>
              <a:gd name="connsiteY5" fmla="*/ 2245952 h 2250183"/>
              <a:gd name="connsiteX6" fmla="*/ 58685 w 745525"/>
              <a:gd name="connsiteY6" fmla="*/ 1605374 h 2250183"/>
              <a:gd name="connsiteX7" fmla="*/ 27314 w 745525"/>
              <a:gd name="connsiteY7" fmla="*/ 1098717 h 2250183"/>
              <a:gd name="connsiteX0" fmla="*/ 27314 w 686343"/>
              <a:gd name="connsiteY0" fmla="*/ 1098717 h 2250183"/>
              <a:gd name="connsiteX1" fmla="*/ 428690 w 686343"/>
              <a:gd name="connsiteY1" fmla="*/ 908 h 2250183"/>
              <a:gd name="connsiteX2" fmla="*/ 639452 w 686343"/>
              <a:gd name="connsiteY2" fmla="*/ 913395 h 2250183"/>
              <a:gd name="connsiteX3" fmla="*/ 664166 w 686343"/>
              <a:gd name="connsiteY3" fmla="*/ 1086391 h 2250183"/>
              <a:gd name="connsiteX4" fmla="*/ 657070 w 686343"/>
              <a:gd name="connsiteY4" fmla="*/ 1259355 h 2250183"/>
              <a:gd name="connsiteX5" fmla="*/ 428690 w 686343"/>
              <a:gd name="connsiteY5" fmla="*/ 2245952 h 2250183"/>
              <a:gd name="connsiteX6" fmla="*/ 58685 w 686343"/>
              <a:gd name="connsiteY6" fmla="*/ 1605374 h 2250183"/>
              <a:gd name="connsiteX7" fmla="*/ 27314 w 686343"/>
              <a:gd name="connsiteY7" fmla="*/ 1098717 h 2250183"/>
              <a:gd name="connsiteX0" fmla="*/ 27314 w 676411"/>
              <a:gd name="connsiteY0" fmla="*/ 1098717 h 2250183"/>
              <a:gd name="connsiteX1" fmla="*/ 428690 w 676411"/>
              <a:gd name="connsiteY1" fmla="*/ 908 h 2250183"/>
              <a:gd name="connsiteX2" fmla="*/ 639452 w 676411"/>
              <a:gd name="connsiteY2" fmla="*/ 913395 h 2250183"/>
              <a:gd name="connsiteX3" fmla="*/ 627095 w 676411"/>
              <a:gd name="connsiteY3" fmla="*/ 1086391 h 2250183"/>
              <a:gd name="connsiteX4" fmla="*/ 657070 w 676411"/>
              <a:gd name="connsiteY4" fmla="*/ 1259355 h 2250183"/>
              <a:gd name="connsiteX5" fmla="*/ 428690 w 676411"/>
              <a:gd name="connsiteY5" fmla="*/ 2245952 h 2250183"/>
              <a:gd name="connsiteX6" fmla="*/ 58685 w 676411"/>
              <a:gd name="connsiteY6" fmla="*/ 1605374 h 2250183"/>
              <a:gd name="connsiteX7" fmla="*/ 27314 w 676411"/>
              <a:gd name="connsiteY7" fmla="*/ 1098717 h 2250183"/>
              <a:gd name="connsiteX0" fmla="*/ 27314 w 686343"/>
              <a:gd name="connsiteY0" fmla="*/ 1098717 h 2250183"/>
              <a:gd name="connsiteX1" fmla="*/ 428690 w 686343"/>
              <a:gd name="connsiteY1" fmla="*/ 908 h 2250183"/>
              <a:gd name="connsiteX2" fmla="*/ 639452 w 686343"/>
              <a:gd name="connsiteY2" fmla="*/ 913395 h 2250183"/>
              <a:gd name="connsiteX3" fmla="*/ 664165 w 686343"/>
              <a:gd name="connsiteY3" fmla="*/ 1074034 h 2250183"/>
              <a:gd name="connsiteX4" fmla="*/ 657070 w 686343"/>
              <a:gd name="connsiteY4" fmla="*/ 1259355 h 2250183"/>
              <a:gd name="connsiteX5" fmla="*/ 428690 w 686343"/>
              <a:gd name="connsiteY5" fmla="*/ 2245952 h 2250183"/>
              <a:gd name="connsiteX6" fmla="*/ 58685 w 686343"/>
              <a:gd name="connsiteY6" fmla="*/ 1605374 h 2250183"/>
              <a:gd name="connsiteX7" fmla="*/ 27314 w 686343"/>
              <a:gd name="connsiteY7" fmla="*/ 1098717 h 2250183"/>
              <a:gd name="connsiteX0" fmla="*/ 855591 w 1514620"/>
              <a:gd name="connsiteY0" fmla="*/ 1814976 h 2966442"/>
              <a:gd name="connsiteX1" fmla="*/ 8934 w 1514620"/>
              <a:gd name="connsiteY1" fmla="*/ 475 h 2966442"/>
              <a:gd name="connsiteX2" fmla="*/ 1467729 w 1514620"/>
              <a:gd name="connsiteY2" fmla="*/ 1629654 h 2966442"/>
              <a:gd name="connsiteX3" fmla="*/ 1492442 w 1514620"/>
              <a:gd name="connsiteY3" fmla="*/ 1790293 h 2966442"/>
              <a:gd name="connsiteX4" fmla="*/ 1485347 w 1514620"/>
              <a:gd name="connsiteY4" fmla="*/ 1975614 h 2966442"/>
              <a:gd name="connsiteX5" fmla="*/ 1256967 w 1514620"/>
              <a:gd name="connsiteY5" fmla="*/ 2962211 h 2966442"/>
              <a:gd name="connsiteX6" fmla="*/ 886962 w 1514620"/>
              <a:gd name="connsiteY6" fmla="*/ 2321633 h 2966442"/>
              <a:gd name="connsiteX7" fmla="*/ 855591 w 1514620"/>
              <a:gd name="connsiteY7" fmla="*/ 1814976 h 2966442"/>
              <a:gd name="connsiteX0" fmla="*/ 475888 w 1542690"/>
              <a:gd name="connsiteY0" fmla="*/ 2089104 h 2968721"/>
              <a:gd name="connsiteX1" fmla="*/ 37004 w 1542690"/>
              <a:gd name="connsiteY1" fmla="*/ 2754 h 2968721"/>
              <a:gd name="connsiteX2" fmla="*/ 1495799 w 1542690"/>
              <a:gd name="connsiteY2" fmla="*/ 1631933 h 2968721"/>
              <a:gd name="connsiteX3" fmla="*/ 1520512 w 1542690"/>
              <a:gd name="connsiteY3" fmla="*/ 1792572 h 2968721"/>
              <a:gd name="connsiteX4" fmla="*/ 1513417 w 1542690"/>
              <a:gd name="connsiteY4" fmla="*/ 1977893 h 2968721"/>
              <a:gd name="connsiteX5" fmla="*/ 1285037 w 1542690"/>
              <a:gd name="connsiteY5" fmla="*/ 2964490 h 2968721"/>
              <a:gd name="connsiteX6" fmla="*/ 915032 w 1542690"/>
              <a:gd name="connsiteY6" fmla="*/ 2323912 h 2968721"/>
              <a:gd name="connsiteX7" fmla="*/ 475888 w 1542690"/>
              <a:gd name="connsiteY7" fmla="*/ 2089104 h 2968721"/>
              <a:gd name="connsiteX0" fmla="*/ 476624 w 1543426"/>
              <a:gd name="connsiteY0" fmla="*/ 2089104 h 3000874"/>
              <a:gd name="connsiteX1" fmla="*/ 37740 w 1543426"/>
              <a:gd name="connsiteY1" fmla="*/ 2754 h 3000874"/>
              <a:gd name="connsiteX2" fmla="*/ 1496535 w 1543426"/>
              <a:gd name="connsiteY2" fmla="*/ 1631933 h 3000874"/>
              <a:gd name="connsiteX3" fmla="*/ 1521248 w 1543426"/>
              <a:gd name="connsiteY3" fmla="*/ 1792572 h 3000874"/>
              <a:gd name="connsiteX4" fmla="*/ 1514153 w 1543426"/>
              <a:gd name="connsiteY4" fmla="*/ 1977893 h 3000874"/>
              <a:gd name="connsiteX5" fmla="*/ 1285773 w 1543426"/>
              <a:gd name="connsiteY5" fmla="*/ 2964490 h 3000874"/>
              <a:gd name="connsiteX6" fmla="*/ 989908 w 1543426"/>
              <a:gd name="connsiteY6" fmla="*/ 2719328 h 3000874"/>
              <a:gd name="connsiteX7" fmla="*/ 476624 w 1543426"/>
              <a:gd name="connsiteY7" fmla="*/ 2089104 h 3000874"/>
              <a:gd name="connsiteX0" fmla="*/ 439195 w 1533245"/>
              <a:gd name="connsiteY0" fmla="*/ 2146467 h 3058237"/>
              <a:gd name="connsiteX1" fmla="*/ 311 w 1533245"/>
              <a:gd name="connsiteY1" fmla="*/ 60117 h 3058237"/>
              <a:gd name="connsiteX2" fmla="*/ 389997 w 1533245"/>
              <a:gd name="connsiteY2" fmla="*/ 662585 h 3058237"/>
              <a:gd name="connsiteX3" fmla="*/ 1459106 w 1533245"/>
              <a:gd name="connsiteY3" fmla="*/ 1689296 h 3058237"/>
              <a:gd name="connsiteX4" fmla="*/ 1483819 w 1533245"/>
              <a:gd name="connsiteY4" fmla="*/ 1849935 h 3058237"/>
              <a:gd name="connsiteX5" fmla="*/ 1476724 w 1533245"/>
              <a:gd name="connsiteY5" fmla="*/ 2035256 h 3058237"/>
              <a:gd name="connsiteX6" fmla="*/ 1248344 w 1533245"/>
              <a:gd name="connsiteY6" fmla="*/ 3021853 h 3058237"/>
              <a:gd name="connsiteX7" fmla="*/ 952479 w 1533245"/>
              <a:gd name="connsiteY7" fmla="*/ 2776691 h 3058237"/>
              <a:gd name="connsiteX8" fmla="*/ 439195 w 1533245"/>
              <a:gd name="connsiteY8" fmla="*/ 2146467 h 3058237"/>
              <a:gd name="connsiteX0" fmla="*/ 439195 w 1505997"/>
              <a:gd name="connsiteY0" fmla="*/ 2146467 h 3058237"/>
              <a:gd name="connsiteX1" fmla="*/ 311 w 1505997"/>
              <a:gd name="connsiteY1" fmla="*/ 60117 h 3058237"/>
              <a:gd name="connsiteX2" fmla="*/ 389997 w 1505997"/>
              <a:gd name="connsiteY2" fmla="*/ 662585 h 3058237"/>
              <a:gd name="connsiteX3" fmla="*/ 1199614 w 1505997"/>
              <a:gd name="connsiteY3" fmla="*/ 1738723 h 3058237"/>
              <a:gd name="connsiteX4" fmla="*/ 1483819 w 1505997"/>
              <a:gd name="connsiteY4" fmla="*/ 1849935 h 3058237"/>
              <a:gd name="connsiteX5" fmla="*/ 1476724 w 1505997"/>
              <a:gd name="connsiteY5" fmla="*/ 2035256 h 3058237"/>
              <a:gd name="connsiteX6" fmla="*/ 1248344 w 1505997"/>
              <a:gd name="connsiteY6" fmla="*/ 3021853 h 3058237"/>
              <a:gd name="connsiteX7" fmla="*/ 952479 w 1505997"/>
              <a:gd name="connsiteY7" fmla="*/ 2776691 h 3058237"/>
              <a:gd name="connsiteX8" fmla="*/ 439195 w 1505997"/>
              <a:gd name="connsiteY8" fmla="*/ 2146467 h 3058237"/>
              <a:gd name="connsiteX0" fmla="*/ 439195 w 1486675"/>
              <a:gd name="connsiteY0" fmla="*/ 2146467 h 3058237"/>
              <a:gd name="connsiteX1" fmla="*/ 311 w 1486675"/>
              <a:gd name="connsiteY1" fmla="*/ 60117 h 3058237"/>
              <a:gd name="connsiteX2" fmla="*/ 389997 w 1486675"/>
              <a:gd name="connsiteY2" fmla="*/ 662585 h 3058237"/>
              <a:gd name="connsiteX3" fmla="*/ 1199614 w 1486675"/>
              <a:gd name="connsiteY3" fmla="*/ 1738723 h 3058237"/>
              <a:gd name="connsiteX4" fmla="*/ 1347895 w 1486675"/>
              <a:gd name="connsiteY4" fmla="*/ 1985859 h 3058237"/>
              <a:gd name="connsiteX5" fmla="*/ 1476724 w 1486675"/>
              <a:gd name="connsiteY5" fmla="*/ 2035256 h 3058237"/>
              <a:gd name="connsiteX6" fmla="*/ 1248344 w 1486675"/>
              <a:gd name="connsiteY6" fmla="*/ 3021853 h 3058237"/>
              <a:gd name="connsiteX7" fmla="*/ 952479 w 1486675"/>
              <a:gd name="connsiteY7" fmla="*/ 2776691 h 3058237"/>
              <a:gd name="connsiteX8" fmla="*/ 439195 w 1486675"/>
              <a:gd name="connsiteY8" fmla="*/ 2146467 h 3058237"/>
              <a:gd name="connsiteX0" fmla="*/ 439195 w 1480664"/>
              <a:gd name="connsiteY0" fmla="*/ 2146467 h 3058237"/>
              <a:gd name="connsiteX1" fmla="*/ 311 w 1480664"/>
              <a:gd name="connsiteY1" fmla="*/ 60117 h 3058237"/>
              <a:gd name="connsiteX2" fmla="*/ 389997 w 1480664"/>
              <a:gd name="connsiteY2" fmla="*/ 662585 h 3058237"/>
              <a:gd name="connsiteX3" fmla="*/ 1199614 w 1480664"/>
              <a:gd name="connsiteY3" fmla="*/ 1738723 h 3058237"/>
              <a:gd name="connsiteX4" fmla="*/ 1347895 w 1480664"/>
              <a:gd name="connsiteY4" fmla="*/ 1985859 h 3058237"/>
              <a:gd name="connsiteX5" fmla="*/ 1292041 w 1480664"/>
              <a:gd name="connsiteY5" fmla="*/ 2046543 h 3058237"/>
              <a:gd name="connsiteX6" fmla="*/ 1476724 w 1480664"/>
              <a:gd name="connsiteY6" fmla="*/ 2035256 h 3058237"/>
              <a:gd name="connsiteX7" fmla="*/ 1248344 w 1480664"/>
              <a:gd name="connsiteY7" fmla="*/ 3021853 h 3058237"/>
              <a:gd name="connsiteX8" fmla="*/ 952479 w 1480664"/>
              <a:gd name="connsiteY8" fmla="*/ 2776691 h 3058237"/>
              <a:gd name="connsiteX9" fmla="*/ 439195 w 1480664"/>
              <a:gd name="connsiteY9" fmla="*/ 2146467 h 3058237"/>
              <a:gd name="connsiteX0" fmla="*/ 439195 w 1356984"/>
              <a:gd name="connsiteY0" fmla="*/ 2146467 h 3051897"/>
              <a:gd name="connsiteX1" fmla="*/ 311 w 1356984"/>
              <a:gd name="connsiteY1" fmla="*/ 60117 h 3051897"/>
              <a:gd name="connsiteX2" fmla="*/ 389997 w 1356984"/>
              <a:gd name="connsiteY2" fmla="*/ 662585 h 3051897"/>
              <a:gd name="connsiteX3" fmla="*/ 1199614 w 1356984"/>
              <a:gd name="connsiteY3" fmla="*/ 1738723 h 3051897"/>
              <a:gd name="connsiteX4" fmla="*/ 1347895 w 1356984"/>
              <a:gd name="connsiteY4" fmla="*/ 1985859 h 3051897"/>
              <a:gd name="connsiteX5" fmla="*/ 1292041 w 1356984"/>
              <a:gd name="connsiteY5" fmla="*/ 2046543 h 3051897"/>
              <a:gd name="connsiteX6" fmla="*/ 1291373 w 1356984"/>
              <a:gd name="connsiteY6" fmla="*/ 2134110 h 3051897"/>
              <a:gd name="connsiteX7" fmla="*/ 1248344 w 1356984"/>
              <a:gd name="connsiteY7" fmla="*/ 3021853 h 3051897"/>
              <a:gd name="connsiteX8" fmla="*/ 952479 w 1356984"/>
              <a:gd name="connsiteY8" fmla="*/ 2776691 h 3051897"/>
              <a:gd name="connsiteX9" fmla="*/ 439195 w 1356984"/>
              <a:gd name="connsiteY9" fmla="*/ 2146467 h 3051897"/>
              <a:gd name="connsiteX0" fmla="*/ 439195 w 1312739"/>
              <a:gd name="connsiteY0" fmla="*/ 2146467 h 3051897"/>
              <a:gd name="connsiteX1" fmla="*/ 311 w 1312739"/>
              <a:gd name="connsiteY1" fmla="*/ 60117 h 3051897"/>
              <a:gd name="connsiteX2" fmla="*/ 389997 w 1312739"/>
              <a:gd name="connsiteY2" fmla="*/ 662585 h 3051897"/>
              <a:gd name="connsiteX3" fmla="*/ 1199614 w 1312739"/>
              <a:gd name="connsiteY3" fmla="*/ 1738723 h 3051897"/>
              <a:gd name="connsiteX4" fmla="*/ 1249041 w 1312739"/>
              <a:gd name="connsiteY4" fmla="*/ 1948788 h 3051897"/>
              <a:gd name="connsiteX5" fmla="*/ 1292041 w 1312739"/>
              <a:gd name="connsiteY5" fmla="*/ 2046543 h 3051897"/>
              <a:gd name="connsiteX6" fmla="*/ 1291373 w 1312739"/>
              <a:gd name="connsiteY6" fmla="*/ 2134110 h 3051897"/>
              <a:gd name="connsiteX7" fmla="*/ 1248344 w 1312739"/>
              <a:gd name="connsiteY7" fmla="*/ 3021853 h 3051897"/>
              <a:gd name="connsiteX8" fmla="*/ 952479 w 1312739"/>
              <a:gd name="connsiteY8" fmla="*/ 2776691 h 3051897"/>
              <a:gd name="connsiteX9" fmla="*/ 439195 w 1312739"/>
              <a:gd name="connsiteY9" fmla="*/ 2146467 h 3051897"/>
              <a:gd name="connsiteX0" fmla="*/ 934608 w 1808152"/>
              <a:gd name="connsiteY0" fmla="*/ 1651037 h 2556467"/>
              <a:gd name="connsiteX1" fmla="*/ 76 w 1808152"/>
              <a:gd name="connsiteY1" fmla="*/ 229945 h 2556467"/>
              <a:gd name="connsiteX2" fmla="*/ 885410 w 1808152"/>
              <a:gd name="connsiteY2" fmla="*/ 167155 h 2556467"/>
              <a:gd name="connsiteX3" fmla="*/ 1695027 w 1808152"/>
              <a:gd name="connsiteY3" fmla="*/ 1243293 h 2556467"/>
              <a:gd name="connsiteX4" fmla="*/ 1744454 w 1808152"/>
              <a:gd name="connsiteY4" fmla="*/ 1453358 h 2556467"/>
              <a:gd name="connsiteX5" fmla="*/ 1787454 w 1808152"/>
              <a:gd name="connsiteY5" fmla="*/ 1551113 h 2556467"/>
              <a:gd name="connsiteX6" fmla="*/ 1786786 w 1808152"/>
              <a:gd name="connsiteY6" fmla="*/ 1638680 h 2556467"/>
              <a:gd name="connsiteX7" fmla="*/ 1743757 w 1808152"/>
              <a:gd name="connsiteY7" fmla="*/ 2526423 h 2556467"/>
              <a:gd name="connsiteX8" fmla="*/ 1447892 w 1808152"/>
              <a:gd name="connsiteY8" fmla="*/ 2281261 h 2556467"/>
              <a:gd name="connsiteX9" fmla="*/ 934608 w 1808152"/>
              <a:gd name="connsiteY9" fmla="*/ 1651037 h 2556467"/>
              <a:gd name="connsiteX0" fmla="*/ 939053 w 1812597"/>
              <a:gd name="connsiteY0" fmla="*/ 1504893 h 2410323"/>
              <a:gd name="connsiteX1" fmla="*/ 4521 w 1812597"/>
              <a:gd name="connsiteY1" fmla="*/ 83801 h 2410323"/>
              <a:gd name="connsiteX2" fmla="*/ 620790 w 1812597"/>
              <a:gd name="connsiteY2" fmla="*/ 332409 h 2410323"/>
              <a:gd name="connsiteX3" fmla="*/ 1699472 w 1812597"/>
              <a:gd name="connsiteY3" fmla="*/ 1097149 h 2410323"/>
              <a:gd name="connsiteX4" fmla="*/ 1748899 w 1812597"/>
              <a:gd name="connsiteY4" fmla="*/ 1307214 h 2410323"/>
              <a:gd name="connsiteX5" fmla="*/ 1791899 w 1812597"/>
              <a:gd name="connsiteY5" fmla="*/ 1404969 h 2410323"/>
              <a:gd name="connsiteX6" fmla="*/ 1791231 w 1812597"/>
              <a:gd name="connsiteY6" fmla="*/ 1492536 h 2410323"/>
              <a:gd name="connsiteX7" fmla="*/ 1748202 w 1812597"/>
              <a:gd name="connsiteY7" fmla="*/ 2380279 h 2410323"/>
              <a:gd name="connsiteX8" fmla="*/ 1452337 w 1812597"/>
              <a:gd name="connsiteY8" fmla="*/ 2135117 h 2410323"/>
              <a:gd name="connsiteX9" fmla="*/ 939053 w 1812597"/>
              <a:gd name="connsiteY9" fmla="*/ 1504893 h 2410323"/>
              <a:gd name="connsiteX0" fmla="*/ 939054 w 1812598"/>
              <a:gd name="connsiteY0" fmla="*/ 1504893 h 2410323"/>
              <a:gd name="connsiteX1" fmla="*/ 4522 w 1812598"/>
              <a:gd name="connsiteY1" fmla="*/ 83801 h 2410323"/>
              <a:gd name="connsiteX2" fmla="*/ 620791 w 1812598"/>
              <a:gd name="connsiteY2" fmla="*/ 332409 h 2410323"/>
              <a:gd name="connsiteX3" fmla="*/ 1402085 w 1812598"/>
              <a:gd name="connsiteY3" fmla="*/ 1167921 h 2410323"/>
              <a:gd name="connsiteX4" fmla="*/ 1748900 w 1812598"/>
              <a:gd name="connsiteY4" fmla="*/ 1307214 h 2410323"/>
              <a:gd name="connsiteX5" fmla="*/ 1791900 w 1812598"/>
              <a:gd name="connsiteY5" fmla="*/ 1404969 h 2410323"/>
              <a:gd name="connsiteX6" fmla="*/ 1791232 w 1812598"/>
              <a:gd name="connsiteY6" fmla="*/ 1492536 h 2410323"/>
              <a:gd name="connsiteX7" fmla="*/ 1748203 w 1812598"/>
              <a:gd name="connsiteY7" fmla="*/ 2380279 h 2410323"/>
              <a:gd name="connsiteX8" fmla="*/ 1452338 w 1812598"/>
              <a:gd name="connsiteY8" fmla="*/ 2135117 h 2410323"/>
              <a:gd name="connsiteX9" fmla="*/ 939054 w 1812598"/>
              <a:gd name="connsiteY9" fmla="*/ 1504893 h 2410323"/>
              <a:gd name="connsiteX0" fmla="*/ 771638 w 1645182"/>
              <a:gd name="connsiteY0" fmla="*/ 1924710 h 2830140"/>
              <a:gd name="connsiteX1" fmla="*/ 7042 w 1645182"/>
              <a:gd name="connsiteY1" fmla="*/ 36522 h 2830140"/>
              <a:gd name="connsiteX2" fmla="*/ 453375 w 1645182"/>
              <a:gd name="connsiteY2" fmla="*/ 752226 h 2830140"/>
              <a:gd name="connsiteX3" fmla="*/ 1234669 w 1645182"/>
              <a:gd name="connsiteY3" fmla="*/ 1587738 h 2830140"/>
              <a:gd name="connsiteX4" fmla="*/ 1581484 w 1645182"/>
              <a:gd name="connsiteY4" fmla="*/ 1727031 h 2830140"/>
              <a:gd name="connsiteX5" fmla="*/ 1624484 w 1645182"/>
              <a:gd name="connsiteY5" fmla="*/ 1824786 h 2830140"/>
              <a:gd name="connsiteX6" fmla="*/ 1623816 w 1645182"/>
              <a:gd name="connsiteY6" fmla="*/ 1912353 h 2830140"/>
              <a:gd name="connsiteX7" fmla="*/ 1580787 w 1645182"/>
              <a:gd name="connsiteY7" fmla="*/ 2800096 h 2830140"/>
              <a:gd name="connsiteX8" fmla="*/ 1284922 w 1645182"/>
              <a:gd name="connsiteY8" fmla="*/ 2554934 h 2830140"/>
              <a:gd name="connsiteX9" fmla="*/ 771638 w 1645182"/>
              <a:gd name="connsiteY9" fmla="*/ 1924710 h 2830140"/>
              <a:gd name="connsiteX0" fmla="*/ 764865 w 1638409"/>
              <a:gd name="connsiteY0" fmla="*/ 1927476 h 2832906"/>
              <a:gd name="connsiteX1" fmla="*/ 269 w 1638409"/>
              <a:gd name="connsiteY1" fmla="*/ 39288 h 2832906"/>
              <a:gd name="connsiteX2" fmla="*/ 687345 w 1638409"/>
              <a:gd name="connsiteY2" fmla="*/ 726683 h 2832906"/>
              <a:gd name="connsiteX3" fmla="*/ 1227896 w 1638409"/>
              <a:gd name="connsiteY3" fmla="*/ 1590504 h 2832906"/>
              <a:gd name="connsiteX4" fmla="*/ 1574711 w 1638409"/>
              <a:gd name="connsiteY4" fmla="*/ 1729797 h 2832906"/>
              <a:gd name="connsiteX5" fmla="*/ 1617711 w 1638409"/>
              <a:gd name="connsiteY5" fmla="*/ 1827552 h 2832906"/>
              <a:gd name="connsiteX6" fmla="*/ 1617043 w 1638409"/>
              <a:gd name="connsiteY6" fmla="*/ 1915119 h 2832906"/>
              <a:gd name="connsiteX7" fmla="*/ 1574014 w 1638409"/>
              <a:gd name="connsiteY7" fmla="*/ 2802862 h 2832906"/>
              <a:gd name="connsiteX8" fmla="*/ 1278149 w 1638409"/>
              <a:gd name="connsiteY8" fmla="*/ 2557700 h 2832906"/>
              <a:gd name="connsiteX9" fmla="*/ 764865 w 1638409"/>
              <a:gd name="connsiteY9" fmla="*/ 1927476 h 2832906"/>
              <a:gd name="connsiteX0" fmla="*/ 764865 w 1638409"/>
              <a:gd name="connsiteY0" fmla="*/ 1927476 h 2832906"/>
              <a:gd name="connsiteX1" fmla="*/ 269 w 1638409"/>
              <a:gd name="connsiteY1" fmla="*/ 39288 h 2832906"/>
              <a:gd name="connsiteX2" fmla="*/ 687345 w 1638409"/>
              <a:gd name="connsiteY2" fmla="*/ 726683 h 2832906"/>
              <a:gd name="connsiteX3" fmla="*/ 1298702 w 1638409"/>
              <a:gd name="connsiteY3" fmla="*/ 1519732 h 2832906"/>
              <a:gd name="connsiteX4" fmla="*/ 1574711 w 1638409"/>
              <a:gd name="connsiteY4" fmla="*/ 1729797 h 2832906"/>
              <a:gd name="connsiteX5" fmla="*/ 1617711 w 1638409"/>
              <a:gd name="connsiteY5" fmla="*/ 1827552 h 2832906"/>
              <a:gd name="connsiteX6" fmla="*/ 1617043 w 1638409"/>
              <a:gd name="connsiteY6" fmla="*/ 1915119 h 2832906"/>
              <a:gd name="connsiteX7" fmla="*/ 1574014 w 1638409"/>
              <a:gd name="connsiteY7" fmla="*/ 2802862 h 2832906"/>
              <a:gd name="connsiteX8" fmla="*/ 1278149 w 1638409"/>
              <a:gd name="connsiteY8" fmla="*/ 2557700 h 2832906"/>
              <a:gd name="connsiteX9" fmla="*/ 764865 w 1638409"/>
              <a:gd name="connsiteY9" fmla="*/ 1927476 h 2832906"/>
              <a:gd name="connsiteX0" fmla="*/ 766039 w 1639583"/>
              <a:gd name="connsiteY0" fmla="*/ 1915274 h 2820704"/>
              <a:gd name="connsiteX1" fmla="*/ 1443 w 1639583"/>
              <a:gd name="connsiteY1" fmla="*/ 27086 h 2820704"/>
              <a:gd name="connsiteX2" fmla="*/ 971746 w 1639583"/>
              <a:gd name="connsiteY2" fmla="*/ 856026 h 2820704"/>
              <a:gd name="connsiteX3" fmla="*/ 1299876 w 1639583"/>
              <a:gd name="connsiteY3" fmla="*/ 1507530 h 2820704"/>
              <a:gd name="connsiteX4" fmla="*/ 1575885 w 1639583"/>
              <a:gd name="connsiteY4" fmla="*/ 1717595 h 2820704"/>
              <a:gd name="connsiteX5" fmla="*/ 1618885 w 1639583"/>
              <a:gd name="connsiteY5" fmla="*/ 1815350 h 2820704"/>
              <a:gd name="connsiteX6" fmla="*/ 1618217 w 1639583"/>
              <a:gd name="connsiteY6" fmla="*/ 1902917 h 2820704"/>
              <a:gd name="connsiteX7" fmla="*/ 1575188 w 1639583"/>
              <a:gd name="connsiteY7" fmla="*/ 2790660 h 2820704"/>
              <a:gd name="connsiteX8" fmla="*/ 1279323 w 1639583"/>
              <a:gd name="connsiteY8" fmla="*/ 2545498 h 2820704"/>
              <a:gd name="connsiteX9" fmla="*/ 766039 w 1639583"/>
              <a:gd name="connsiteY9" fmla="*/ 1915274 h 2820704"/>
              <a:gd name="connsiteX0" fmla="*/ 963990 w 1837534"/>
              <a:gd name="connsiteY0" fmla="*/ 1928997 h 2834427"/>
              <a:gd name="connsiteX1" fmla="*/ 1136 w 1837534"/>
              <a:gd name="connsiteY1" fmla="*/ 26654 h 2834427"/>
              <a:gd name="connsiteX2" fmla="*/ 1169697 w 1837534"/>
              <a:gd name="connsiteY2" fmla="*/ 869749 h 2834427"/>
              <a:gd name="connsiteX3" fmla="*/ 1497827 w 1837534"/>
              <a:gd name="connsiteY3" fmla="*/ 1521253 h 2834427"/>
              <a:gd name="connsiteX4" fmla="*/ 1773836 w 1837534"/>
              <a:gd name="connsiteY4" fmla="*/ 1731318 h 2834427"/>
              <a:gd name="connsiteX5" fmla="*/ 1816836 w 1837534"/>
              <a:gd name="connsiteY5" fmla="*/ 1829073 h 2834427"/>
              <a:gd name="connsiteX6" fmla="*/ 1816168 w 1837534"/>
              <a:gd name="connsiteY6" fmla="*/ 1916640 h 2834427"/>
              <a:gd name="connsiteX7" fmla="*/ 1773139 w 1837534"/>
              <a:gd name="connsiteY7" fmla="*/ 2804383 h 2834427"/>
              <a:gd name="connsiteX8" fmla="*/ 1477274 w 1837534"/>
              <a:gd name="connsiteY8" fmla="*/ 2559221 h 2834427"/>
              <a:gd name="connsiteX9" fmla="*/ 963990 w 1837534"/>
              <a:gd name="connsiteY9" fmla="*/ 1928997 h 2834427"/>
              <a:gd name="connsiteX0" fmla="*/ 977793 w 1851337"/>
              <a:gd name="connsiteY0" fmla="*/ 1903984 h 2809414"/>
              <a:gd name="connsiteX1" fmla="*/ 551184 w 1851337"/>
              <a:gd name="connsiteY1" fmla="*/ 666905 h 2809414"/>
              <a:gd name="connsiteX2" fmla="*/ 14939 w 1851337"/>
              <a:gd name="connsiteY2" fmla="*/ 1641 h 2809414"/>
              <a:gd name="connsiteX3" fmla="*/ 1183500 w 1851337"/>
              <a:gd name="connsiteY3" fmla="*/ 844736 h 2809414"/>
              <a:gd name="connsiteX4" fmla="*/ 1511630 w 1851337"/>
              <a:gd name="connsiteY4" fmla="*/ 1496240 h 2809414"/>
              <a:gd name="connsiteX5" fmla="*/ 1787639 w 1851337"/>
              <a:gd name="connsiteY5" fmla="*/ 1706305 h 2809414"/>
              <a:gd name="connsiteX6" fmla="*/ 1830639 w 1851337"/>
              <a:gd name="connsiteY6" fmla="*/ 1804060 h 2809414"/>
              <a:gd name="connsiteX7" fmla="*/ 1829971 w 1851337"/>
              <a:gd name="connsiteY7" fmla="*/ 1891627 h 2809414"/>
              <a:gd name="connsiteX8" fmla="*/ 1786942 w 1851337"/>
              <a:gd name="connsiteY8" fmla="*/ 2779370 h 2809414"/>
              <a:gd name="connsiteX9" fmla="*/ 1491077 w 1851337"/>
              <a:gd name="connsiteY9" fmla="*/ 2534208 h 2809414"/>
              <a:gd name="connsiteX10" fmla="*/ 977793 w 1851337"/>
              <a:gd name="connsiteY10" fmla="*/ 1903984 h 2809414"/>
              <a:gd name="connsiteX0" fmla="*/ 977793 w 1851337"/>
              <a:gd name="connsiteY0" fmla="*/ 1903984 h 2783925"/>
              <a:gd name="connsiteX1" fmla="*/ 551184 w 1851337"/>
              <a:gd name="connsiteY1" fmla="*/ 666905 h 2783925"/>
              <a:gd name="connsiteX2" fmla="*/ 14939 w 1851337"/>
              <a:gd name="connsiteY2" fmla="*/ 1641 h 2783925"/>
              <a:gd name="connsiteX3" fmla="*/ 1183500 w 1851337"/>
              <a:gd name="connsiteY3" fmla="*/ 844736 h 2783925"/>
              <a:gd name="connsiteX4" fmla="*/ 1511630 w 1851337"/>
              <a:gd name="connsiteY4" fmla="*/ 1496240 h 2783925"/>
              <a:gd name="connsiteX5" fmla="*/ 1787639 w 1851337"/>
              <a:gd name="connsiteY5" fmla="*/ 1706305 h 2783925"/>
              <a:gd name="connsiteX6" fmla="*/ 1830639 w 1851337"/>
              <a:gd name="connsiteY6" fmla="*/ 1804060 h 2783925"/>
              <a:gd name="connsiteX7" fmla="*/ 1829971 w 1851337"/>
              <a:gd name="connsiteY7" fmla="*/ 1891627 h 2783925"/>
              <a:gd name="connsiteX8" fmla="*/ 1786942 w 1851337"/>
              <a:gd name="connsiteY8" fmla="*/ 2779370 h 2783925"/>
              <a:gd name="connsiteX9" fmla="*/ 1675174 w 1851337"/>
              <a:gd name="connsiteY9" fmla="*/ 2222811 h 2783925"/>
              <a:gd name="connsiteX10" fmla="*/ 977793 w 1851337"/>
              <a:gd name="connsiteY10" fmla="*/ 1903984 h 2783925"/>
              <a:gd name="connsiteX0" fmla="*/ 3120635 w 3994179"/>
              <a:gd name="connsiteY0" fmla="*/ 1721313 h 2601254"/>
              <a:gd name="connsiteX1" fmla="*/ 2694026 w 3994179"/>
              <a:gd name="connsiteY1" fmla="*/ 484234 h 2601254"/>
              <a:gd name="connsiteX2" fmla="*/ 3074 w 3994179"/>
              <a:gd name="connsiteY2" fmla="*/ 2978 h 2601254"/>
              <a:gd name="connsiteX3" fmla="*/ 3326342 w 3994179"/>
              <a:gd name="connsiteY3" fmla="*/ 662065 h 2601254"/>
              <a:gd name="connsiteX4" fmla="*/ 3654472 w 3994179"/>
              <a:gd name="connsiteY4" fmla="*/ 1313569 h 2601254"/>
              <a:gd name="connsiteX5" fmla="*/ 3930481 w 3994179"/>
              <a:gd name="connsiteY5" fmla="*/ 1523634 h 2601254"/>
              <a:gd name="connsiteX6" fmla="*/ 3973481 w 3994179"/>
              <a:gd name="connsiteY6" fmla="*/ 1621389 h 2601254"/>
              <a:gd name="connsiteX7" fmla="*/ 3972813 w 3994179"/>
              <a:gd name="connsiteY7" fmla="*/ 1708956 h 2601254"/>
              <a:gd name="connsiteX8" fmla="*/ 3929784 w 3994179"/>
              <a:gd name="connsiteY8" fmla="*/ 2596699 h 2601254"/>
              <a:gd name="connsiteX9" fmla="*/ 3818016 w 3994179"/>
              <a:gd name="connsiteY9" fmla="*/ 2040140 h 2601254"/>
              <a:gd name="connsiteX10" fmla="*/ 3120635 w 3994179"/>
              <a:gd name="connsiteY10" fmla="*/ 1721313 h 2601254"/>
              <a:gd name="connsiteX0" fmla="*/ 3127386 w 4000930"/>
              <a:gd name="connsiteY0" fmla="*/ 1720277 h 2600218"/>
              <a:gd name="connsiteX1" fmla="*/ 2269837 w 4000930"/>
              <a:gd name="connsiteY1" fmla="*/ 511508 h 2600218"/>
              <a:gd name="connsiteX2" fmla="*/ 9825 w 4000930"/>
              <a:gd name="connsiteY2" fmla="*/ 1942 h 2600218"/>
              <a:gd name="connsiteX3" fmla="*/ 3333093 w 4000930"/>
              <a:gd name="connsiteY3" fmla="*/ 661029 h 2600218"/>
              <a:gd name="connsiteX4" fmla="*/ 3661223 w 4000930"/>
              <a:gd name="connsiteY4" fmla="*/ 1312533 h 2600218"/>
              <a:gd name="connsiteX5" fmla="*/ 3937232 w 4000930"/>
              <a:gd name="connsiteY5" fmla="*/ 1522598 h 2600218"/>
              <a:gd name="connsiteX6" fmla="*/ 3980232 w 4000930"/>
              <a:gd name="connsiteY6" fmla="*/ 1620353 h 2600218"/>
              <a:gd name="connsiteX7" fmla="*/ 3979564 w 4000930"/>
              <a:gd name="connsiteY7" fmla="*/ 1707920 h 2600218"/>
              <a:gd name="connsiteX8" fmla="*/ 3936535 w 4000930"/>
              <a:gd name="connsiteY8" fmla="*/ 2595663 h 2600218"/>
              <a:gd name="connsiteX9" fmla="*/ 3824767 w 4000930"/>
              <a:gd name="connsiteY9" fmla="*/ 2039104 h 2600218"/>
              <a:gd name="connsiteX10" fmla="*/ 3127386 w 4000930"/>
              <a:gd name="connsiteY10" fmla="*/ 1720277 h 2600218"/>
              <a:gd name="connsiteX0" fmla="*/ 3147589 w 4021133"/>
              <a:gd name="connsiteY0" fmla="*/ 1720756 h 2600697"/>
              <a:gd name="connsiteX1" fmla="*/ 1674407 w 4021133"/>
              <a:gd name="connsiteY1" fmla="*/ 497832 h 2600697"/>
              <a:gd name="connsiteX2" fmla="*/ 30028 w 4021133"/>
              <a:gd name="connsiteY2" fmla="*/ 2421 h 2600697"/>
              <a:gd name="connsiteX3" fmla="*/ 3353296 w 4021133"/>
              <a:gd name="connsiteY3" fmla="*/ 661508 h 2600697"/>
              <a:gd name="connsiteX4" fmla="*/ 3681426 w 4021133"/>
              <a:gd name="connsiteY4" fmla="*/ 1313012 h 2600697"/>
              <a:gd name="connsiteX5" fmla="*/ 3957435 w 4021133"/>
              <a:gd name="connsiteY5" fmla="*/ 1523077 h 2600697"/>
              <a:gd name="connsiteX6" fmla="*/ 4000435 w 4021133"/>
              <a:gd name="connsiteY6" fmla="*/ 1620832 h 2600697"/>
              <a:gd name="connsiteX7" fmla="*/ 3999767 w 4021133"/>
              <a:gd name="connsiteY7" fmla="*/ 1708399 h 2600697"/>
              <a:gd name="connsiteX8" fmla="*/ 3956738 w 4021133"/>
              <a:gd name="connsiteY8" fmla="*/ 2596142 h 2600697"/>
              <a:gd name="connsiteX9" fmla="*/ 3844970 w 4021133"/>
              <a:gd name="connsiteY9" fmla="*/ 2039583 h 2600697"/>
              <a:gd name="connsiteX10" fmla="*/ 3147589 w 4021133"/>
              <a:gd name="connsiteY10" fmla="*/ 1720756 h 2600697"/>
              <a:gd name="connsiteX0" fmla="*/ 3132209 w 4005753"/>
              <a:gd name="connsiteY0" fmla="*/ 1720396 h 2600337"/>
              <a:gd name="connsiteX1" fmla="*/ 1659027 w 4005753"/>
              <a:gd name="connsiteY1" fmla="*/ 497472 h 2600337"/>
              <a:gd name="connsiteX2" fmla="*/ 14648 w 4005753"/>
              <a:gd name="connsiteY2" fmla="*/ 2061 h 2600337"/>
              <a:gd name="connsiteX3" fmla="*/ 2783854 w 4005753"/>
              <a:gd name="connsiteY3" fmla="*/ 646995 h 2600337"/>
              <a:gd name="connsiteX4" fmla="*/ 3666046 w 4005753"/>
              <a:gd name="connsiteY4" fmla="*/ 1312652 h 2600337"/>
              <a:gd name="connsiteX5" fmla="*/ 3942055 w 4005753"/>
              <a:gd name="connsiteY5" fmla="*/ 1522717 h 2600337"/>
              <a:gd name="connsiteX6" fmla="*/ 3985055 w 4005753"/>
              <a:gd name="connsiteY6" fmla="*/ 1620472 h 2600337"/>
              <a:gd name="connsiteX7" fmla="*/ 3984387 w 4005753"/>
              <a:gd name="connsiteY7" fmla="*/ 1708039 h 2600337"/>
              <a:gd name="connsiteX8" fmla="*/ 3941358 w 4005753"/>
              <a:gd name="connsiteY8" fmla="*/ 2595782 h 2600337"/>
              <a:gd name="connsiteX9" fmla="*/ 3829590 w 4005753"/>
              <a:gd name="connsiteY9" fmla="*/ 2039223 h 2600337"/>
              <a:gd name="connsiteX10" fmla="*/ 3132209 w 4005753"/>
              <a:gd name="connsiteY10" fmla="*/ 1720396 h 2600337"/>
              <a:gd name="connsiteX0" fmla="*/ 4296141 w 5169685"/>
              <a:gd name="connsiteY0" fmla="*/ 1636625 h 2516566"/>
              <a:gd name="connsiteX1" fmla="*/ 2822959 w 5169685"/>
              <a:gd name="connsiteY1" fmla="*/ 413701 h 2516566"/>
              <a:gd name="connsiteX2" fmla="*/ 8878 w 5169685"/>
              <a:gd name="connsiteY2" fmla="*/ 3216 h 2516566"/>
              <a:gd name="connsiteX3" fmla="*/ 3947786 w 5169685"/>
              <a:gd name="connsiteY3" fmla="*/ 563224 h 2516566"/>
              <a:gd name="connsiteX4" fmla="*/ 4829978 w 5169685"/>
              <a:gd name="connsiteY4" fmla="*/ 1228881 h 2516566"/>
              <a:gd name="connsiteX5" fmla="*/ 5105987 w 5169685"/>
              <a:gd name="connsiteY5" fmla="*/ 1438946 h 2516566"/>
              <a:gd name="connsiteX6" fmla="*/ 5148987 w 5169685"/>
              <a:gd name="connsiteY6" fmla="*/ 1536701 h 2516566"/>
              <a:gd name="connsiteX7" fmla="*/ 5148319 w 5169685"/>
              <a:gd name="connsiteY7" fmla="*/ 1624268 h 2516566"/>
              <a:gd name="connsiteX8" fmla="*/ 5105290 w 5169685"/>
              <a:gd name="connsiteY8" fmla="*/ 2512011 h 2516566"/>
              <a:gd name="connsiteX9" fmla="*/ 4993522 w 5169685"/>
              <a:gd name="connsiteY9" fmla="*/ 1955452 h 2516566"/>
              <a:gd name="connsiteX10" fmla="*/ 4296141 w 5169685"/>
              <a:gd name="connsiteY10" fmla="*/ 1636625 h 2516566"/>
              <a:gd name="connsiteX0" fmla="*/ 4310111 w 5183655"/>
              <a:gd name="connsiteY0" fmla="*/ 1634803 h 2514744"/>
              <a:gd name="connsiteX1" fmla="*/ 2282865 w 5183655"/>
              <a:gd name="connsiteY1" fmla="*/ 454342 h 2514744"/>
              <a:gd name="connsiteX2" fmla="*/ 22848 w 5183655"/>
              <a:gd name="connsiteY2" fmla="*/ 1394 h 2514744"/>
              <a:gd name="connsiteX3" fmla="*/ 3961756 w 5183655"/>
              <a:gd name="connsiteY3" fmla="*/ 561402 h 2514744"/>
              <a:gd name="connsiteX4" fmla="*/ 4843948 w 5183655"/>
              <a:gd name="connsiteY4" fmla="*/ 1227059 h 2514744"/>
              <a:gd name="connsiteX5" fmla="*/ 5119957 w 5183655"/>
              <a:gd name="connsiteY5" fmla="*/ 1437124 h 2514744"/>
              <a:gd name="connsiteX6" fmla="*/ 5162957 w 5183655"/>
              <a:gd name="connsiteY6" fmla="*/ 1534879 h 2514744"/>
              <a:gd name="connsiteX7" fmla="*/ 5162289 w 5183655"/>
              <a:gd name="connsiteY7" fmla="*/ 1622446 h 2514744"/>
              <a:gd name="connsiteX8" fmla="*/ 5119260 w 5183655"/>
              <a:gd name="connsiteY8" fmla="*/ 2510189 h 2514744"/>
              <a:gd name="connsiteX9" fmla="*/ 5007492 w 5183655"/>
              <a:gd name="connsiteY9" fmla="*/ 1953630 h 2514744"/>
              <a:gd name="connsiteX10" fmla="*/ 4310111 w 5183655"/>
              <a:gd name="connsiteY10" fmla="*/ 1634803 h 2514744"/>
              <a:gd name="connsiteX0" fmla="*/ 4298179 w 5171723"/>
              <a:gd name="connsiteY0" fmla="*/ 1635926 h 2515867"/>
              <a:gd name="connsiteX1" fmla="*/ 2270933 w 5171723"/>
              <a:gd name="connsiteY1" fmla="*/ 455465 h 2515867"/>
              <a:gd name="connsiteX2" fmla="*/ 10916 w 5171723"/>
              <a:gd name="connsiteY2" fmla="*/ 2517 h 2515867"/>
              <a:gd name="connsiteX3" fmla="*/ 3395760 w 5171723"/>
              <a:gd name="connsiteY3" fmla="*/ 604988 h 2515867"/>
              <a:gd name="connsiteX4" fmla="*/ 4832016 w 5171723"/>
              <a:gd name="connsiteY4" fmla="*/ 1228182 h 2515867"/>
              <a:gd name="connsiteX5" fmla="*/ 5108025 w 5171723"/>
              <a:gd name="connsiteY5" fmla="*/ 1438247 h 2515867"/>
              <a:gd name="connsiteX6" fmla="*/ 5151025 w 5171723"/>
              <a:gd name="connsiteY6" fmla="*/ 1536002 h 2515867"/>
              <a:gd name="connsiteX7" fmla="*/ 5150357 w 5171723"/>
              <a:gd name="connsiteY7" fmla="*/ 1623569 h 2515867"/>
              <a:gd name="connsiteX8" fmla="*/ 5107328 w 5171723"/>
              <a:gd name="connsiteY8" fmla="*/ 2511312 h 2515867"/>
              <a:gd name="connsiteX9" fmla="*/ 4995560 w 5171723"/>
              <a:gd name="connsiteY9" fmla="*/ 1954753 h 2515867"/>
              <a:gd name="connsiteX10" fmla="*/ 4298179 w 5171723"/>
              <a:gd name="connsiteY10" fmla="*/ 1635926 h 2515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171723" h="2515867">
                <a:moveTo>
                  <a:pt x="4298179" y="1635926"/>
                </a:moveTo>
                <a:cubicBezTo>
                  <a:pt x="3844075" y="1386045"/>
                  <a:pt x="2431409" y="772522"/>
                  <a:pt x="2270933" y="455465"/>
                </a:cubicBezTo>
                <a:cubicBezTo>
                  <a:pt x="2110457" y="138408"/>
                  <a:pt x="-176555" y="-22403"/>
                  <a:pt x="10916" y="2517"/>
                </a:cubicBezTo>
                <a:cubicBezTo>
                  <a:pt x="198387" y="27437"/>
                  <a:pt x="3152628" y="333458"/>
                  <a:pt x="3395760" y="604988"/>
                </a:cubicBezTo>
                <a:cubicBezTo>
                  <a:pt x="3638893" y="876518"/>
                  <a:pt x="4672367" y="1001458"/>
                  <a:pt x="4832016" y="1228182"/>
                </a:cubicBezTo>
                <a:cubicBezTo>
                  <a:pt x="4991666" y="1454906"/>
                  <a:pt x="5065848" y="1401360"/>
                  <a:pt x="5108025" y="1438247"/>
                </a:cubicBezTo>
                <a:cubicBezTo>
                  <a:pt x="5150202" y="1475134"/>
                  <a:pt x="5129553" y="1527769"/>
                  <a:pt x="5151025" y="1536002"/>
                </a:cubicBezTo>
                <a:cubicBezTo>
                  <a:pt x="5172497" y="1544235"/>
                  <a:pt x="5184413" y="1446601"/>
                  <a:pt x="5150357" y="1623569"/>
                </a:cubicBezTo>
                <a:cubicBezTo>
                  <a:pt x="5116301" y="1800537"/>
                  <a:pt x="5133128" y="2456115"/>
                  <a:pt x="5107328" y="2511312"/>
                </a:cubicBezTo>
                <a:cubicBezTo>
                  <a:pt x="5081529" y="2566509"/>
                  <a:pt x="5031564" y="2104770"/>
                  <a:pt x="4995560" y="1954753"/>
                </a:cubicBezTo>
                <a:cubicBezTo>
                  <a:pt x="4959556" y="1804736"/>
                  <a:pt x="4752283" y="1885807"/>
                  <a:pt x="4298179" y="1635926"/>
                </a:cubicBezTo>
                <a:close/>
              </a:path>
            </a:pathLst>
          </a:custGeom>
          <a:solidFill>
            <a:srgbClr val="33CC33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7"/>
          <p:cNvSpPr/>
          <p:nvPr/>
        </p:nvSpPr>
        <p:spPr>
          <a:xfrm rot="20040063">
            <a:off x="1484040" y="2884974"/>
            <a:ext cx="482429" cy="2430358"/>
          </a:xfrm>
          <a:custGeom>
            <a:avLst/>
            <a:gdLst>
              <a:gd name="connsiteX0" fmla="*/ 0 w 432048"/>
              <a:gd name="connsiteY0" fmla="*/ 900100 h 1800200"/>
              <a:gd name="connsiteX1" fmla="*/ 216024 w 432048"/>
              <a:gd name="connsiteY1" fmla="*/ 0 h 1800200"/>
              <a:gd name="connsiteX2" fmla="*/ 432048 w 432048"/>
              <a:gd name="connsiteY2" fmla="*/ 900100 h 1800200"/>
              <a:gd name="connsiteX3" fmla="*/ 216024 w 432048"/>
              <a:gd name="connsiteY3" fmla="*/ 1800200 h 1800200"/>
              <a:gd name="connsiteX4" fmla="*/ 0 w 432048"/>
              <a:gd name="connsiteY4" fmla="*/ 900100 h 1800200"/>
              <a:gd name="connsiteX0" fmla="*/ 113024 w 545072"/>
              <a:gd name="connsiteY0" fmla="*/ 900100 h 1802419"/>
              <a:gd name="connsiteX1" fmla="*/ 329048 w 545072"/>
              <a:gd name="connsiteY1" fmla="*/ 0 h 1802419"/>
              <a:gd name="connsiteX2" fmla="*/ 545072 w 545072"/>
              <a:gd name="connsiteY2" fmla="*/ 900100 h 1802419"/>
              <a:gd name="connsiteX3" fmla="*/ 329048 w 545072"/>
              <a:gd name="connsiteY3" fmla="*/ 1800200 h 1802419"/>
              <a:gd name="connsiteX4" fmla="*/ 8470 w 545072"/>
              <a:gd name="connsiteY4" fmla="*/ 1147265 h 1802419"/>
              <a:gd name="connsiteX5" fmla="*/ 113024 w 545072"/>
              <a:gd name="connsiteY5" fmla="*/ 900100 h 1802419"/>
              <a:gd name="connsiteX0" fmla="*/ 15582 w 632982"/>
              <a:gd name="connsiteY0" fmla="*/ 655352 h 1804806"/>
              <a:gd name="connsiteX1" fmla="*/ 416958 w 632982"/>
              <a:gd name="connsiteY1" fmla="*/ 2387 h 1804806"/>
              <a:gd name="connsiteX2" fmla="*/ 632982 w 632982"/>
              <a:gd name="connsiteY2" fmla="*/ 902487 h 1804806"/>
              <a:gd name="connsiteX3" fmla="*/ 416958 w 632982"/>
              <a:gd name="connsiteY3" fmla="*/ 1802587 h 1804806"/>
              <a:gd name="connsiteX4" fmla="*/ 96380 w 632982"/>
              <a:gd name="connsiteY4" fmla="*/ 1149652 h 1804806"/>
              <a:gd name="connsiteX5" fmla="*/ 15582 w 632982"/>
              <a:gd name="connsiteY5" fmla="*/ 655352 h 1804806"/>
              <a:gd name="connsiteX0" fmla="*/ 15582 w 793619"/>
              <a:gd name="connsiteY0" fmla="*/ 654023 h 1805135"/>
              <a:gd name="connsiteX1" fmla="*/ 416958 w 793619"/>
              <a:gd name="connsiteY1" fmla="*/ 1058 h 1805135"/>
              <a:gd name="connsiteX2" fmla="*/ 793619 w 793619"/>
              <a:gd name="connsiteY2" fmla="*/ 814661 h 1805135"/>
              <a:gd name="connsiteX3" fmla="*/ 416958 w 793619"/>
              <a:gd name="connsiteY3" fmla="*/ 1801258 h 1805135"/>
              <a:gd name="connsiteX4" fmla="*/ 96380 w 793619"/>
              <a:gd name="connsiteY4" fmla="*/ 1148323 h 1805135"/>
              <a:gd name="connsiteX5" fmla="*/ 15582 w 793619"/>
              <a:gd name="connsiteY5" fmla="*/ 654023 h 1805135"/>
              <a:gd name="connsiteX0" fmla="*/ 27314 w 805351"/>
              <a:gd name="connsiteY0" fmla="*/ 654027 h 1805493"/>
              <a:gd name="connsiteX1" fmla="*/ 428690 w 805351"/>
              <a:gd name="connsiteY1" fmla="*/ 1062 h 1805493"/>
              <a:gd name="connsiteX2" fmla="*/ 805351 w 805351"/>
              <a:gd name="connsiteY2" fmla="*/ 814665 h 1805493"/>
              <a:gd name="connsiteX3" fmla="*/ 428690 w 805351"/>
              <a:gd name="connsiteY3" fmla="*/ 1801262 h 1805493"/>
              <a:gd name="connsiteX4" fmla="*/ 58685 w 805351"/>
              <a:gd name="connsiteY4" fmla="*/ 1160684 h 1805493"/>
              <a:gd name="connsiteX5" fmla="*/ 27314 w 805351"/>
              <a:gd name="connsiteY5" fmla="*/ 654027 h 1805493"/>
              <a:gd name="connsiteX0" fmla="*/ 27314 w 805351"/>
              <a:gd name="connsiteY0" fmla="*/ 1098422 h 2249888"/>
              <a:gd name="connsiteX1" fmla="*/ 428690 w 805351"/>
              <a:gd name="connsiteY1" fmla="*/ 613 h 2249888"/>
              <a:gd name="connsiteX2" fmla="*/ 805351 w 805351"/>
              <a:gd name="connsiteY2" fmla="*/ 1259060 h 2249888"/>
              <a:gd name="connsiteX3" fmla="*/ 428690 w 805351"/>
              <a:gd name="connsiteY3" fmla="*/ 2245657 h 2249888"/>
              <a:gd name="connsiteX4" fmla="*/ 58685 w 805351"/>
              <a:gd name="connsiteY4" fmla="*/ 1605079 h 2249888"/>
              <a:gd name="connsiteX5" fmla="*/ 27314 w 805351"/>
              <a:gd name="connsiteY5" fmla="*/ 1098422 h 2249888"/>
              <a:gd name="connsiteX0" fmla="*/ 27314 w 813847"/>
              <a:gd name="connsiteY0" fmla="*/ 1098755 h 2250221"/>
              <a:gd name="connsiteX1" fmla="*/ 428690 w 813847"/>
              <a:gd name="connsiteY1" fmla="*/ 946 h 2250221"/>
              <a:gd name="connsiteX2" fmla="*/ 639452 w 813847"/>
              <a:gd name="connsiteY2" fmla="*/ 913433 h 2250221"/>
              <a:gd name="connsiteX3" fmla="*/ 805351 w 813847"/>
              <a:gd name="connsiteY3" fmla="*/ 1259393 h 2250221"/>
              <a:gd name="connsiteX4" fmla="*/ 428690 w 813847"/>
              <a:gd name="connsiteY4" fmla="*/ 2245990 h 2250221"/>
              <a:gd name="connsiteX5" fmla="*/ 58685 w 813847"/>
              <a:gd name="connsiteY5" fmla="*/ 1605412 h 2250221"/>
              <a:gd name="connsiteX6" fmla="*/ 27314 w 813847"/>
              <a:gd name="connsiteY6" fmla="*/ 1098755 h 2250221"/>
              <a:gd name="connsiteX0" fmla="*/ 27314 w 745198"/>
              <a:gd name="connsiteY0" fmla="*/ 1098755 h 2250221"/>
              <a:gd name="connsiteX1" fmla="*/ 428690 w 745198"/>
              <a:gd name="connsiteY1" fmla="*/ 946 h 2250221"/>
              <a:gd name="connsiteX2" fmla="*/ 639452 w 745198"/>
              <a:gd name="connsiteY2" fmla="*/ 913433 h 2250221"/>
              <a:gd name="connsiteX3" fmla="*/ 731211 w 745198"/>
              <a:gd name="connsiteY3" fmla="*/ 1259393 h 2250221"/>
              <a:gd name="connsiteX4" fmla="*/ 428690 w 745198"/>
              <a:gd name="connsiteY4" fmla="*/ 2245990 h 2250221"/>
              <a:gd name="connsiteX5" fmla="*/ 58685 w 745198"/>
              <a:gd name="connsiteY5" fmla="*/ 1605412 h 2250221"/>
              <a:gd name="connsiteX6" fmla="*/ 27314 w 745198"/>
              <a:gd name="connsiteY6" fmla="*/ 1098755 h 2250221"/>
              <a:gd name="connsiteX0" fmla="*/ 27314 w 745525"/>
              <a:gd name="connsiteY0" fmla="*/ 1098717 h 2250183"/>
              <a:gd name="connsiteX1" fmla="*/ 428690 w 745525"/>
              <a:gd name="connsiteY1" fmla="*/ 908 h 2250183"/>
              <a:gd name="connsiteX2" fmla="*/ 639452 w 745525"/>
              <a:gd name="connsiteY2" fmla="*/ 913395 h 2250183"/>
              <a:gd name="connsiteX3" fmla="*/ 664166 w 745525"/>
              <a:gd name="connsiteY3" fmla="*/ 1086391 h 2250183"/>
              <a:gd name="connsiteX4" fmla="*/ 731211 w 745525"/>
              <a:gd name="connsiteY4" fmla="*/ 1259355 h 2250183"/>
              <a:gd name="connsiteX5" fmla="*/ 428690 w 745525"/>
              <a:gd name="connsiteY5" fmla="*/ 2245952 h 2250183"/>
              <a:gd name="connsiteX6" fmla="*/ 58685 w 745525"/>
              <a:gd name="connsiteY6" fmla="*/ 1605374 h 2250183"/>
              <a:gd name="connsiteX7" fmla="*/ 27314 w 745525"/>
              <a:gd name="connsiteY7" fmla="*/ 1098717 h 2250183"/>
              <a:gd name="connsiteX0" fmla="*/ 27314 w 686343"/>
              <a:gd name="connsiteY0" fmla="*/ 1098717 h 2250183"/>
              <a:gd name="connsiteX1" fmla="*/ 428690 w 686343"/>
              <a:gd name="connsiteY1" fmla="*/ 908 h 2250183"/>
              <a:gd name="connsiteX2" fmla="*/ 639452 w 686343"/>
              <a:gd name="connsiteY2" fmla="*/ 913395 h 2250183"/>
              <a:gd name="connsiteX3" fmla="*/ 664166 w 686343"/>
              <a:gd name="connsiteY3" fmla="*/ 1086391 h 2250183"/>
              <a:gd name="connsiteX4" fmla="*/ 657070 w 686343"/>
              <a:gd name="connsiteY4" fmla="*/ 1259355 h 2250183"/>
              <a:gd name="connsiteX5" fmla="*/ 428690 w 686343"/>
              <a:gd name="connsiteY5" fmla="*/ 2245952 h 2250183"/>
              <a:gd name="connsiteX6" fmla="*/ 58685 w 686343"/>
              <a:gd name="connsiteY6" fmla="*/ 1605374 h 2250183"/>
              <a:gd name="connsiteX7" fmla="*/ 27314 w 686343"/>
              <a:gd name="connsiteY7" fmla="*/ 1098717 h 2250183"/>
              <a:gd name="connsiteX0" fmla="*/ 27314 w 676411"/>
              <a:gd name="connsiteY0" fmla="*/ 1098717 h 2250183"/>
              <a:gd name="connsiteX1" fmla="*/ 428690 w 676411"/>
              <a:gd name="connsiteY1" fmla="*/ 908 h 2250183"/>
              <a:gd name="connsiteX2" fmla="*/ 639452 w 676411"/>
              <a:gd name="connsiteY2" fmla="*/ 913395 h 2250183"/>
              <a:gd name="connsiteX3" fmla="*/ 627095 w 676411"/>
              <a:gd name="connsiteY3" fmla="*/ 1086391 h 2250183"/>
              <a:gd name="connsiteX4" fmla="*/ 657070 w 676411"/>
              <a:gd name="connsiteY4" fmla="*/ 1259355 h 2250183"/>
              <a:gd name="connsiteX5" fmla="*/ 428690 w 676411"/>
              <a:gd name="connsiteY5" fmla="*/ 2245952 h 2250183"/>
              <a:gd name="connsiteX6" fmla="*/ 58685 w 676411"/>
              <a:gd name="connsiteY6" fmla="*/ 1605374 h 2250183"/>
              <a:gd name="connsiteX7" fmla="*/ 27314 w 676411"/>
              <a:gd name="connsiteY7" fmla="*/ 1098717 h 2250183"/>
              <a:gd name="connsiteX0" fmla="*/ 27314 w 686343"/>
              <a:gd name="connsiteY0" fmla="*/ 1098717 h 2250183"/>
              <a:gd name="connsiteX1" fmla="*/ 428690 w 686343"/>
              <a:gd name="connsiteY1" fmla="*/ 908 h 2250183"/>
              <a:gd name="connsiteX2" fmla="*/ 639452 w 686343"/>
              <a:gd name="connsiteY2" fmla="*/ 913395 h 2250183"/>
              <a:gd name="connsiteX3" fmla="*/ 664165 w 686343"/>
              <a:gd name="connsiteY3" fmla="*/ 1074034 h 2250183"/>
              <a:gd name="connsiteX4" fmla="*/ 657070 w 686343"/>
              <a:gd name="connsiteY4" fmla="*/ 1259355 h 2250183"/>
              <a:gd name="connsiteX5" fmla="*/ 428690 w 686343"/>
              <a:gd name="connsiteY5" fmla="*/ 2245952 h 2250183"/>
              <a:gd name="connsiteX6" fmla="*/ 58685 w 686343"/>
              <a:gd name="connsiteY6" fmla="*/ 1605374 h 2250183"/>
              <a:gd name="connsiteX7" fmla="*/ 27314 w 686343"/>
              <a:gd name="connsiteY7" fmla="*/ 1098717 h 2250183"/>
              <a:gd name="connsiteX0" fmla="*/ 855591 w 1514620"/>
              <a:gd name="connsiteY0" fmla="*/ 1814976 h 2966442"/>
              <a:gd name="connsiteX1" fmla="*/ 8934 w 1514620"/>
              <a:gd name="connsiteY1" fmla="*/ 475 h 2966442"/>
              <a:gd name="connsiteX2" fmla="*/ 1467729 w 1514620"/>
              <a:gd name="connsiteY2" fmla="*/ 1629654 h 2966442"/>
              <a:gd name="connsiteX3" fmla="*/ 1492442 w 1514620"/>
              <a:gd name="connsiteY3" fmla="*/ 1790293 h 2966442"/>
              <a:gd name="connsiteX4" fmla="*/ 1485347 w 1514620"/>
              <a:gd name="connsiteY4" fmla="*/ 1975614 h 2966442"/>
              <a:gd name="connsiteX5" fmla="*/ 1256967 w 1514620"/>
              <a:gd name="connsiteY5" fmla="*/ 2962211 h 2966442"/>
              <a:gd name="connsiteX6" fmla="*/ 886962 w 1514620"/>
              <a:gd name="connsiteY6" fmla="*/ 2321633 h 2966442"/>
              <a:gd name="connsiteX7" fmla="*/ 855591 w 1514620"/>
              <a:gd name="connsiteY7" fmla="*/ 1814976 h 2966442"/>
              <a:gd name="connsiteX0" fmla="*/ 475888 w 1542690"/>
              <a:gd name="connsiteY0" fmla="*/ 2089104 h 2968721"/>
              <a:gd name="connsiteX1" fmla="*/ 37004 w 1542690"/>
              <a:gd name="connsiteY1" fmla="*/ 2754 h 2968721"/>
              <a:gd name="connsiteX2" fmla="*/ 1495799 w 1542690"/>
              <a:gd name="connsiteY2" fmla="*/ 1631933 h 2968721"/>
              <a:gd name="connsiteX3" fmla="*/ 1520512 w 1542690"/>
              <a:gd name="connsiteY3" fmla="*/ 1792572 h 2968721"/>
              <a:gd name="connsiteX4" fmla="*/ 1513417 w 1542690"/>
              <a:gd name="connsiteY4" fmla="*/ 1977893 h 2968721"/>
              <a:gd name="connsiteX5" fmla="*/ 1285037 w 1542690"/>
              <a:gd name="connsiteY5" fmla="*/ 2964490 h 2968721"/>
              <a:gd name="connsiteX6" fmla="*/ 915032 w 1542690"/>
              <a:gd name="connsiteY6" fmla="*/ 2323912 h 2968721"/>
              <a:gd name="connsiteX7" fmla="*/ 475888 w 1542690"/>
              <a:gd name="connsiteY7" fmla="*/ 2089104 h 2968721"/>
              <a:gd name="connsiteX0" fmla="*/ 476624 w 1543426"/>
              <a:gd name="connsiteY0" fmla="*/ 2089104 h 3000874"/>
              <a:gd name="connsiteX1" fmla="*/ 37740 w 1543426"/>
              <a:gd name="connsiteY1" fmla="*/ 2754 h 3000874"/>
              <a:gd name="connsiteX2" fmla="*/ 1496535 w 1543426"/>
              <a:gd name="connsiteY2" fmla="*/ 1631933 h 3000874"/>
              <a:gd name="connsiteX3" fmla="*/ 1521248 w 1543426"/>
              <a:gd name="connsiteY3" fmla="*/ 1792572 h 3000874"/>
              <a:gd name="connsiteX4" fmla="*/ 1514153 w 1543426"/>
              <a:gd name="connsiteY4" fmla="*/ 1977893 h 3000874"/>
              <a:gd name="connsiteX5" fmla="*/ 1285773 w 1543426"/>
              <a:gd name="connsiteY5" fmla="*/ 2964490 h 3000874"/>
              <a:gd name="connsiteX6" fmla="*/ 989908 w 1543426"/>
              <a:gd name="connsiteY6" fmla="*/ 2719328 h 3000874"/>
              <a:gd name="connsiteX7" fmla="*/ 476624 w 1543426"/>
              <a:gd name="connsiteY7" fmla="*/ 2089104 h 3000874"/>
              <a:gd name="connsiteX0" fmla="*/ 439195 w 1533245"/>
              <a:gd name="connsiteY0" fmla="*/ 2146467 h 3058237"/>
              <a:gd name="connsiteX1" fmla="*/ 311 w 1533245"/>
              <a:gd name="connsiteY1" fmla="*/ 60117 h 3058237"/>
              <a:gd name="connsiteX2" fmla="*/ 389997 w 1533245"/>
              <a:gd name="connsiteY2" fmla="*/ 662585 h 3058237"/>
              <a:gd name="connsiteX3" fmla="*/ 1459106 w 1533245"/>
              <a:gd name="connsiteY3" fmla="*/ 1689296 h 3058237"/>
              <a:gd name="connsiteX4" fmla="*/ 1483819 w 1533245"/>
              <a:gd name="connsiteY4" fmla="*/ 1849935 h 3058237"/>
              <a:gd name="connsiteX5" fmla="*/ 1476724 w 1533245"/>
              <a:gd name="connsiteY5" fmla="*/ 2035256 h 3058237"/>
              <a:gd name="connsiteX6" fmla="*/ 1248344 w 1533245"/>
              <a:gd name="connsiteY6" fmla="*/ 3021853 h 3058237"/>
              <a:gd name="connsiteX7" fmla="*/ 952479 w 1533245"/>
              <a:gd name="connsiteY7" fmla="*/ 2776691 h 3058237"/>
              <a:gd name="connsiteX8" fmla="*/ 439195 w 1533245"/>
              <a:gd name="connsiteY8" fmla="*/ 2146467 h 3058237"/>
              <a:gd name="connsiteX0" fmla="*/ 439195 w 1505997"/>
              <a:gd name="connsiteY0" fmla="*/ 2146467 h 3058237"/>
              <a:gd name="connsiteX1" fmla="*/ 311 w 1505997"/>
              <a:gd name="connsiteY1" fmla="*/ 60117 h 3058237"/>
              <a:gd name="connsiteX2" fmla="*/ 389997 w 1505997"/>
              <a:gd name="connsiteY2" fmla="*/ 662585 h 3058237"/>
              <a:gd name="connsiteX3" fmla="*/ 1199614 w 1505997"/>
              <a:gd name="connsiteY3" fmla="*/ 1738723 h 3058237"/>
              <a:gd name="connsiteX4" fmla="*/ 1483819 w 1505997"/>
              <a:gd name="connsiteY4" fmla="*/ 1849935 h 3058237"/>
              <a:gd name="connsiteX5" fmla="*/ 1476724 w 1505997"/>
              <a:gd name="connsiteY5" fmla="*/ 2035256 h 3058237"/>
              <a:gd name="connsiteX6" fmla="*/ 1248344 w 1505997"/>
              <a:gd name="connsiteY6" fmla="*/ 3021853 h 3058237"/>
              <a:gd name="connsiteX7" fmla="*/ 952479 w 1505997"/>
              <a:gd name="connsiteY7" fmla="*/ 2776691 h 3058237"/>
              <a:gd name="connsiteX8" fmla="*/ 439195 w 1505997"/>
              <a:gd name="connsiteY8" fmla="*/ 2146467 h 3058237"/>
              <a:gd name="connsiteX0" fmla="*/ 439195 w 1486675"/>
              <a:gd name="connsiteY0" fmla="*/ 2146467 h 3058237"/>
              <a:gd name="connsiteX1" fmla="*/ 311 w 1486675"/>
              <a:gd name="connsiteY1" fmla="*/ 60117 h 3058237"/>
              <a:gd name="connsiteX2" fmla="*/ 389997 w 1486675"/>
              <a:gd name="connsiteY2" fmla="*/ 662585 h 3058237"/>
              <a:gd name="connsiteX3" fmla="*/ 1199614 w 1486675"/>
              <a:gd name="connsiteY3" fmla="*/ 1738723 h 3058237"/>
              <a:gd name="connsiteX4" fmla="*/ 1347895 w 1486675"/>
              <a:gd name="connsiteY4" fmla="*/ 1985859 h 3058237"/>
              <a:gd name="connsiteX5" fmla="*/ 1476724 w 1486675"/>
              <a:gd name="connsiteY5" fmla="*/ 2035256 h 3058237"/>
              <a:gd name="connsiteX6" fmla="*/ 1248344 w 1486675"/>
              <a:gd name="connsiteY6" fmla="*/ 3021853 h 3058237"/>
              <a:gd name="connsiteX7" fmla="*/ 952479 w 1486675"/>
              <a:gd name="connsiteY7" fmla="*/ 2776691 h 3058237"/>
              <a:gd name="connsiteX8" fmla="*/ 439195 w 1486675"/>
              <a:gd name="connsiteY8" fmla="*/ 2146467 h 3058237"/>
              <a:gd name="connsiteX0" fmla="*/ 439195 w 1480664"/>
              <a:gd name="connsiteY0" fmla="*/ 2146467 h 3058237"/>
              <a:gd name="connsiteX1" fmla="*/ 311 w 1480664"/>
              <a:gd name="connsiteY1" fmla="*/ 60117 h 3058237"/>
              <a:gd name="connsiteX2" fmla="*/ 389997 w 1480664"/>
              <a:gd name="connsiteY2" fmla="*/ 662585 h 3058237"/>
              <a:gd name="connsiteX3" fmla="*/ 1199614 w 1480664"/>
              <a:gd name="connsiteY3" fmla="*/ 1738723 h 3058237"/>
              <a:gd name="connsiteX4" fmla="*/ 1347895 w 1480664"/>
              <a:gd name="connsiteY4" fmla="*/ 1985859 h 3058237"/>
              <a:gd name="connsiteX5" fmla="*/ 1292041 w 1480664"/>
              <a:gd name="connsiteY5" fmla="*/ 2046543 h 3058237"/>
              <a:gd name="connsiteX6" fmla="*/ 1476724 w 1480664"/>
              <a:gd name="connsiteY6" fmla="*/ 2035256 h 3058237"/>
              <a:gd name="connsiteX7" fmla="*/ 1248344 w 1480664"/>
              <a:gd name="connsiteY7" fmla="*/ 3021853 h 3058237"/>
              <a:gd name="connsiteX8" fmla="*/ 952479 w 1480664"/>
              <a:gd name="connsiteY8" fmla="*/ 2776691 h 3058237"/>
              <a:gd name="connsiteX9" fmla="*/ 439195 w 1480664"/>
              <a:gd name="connsiteY9" fmla="*/ 2146467 h 3058237"/>
              <a:gd name="connsiteX0" fmla="*/ 439195 w 1356984"/>
              <a:gd name="connsiteY0" fmla="*/ 2146467 h 3051897"/>
              <a:gd name="connsiteX1" fmla="*/ 311 w 1356984"/>
              <a:gd name="connsiteY1" fmla="*/ 60117 h 3051897"/>
              <a:gd name="connsiteX2" fmla="*/ 389997 w 1356984"/>
              <a:gd name="connsiteY2" fmla="*/ 662585 h 3051897"/>
              <a:gd name="connsiteX3" fmla="*/ 1199614 w 1356984"/>
              <a:gd name="connsiteY3" fmla="*/ 1738723 h 3051897"/>
              <a:gd name="connsiteX4" fmla="*/ 1347895 w 1356984"/>
              <a:gd name="connsiteY4" fmla="*/ 1985859 h 3051897"/>
              <a:gd name="connsiteX5" fmla="*/ 1292041 w 1356984"/>
              <a:gd name="connsiteY5" fmla="*/ 2046543 h 3051897"/>
              <a:gd name="connsiteX6" fmla="*/ 1291373 w 1356984"/>
              <a:gd name="connsiteY6" fmla="*/ 2134110 h 3051897"/>
              <a:gd name="connsiteX7" fmla="*/ 1248344 w 1356984"/>
              <a:gd name="connsiteY7" fmla="*/ 3021853 h 3051897"/>
              <a:gd name="connsiteX8" fmla="*/ 952479 w 1356984"/>
              <a:gd name="connsiteY8" fmla="*/ 2776691 h 3051897"/>
              <a:gd name="connsiteX9" fmla="*/ 439195 w 1356984"/>
              <a:gd name="connsiteY9" fmla="*/ 2146467 h 3051897"/>
              <a:gd name="connsiteX0" fmla="*/ 439195 w 1312739"/>
              <a:gd name="connsiteY0" fmla="*/ 2146467 h 3051897"/>
              <a:gd name="connsiteX1" fmla="*/ 311 w 1312739"/>
              <a:gd name="connsiteY1" fmla="*/ 60117 h 3051897"/>
              <a:gd name="connsiteX2" fmla="*/ 389997 w 1312739"/>
              <a:gd name="connsiteY2" fmla="*/ 662585 h 3051897"/>
              <a:gd name="connsiteX3" fmla="*/ 1199614 w 1312739"/>
              <a:gd name="connsiteY3" fmla="*/ 1738723 h 3051897"/>
              <a:gd name="connsiteX4" fmla="*/ 1249041 w 1312739"/>
              <a:gd name="connsiteY4" fmla="*/ 1948788 h 3051897"/>
              <a:gd name="connsiteX5" fmla="*/ 1292041 w 1312739"/>
              <a:gd name="connsiteY5" fmla="*/ 2046543 h 3051897"/>
              <a:gd name="connsiteX6" fmla="*/ 1291373 w 1312739"/>
              <a:gd name="connsiteY6" fmla="*/ 2134110 h 3051897"/>
              <a:gd name="connsiteX7" fmla="*/ 1248344 w 1312739"/>
              <a:gd name="connsiteY7" fmla="*/ 3021853 h 3051897"/>
              <a:gd name="connsiteX8" fmla="*/ 952479 w 1312739"/>
              <a:gd name="connsiteY8" fmla="*/ 2776691 h 3051897"/>
              <a:gd name="connsiteX9" fmla="*/ 439195 w 1312739"/>
              <a:gd name="connsiteY9" fmla="*/ 2146467 h 3051897"/>
              <a:gd name="connsiteX0" fmla="*/ 934608 w 1808152"/>
              <a:gd name="connsiteY0" fmla="*/ 1651037 h 2556467"/>
              <a:gd name="connsiteX1" fmla="*/ 76 w 1808152"/>
              <a:gd name="connsiteY1" fmla="*/ 229945 h 2556467"/>
              <a:gd name="connsiteX2" fmla="*/ 885410 w 1808152"/>
              <a:gd name="connsiteY2" fmla="*/ 167155 h 2556467"/>
              <a:gd name="connsiteX3" fmla="*/ 1695027 w 1808152"/>
              <a:gd name="connsiteY3" fmla="*/ 1243293 h 2556467"/>
              <a:gd name="connsiteX4" fmla="*/ 1744454 w 1808152"/>
              <a:gd name="connsiteY4" fmla="*/ 1453358 h 2556467"/>
              <a:gd name="connsiteX5" fmla="*/ 1787454 w 1808152"/>
              <a:gd name="connsiteY5" fmla="*/ 1551113 h 2556467"/>
              <a:gd name="connsiteX6" fmla="*/ 1786786 w 1808152"/>
              <a:gd name="connsiteY6" fmla="*/ 1638680 h 2556467"/>
              <a:gd name="connsiteX7" fmla="*/ 1743757 w 1808152"/>
              <a:gd name="connsiteY7" fmla="*/ 2526423 h 2556467"/>
              <a:gd name="connsiteX8" fmla="*/ 1447892 w 1808152"/>
              <a:gd name="connsiteY8" fmla="*/ 2281261 h 2556467"/>
              <a:gd name="connsiteX9" fmla="*/ 934608 w 1808152"/>
              <a:gd name="connsiteY9" fmla="*/ 1651037 h 2556467"/>
              <a:gd name="connsiteX0" fmla="*/ 939053 w 1812597"/>
              <a:gd name="connsiteY0" fmla="*/ 1504893 h 2410323"/>
              <a:gd name="connsiteX1" fmla="*/ 4521 w 1812597"/>
              <a:gd name="connsiteY1" fmla="*/ 83801 h 2410323"/>
              <a:gd name="connsiteX2" fmla="*/ 620790 w 1812597"/>
              <a:gd name="connsiteY2" fmla="*/ 332409 h 2410323"/>
              <a:gd name="connsiteX3" fmla="*/ 1699472 w 1812597"/>
              <a:gd name="connsiteY3" fmla="*/ 1097149 h 2410323"/>
              <a:gd name="connsiteX4" fmla="*/ 1748899 w 1812597"/>
              <a:gd name="connsiteY4" fmla="*/ 1307214 h 2410323"/>
              <a:gd name="connsiteX5" fmla="*/ 1791899 w 1812597"/>
              <a:gd name="connsiteY5" fmla="*/ 1404969 h 2410323"/>
              <a:gd name="connsiteX6" fmla="*/ 1791231 w 1812597"/>
              <a:gd name="connsiteY6" fmla="*/ 1492536 h 2410323"/>
              <a:gd name="connsiteX7" fmla="*/ 1748202 w 1812597"/>
              <a:gd name="connsiteY7" fmla="*/ 2380279 h 2410323"/>
              <a:gd name="connsiteX8" fmla="*/ 1452337 w 1812597"/>
              <a:gd name="connsiteY8" fmla="*/ 2135117 h 2410323"/>
              <a:gd name="connsiteX9" fmla="*/ 939053 w 1812597"/>
              <a:gd name="connsiteY9" fmla="*/ 1504893 h 2410323"/>
              <a:gd name="connsiteX0" fmla="*/ 939054 w 1812598"/>
              <a:gd name="connsiteY0" fmla="*/ 1504893 h 2410323"/>
              <a:gd name="connsiteX1" fmla="*/ 4522 w 1812598"/>
              <a:gd name="connsiteY1" fmla="*/ 83801 h 2410323"/>
              <a:gd name="connsiteX2" fmla="*/ 620791 w 1812598"/>
              <a:gd name="connsiteY2" fmla="*/ 332409 h 2410323"/>
              <a:gd name="connsiteX3" fmla="*/ 1402085 w 1812598"/>
              <a:gd name="connsiteY3" fmla="*/ 1167921 h 2410323"/>
              <a:gd name="connsiteX4" fmla="*/ 1748900 w 1812598"/>
              <a:gd name="connsiteY4" fmla="*/ 1307214 h 2410323"/>
              <a:gd name="connsiteX5" fmla="*/ 1791900 w 1812598"/>
              <a:gd name="connsiteY5" fmla="*/ 1404969 h 2410323"/>
              <a:gd name="connsiteX6" fmla="*/ 1791232 w 1812598"/>
              <a:gd name="connsiteY6" fmla="*/ 1492536 h 2410323"/>
              <a:gd name="connsiteX7" fmla="*/ 1748203 w 1812598"/>
              <a:gd name="connsiteY7" fmla="*/ 2380279 h 2410323"/>
              <a:gd name="connsiteX8" fmla="*/ 1452338 w 1812598"/>
              <a:gd name="connsiteY8" fmla="*/ 2135117 h 2410323"/>
              <a:gd name="connsiteX9" fmla="*/ 939054 w 1812598"/>
              <a:gd name="connsiteY9" fmla="*/ 1504893 h 2410323"/>
              <a:gd name="connsiteX0" fmla="*/ 771638 w 1645182"/>
              <a:gd name="connsiteY0" fmla="*/ 1924710 h 2830140"/>
              <a:gd name="connsiteX1" fmla="*/ 7042 w 1645182"/>
              <a:gd name="connsiteY1" fmla="*/ 36522 h 2830140"/>
              <a:gd name="connsiteX2" fmla="*/ 453375 w 1645182"/>
              <a:gd name="connsiteY2" fmla="*/ 752226 h 2830140"/>
              <a:gd name="connsiteX3" fmla="*/ 1234669 w 1645182"/>
              <a:gd name="connsiteY3" fmla="*/ 1587738 h 2830140"/>
              <a:gd name="connsiteX4" fmla="*/ 1581484 w 1645182"/>
              <a:gd name="connsiteY4" fmla="*/ 1727031 h 2830140"/>
              <a:gd name="connsiteX5" fmla="*/ 1624484 w 1645182"/>
              <a:gd name="connsiteY5" fmla="*/ 1824786 h 2830140"/>
              <a:gd name="connsiteX6" fmla="*/ 1623816 w 1645182"/>
              <a:gd name="connsiteY6" fmla="*/ 1912353 h 2830140"/>
              <a:gd name="connsiteX7" fmla="*/ 1580787 w 1645182"/>
              <a:gd name="connsiteY7" fmla="*/ 2800096 h 2830140"/>
              <a:gd name="connsiteX8" fmla="*/ 1284922 w 1645182"/>
              <a:gd name="connsiteY8" fmla="*/ 2554934 h 2830140"/>
              <a:gd name="connsiteX9" fmla="*/ 771638 w 1645182"/>
              <a:gd name="connsiteY9" fmla="*/ 1924710 h 2830140"/>
              <a:gd name="connsiteX0" fmla="*/ 764865 w 1638409"/>
              <a:gd name="connsiteY0" fmla="*/ 1927476 h 2832906"/>
              <a:gd name="connsiteX1" fmla="*/ 269 w 1638409"/>
              <a:gd name="connsiteY1" fmla="*/ 39288 h 2832906"/>
              <a:gd name="connsiteX2" fmla="*/ 687345 w 1638409"/>
              <a:gd name="connsiteY2" fmla="*/ 726683 h 2832906"/>
              <a:gd name="connsiteX3" fmla="*/ 1227896 w 1638409"/>
              <a:gd name="connsiteY3" fmla="*/ 1590504 h 2832906"/>
              <a:gd name="connsiteX4" fmla="*/ 1574711 w 1638409"/>
              <a:gd name="connsiteY4" fmla="*/ 1729797 h 2832906"/>
              <a:gd name="connsiteX5" fmla="*/ 1617711 w 1638409"/>
              <a:gd name="connsiteY5" fmla="*/ 1827552 h 2832906"/>
              <a:gd name="connsiteX6" fmla="*/ 1617043 w 1638409"/>
              <a:gd name="connsiteY6" fmla="*/ 1915119 h 2832906"/>
              <a:gd name="connsiteX7" fmla="*/ 1574014 w 1638409"/>
              <a:gd name="connsiteY7" fmla="*/ 2802862 h 2832906"/>
              <a:gd name="connsiteX8" fmla="*/ 1278149 w 1638409"/>
              <a:gd name="connsiteY8" fmla="*/ 2557700 h 2832906"/>
              <a:gd name="connsiteX9" fmla="*/ 764865 w 1638409"/>
              <a:gd name="connsiteY9" fmla="*/ 1927476 h 2832906"/>
              <a:gd name="connsiteX0" fmla="*/ 764865 w 1638409"/>
              <a:gd name="connsiteY0" fmla="*/ 1927476 h 2832906"/>
              <a:gd name="connsiteX1" fmla="*/ 269 w 1638409"/>
              <a:gd name="connsiteY1" fmla="*/ 39288 h 2832906"/>
              <a:gd name="connsiteX2" fmla="*/ 687345 w 1638409"/>
              <a:gd name="connsiteY2" fmla="*/ 726683 h 2832906"/>
              <a:gd name="connsiteX3" fmla="*/ 1298702 w 1638409"/>
              <a:gd name="connsiteY3" fmla="*/ 1519732 h 2832906"/>
              <a:gd name="connsiteX4" fmla="*/ 1574711 w 1638409"/>
              <a:gd name="connsiteY4" fmla="*/ 1729797 h 2832906"/>
              <a:gd name="connsiteX5" fmla="*/ 1617711 w 1638409"/>
              <a:gd name="connsiteY5" fmla="*/ 1827552 h 2832906"/>
              <a:gd name="connsiteX6" fmla="*/ 1617043 w 1638409"/>
              <a:gd name="connsiteY6" fmla="*/ 1915119 h 2832906"/>
              <a:gd name="connsiteX7" fmla="*/ 1574014 w 1638409"/>
              <a:gd name="connsiteY7" fmla="*/ 2802862 h 2832906"/>
              <a:gd name="connsiteX8" fmla="*/ 1278149 w 1638409"/>
              <a:gd name="connsiteY8" fmla="*/ 2557700 h 2832906"/>
              <a:gd name="connsiteX9" fmla="*/ 764865 w 1638409"/>
              <a:gd name="connsiteY9" fmla="*/ 1927476 h 2832906"/>
              <a:gd name="connsiteX0" fmla="*/ 766039 w 1639583"/>
              <a:gd name="connsiteY0" fmla="*/ 1915274 h 2820704"/>
              <a:gd name="connsiteX1" fmla="*/ 1443 w 1639583"/>
              <a:gd name="connsiteY1" fmla="*/ 27086 h 2820704"/>
              <a:gd name="connsiteX2" fmla="*/ 971746 w 1639583"/>
              <a:gd name="connsiteY2" fmla="*/ 856026 h 2820704"/>
              <a:gd name="connsiteX3" fmla="*/ 1299876 w 1639583"/>
              <a:gd name="connsiteY3" fmla="*/ 1507530 h 2820704"/>
              <a:gd name="connsiteX4" fmla="*/ 1575885 w 1639583"/>
              <a:gd name="connsiteY4" fmla="*/ 1717595 h 2820704"/>
              <a:gd name="connsiteX5" fmla="*/ 1618885 w 1639583"/>
              <a:gd name="connsiteY5" fmla="*/ 1815350 h 2820704"/>
              <a:gd name="connsiteX6" fmla="*/ 1618217 w 1639583"/>
              <a:gd name="connsiteY6" fmla="*/ 1902917 h 2820704"/>
              <a:gd name="connsiteX7" fmla="*/ 1575188 w 1639583"/>
              <a:gd name="connsiteY7" fmla="*/ 2790660 h 2820704"/>
              <a:gd name="connsiteX8" fmla="*/ 1279323 w 1639583"/>
              <a:gd name="connsiteY8" fmla="*/ 2545498 h 2820704"/>
              <a:gd name="connsiteX9" fmla="*/ 766039 w 1639583"/>
              <a:gd name="connsiteY9" fmla="*/ 1915274 h 2820704"/>
              <a:gd name="connsiteX0" fmla="*/ 963990 w 1837534"/>
              <a:gd name="connsiteY0" fmla="*/ 1928997 h 2834427"/>
              <a:gd name="connsiteX1" fmla="*/ 1136 w 1837534"/>
              <a:gd name="connsiteY1" fmla="*/ 26654 h 2834427"/>
              <a:gd name="connsiteX2" fmla="*/ 1169697 w 1837534"/>
              <a:gd name="connsiteY2" fmla="*/ 869749 h 2834427"/>
              <a:gd name="connsiteX3" fmla="*/ 1497827 w 1837534"/>
              <a:gd name="connsiteY3" fmla="*/ 1521253 h 2834427"/>
              <a:gd name="connsiteX4" fmla="*/ 1773836 w 1837534"/>
              <a:gd name="connsiteY4" fmla="*/ 1731318 h 2834427"/>
              <a:gd name="connsiteX5" fmla="*/ 1816836 w 1837534"/>
              <a:gd name="connsiteY5" fmla="*/ 1829073 h 2834427"/>
              <a:gd name="connsiteX6" fmla="*/ 1816168 w 1837534"/>
              <a:gd name="connsiteY6" fmla="*/ 1916640 h 2834427"/>
              <a:gd name="connsiteX7" fmla="*/ 1773139 w 1837534"/>
              <a:gd name="connsiteY7" fmla="*/ 2804383 h 2834427"/>
              <a:gd name="connsiteX8" fmla="*/ 1477274 w 1837534"/>
              <a:gd name="connsiteY8" fmla="*/ 2559221 h 2834427"/>
              <a:gd name="connsiteX9" fmla="*/ 963990 w 1837534"/>
              <a:gd name="connsiteY9" fmla="*/ 1928997 h 2834427"/>
              <a:gd name="connsiteX0" fmla="*/ 977793 w 1851337"/>
              <a:gd name="connsiteY0" fmla="*/ 1903984 h 2809414"/>
              <a:gd name="connsiteX1" fmla="*/ 551184 w 1851337"/>
              <a:gd name="connsiteY1" fmla="*/ 666905 h 2809414"/>
              <a:gd name="connsiteX2" fmla="*/ 14939 w 1851337"/>
              <a:gd name="connsiteY2" fmla="*/ 1641 h 2809414"/>
              <a:gd name="connsiteX3" fmla="*/ 1183500 w 1851337"/>
              <a:gd name="connsiteY3" fmla="*/ 844736 h 2809414"/>
              <a:gd name="connsiteX4" fmla="*/ 1511630 w 1851337"/>
              <a:gd name="connsiteY4" fmla="*/ 1496240 h 2809414"/>
              <a:gd name="connsiteX5" fmla="*/ 1787639 w 1851337"/>
              <a:gd name="connsiteY5" fmla="*/ 1706305 h 2809414"/>
              <a:gd name="connsiteX6" fmla="*/ 1830639 w 1851337"/>
              <a:gd name="connsiteY6" fmla="*/ 1804060 h 2809414"/>
              <a:gd name="connsiteX7" fmla="*/ 1829971 w 1851337"/>
              <a:gd name="connsiteY7" fmla="*/ 1891627 h 2809414"/>
              <a:gd name="connsiteX8" fmla="*/ 1786942 w 1851337"/>
              <a:gd name="connsiteY8" fmla="*/ 2779370 h 2809414"/>
              <a:gd name="connsiteX9" fmla="*/ 1491077 w 1851337"/>
              <a:gd name="connsiteY9" fmla="*/ 2534208 h 2809414"/>
              <a:gd name="connsiteX10" fmla="*/ 977793 w 1851337"/>
              <a:gd name="connsiteY10" fmla="*/ 1903984 h 2809414"/>
              <a:gd name="connsiteX0" fmla="*/ 977793 w 1851337"/>
              <a:gd name="connsiteY0" fmla="*/ 1903984 h 2783925"/>
              <a:gd name="connsiteX1" fmla="*/ 551184 w 1851337"/>
              <a:gd name="connsiteY1" fmla="*/ 666905 h 2783925"/>
              <a:gd name="connsiteX2" fmla="*/ 14939 w 1851337"/>
              <a:gd name="connsiteY2" fmla="*/ 1641 h 2783925"/>
              <a:gd name="connsiteX3" fmla="*/ 1183500 w 1851337"/>
              <a:gd name="connsiteY3" fmla="*/ 844736 h 2783925"/>
              <a:gd name="connsiteX4" fmla="*/ 1511630 w 1851337"/>
              <a:gd name="connsiteY4" fmla="*/ 1496240 h 2783925"/>
              <a:gd name="connsiteX5" fmla="*/ 1787639 w 1851337"/>
              <a:gd name="connsiteY5" fmla="*/ 1706305 h 2783925"/>
              <a:gd name="connsiteX6" fmla="*/ 1830639 w 1851337"/>
              <a:gd name="connsiteY6" fmla="*/ 1804060 h 2783925"/>
              <a:gd name="connsiteX7" fmla="*/ 1829971 w 1851337"/>
              <a:gd name="connsiteY7" fmla="*/ 1891627 h 2783925"/>
              <a:gd name="connsiteX8" fmla="*/ 1786942 w 1851337"/>
              <a:gd name="connsiteY8" fmla="*/ 2779370 h 2783925"/>
              <a:gd name="connsiteX9" fmla="*/ 1675174 w 1851337"/>
              <a:gd name="connsiteY9" fmla="*/ 2222811 h 2783925"/>
              <a:gd name="connsiteX10" fmla="*/ 977793 w 1851337"/>
              <a:gd name="connsiteY10" fmla="*/ 1903984 h 2783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51337" h="2783925">
                <a:moveTo>
                  <a:pt x="977793" y="1903984"/>
                </a:moveTo>
                <a:cubicBezTo>
                  <a:pt x="790461" y="1644666"/>
                  <a:pt x="711660" y="983962"/>
                  <a:pt x="551184" y="666905"/>
                </a:cubicBezTo>
                <a:cubicBezTo>
                  <a:pt x="390708" y="349848"/>
                  <a:pt x="-90447" y="-27997"/>
                  <a:pt x="14939" y="1641"/>
                </a:cubicBezTo>
                <a:cubicBezTo>
                  <a:pt x="120325" y="31279"/>
                  <a:pt x="940368" y="573206"/>
                  <a:pt x="1183500" y="844736"/>
                </a:cubicBezTo>
                <a:cubicBezTo>
                  <a:pt x="1426633" y="1116266"/>
                  <a:pt x="1351981" y="1269516"/>
                  <a:pt x="1511630" y="1496240"/>
                </a:cubicBezTo>
                <a:cubicBezTo>
                  <a:pt x="1671280" y="1722964"/>
                  <a:pt x="1745462" y="1669418"/>
                  <a:pt x="1787639" y="1706305"/>
                </a:cubicBezTo>
                <a:cubicBezTo>
                  <a:pt x="1829816" y="1743192"/>
                  <a:pt x="1809167" y="1795827"/>
                  <a:pt x="1830639" y="1804060"/>
                </a:cubicBezTo>
                <a:cubicBezTo>
                  <a:pt x="1852111" y="1812293"/>
                  <a:pt x="1864027" y="1714659"/>
                  <a:pt x="1829971" y="1891627"/>
                </a:cubicBezTo>
                <a:cubicBezTo>
                  <a:pt x="1795915" y="2068595"/>
                  <a:pt x="1812742" y="2724173"/>
                  <a:pt x="1786942" y="2779370"/>
                </a:cubicBezTo>
                <a:cubicBezTo>
                  <a:pt x="1761143" y="2834567"/>
                  <a:pt x="1711178" y="2372828"/>
                  <a:pt x="1675174" y="2222811"/>
                </a:cubicBezTo>
                <a:cubicBezTo>
                  <a:pt x="1639170" y="2072794"/>
                  <a:pt x="1165125" y="2163302"/>
                  <a:pt x="977793" y="1903984"/>
                </a:cubicBezTo>
                <a:close/>
              </a:path>
            </a:pathLst>
          </a:custGeom>
          <a:solidFill>
            <a:srgbClr val="33CC33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7"/>
          <p:cNvSpPr/>
          <p:nvPr/>
        </p:nvSpPr>
        <p:spPr>
          <a:xfrm rot="490635" flipH="1">
            <a:off x="2510961" y="2078873"/>
            <a:ext cx="701535" cy="3622127"/>
          </a:xfrm>
          <a:custGeom>
            <a:avLst/>
            <a:gdLst>
              <a:gd name="connsiteX0" fmla="*/ 0 w 432048"/>
              <a:gd name="connsiteY0" fmla="*/ 900100 h 1800200"/>
              <a:gd name="connsiteX1" fmla="*/ 216024 w 432048"/>
              <a:gd name="connsiteY1" fmla="*/ 0 h 1800200"/>
              <a:gd name="connsiteX2" fmla="*/ 432048 w 432048"/>
              <a:gd name="connsiteY2" fmla="*/ 900100 h 1800200"/>
              <a:gd name="connsiteX3" fmla="*/ 216024 w 432048"/>
              <a:gd name="connsiteY3" fmla="*/ 1800200 h 1800200"/>
              <a:gd name="connsiteX4" fmla="*/ 0 w 432048"/>
              <a:gd name="connsiteY4" fmla="*/ 900100 h 1800200"/>
              <a:gd name="connsiteX0" fmla="*/ 113024 w 545072"/>
              <a:gd name="connsiteY0" fmla="*/ 900100 h 1802419"/>
              <a:gd name="connsiteX1" fmla="*/ 329048 w 545072"/>
              <a:gd name="connsiteY1" fmla="*/ 0 h 1802419"/>
              <a:gd name="connsiteX2" fmla="*/ 545072 w 545072"/>
              <a:gd name="connsiteY2" fmla="*/ 900100 h 1802419"/>
              <a:gd name="connsiteX3" fmla="*/ 329048 w 545072"/>
              <a:gd name="connsiteY3" fmla="*/ 1800200 h 1802419"/>
              <a:gd name="connsiteX4" fmla="*/ 8470 w 545072"/>
              <a:gd name="connsiteY4" fmla="*/ 1147265 h 1802419"/>
              <a:gd name="connsiteX5" fmla="*/ 113024 w 545072"/>
              <a:gd name="connsiteY5" fmla="*/ 900100 h 1802419"/>
              <a:gd name="connsiteX0" fmla="*/ 15582 w 632982"/>
              <a:gd name="connsiteY0" fmla="*/ 655352 h 1804806"/>
              <a:gd name="connsiteX1" fmla="*/ 416958 w 632982"/>
              <a:gd name="connsiteY1" fmla="*/ 2387 h 1804806"/>
              <a:gd name="connsiteX2" fmla="*/ 632982 w 632982"/>
              <a:gd name="connsiteY2" fmla="*/ 902487 h 1804806"/>
              <a:gd name="connsiteX3" fmla="*/ 416958 w 632982"/>
              <a:gd name="connsiteY3" fmla="*/ 1802587 h 1804806"/>
              <a:gd name="connsiteX4" fmla="*/ 96380 w 632982"/>
              <a:gd name="connsiteY4" fmla="*/ 1149652 h 1804806"/>
              <a:gd name="connsiteX5" fmla="*/ 15582 w 632982"/>
              <a:gd name="connsiteY5" fmla="*/ 655352 h 1804806"/>
              <a:gd name="connsiteX0" fmla="*/ 15582 w 793619"/>
              <a:gd name="connsiteY0" fmla="*/ 654023 h 1805135"/>
              <a:gd name="connsiteX1" fmla="*/ 416958 w 793619"/>
              <a:gd name="connsiteY1" fmla="*/ 1058 h 1805135"/>
              <a:gd name="connsiteX2" fmla="*/ 793619 w 793619"/>
              <a:gd name="connsiteY2" fmla="*/ 814661 h 1805135"/>
              <a:gd name="connsiteX3" fmla="*/ 416958 w 793619"/>
              <a:gd name="connsiteY3" fmla="*/ 1801258 h 1805135"/>
              <a:gd name="connsiteX4" fmla="*/ 96380 w 793619"/>
              <a:gd name="connsiteY4" fmla="*/ 1148323 h 1805135"/>
              <a:gd name="connsiteX5" fmla="*/ 15582 w 793619"/>
              <a:gd name="connsiteY5" fmla="*/ 654023 h 1805135"/>
              <a:gd name="connsiteX0" fmla="*/ 27314 w 805351"/>
              <a:gd name="connsiteY0" fmla="*/ 654027 h 1805493"/>
              <a:gd name="connsiteX1" fmla="*/ 428690 w 805351"/>
              <a:gd name="connsiteY1" fmla="*/ 1062 h 1805493"/>
              <a:gd name="connsiteX2" fmla="*/ 805351 w 805351"/>
              <a:gd name="connsiteY2" fmla="*/ 814665 h 1805493"/>
              <a:gd name="connsiteX3" fmla="*/ 428690 w 805351"/>
              <a:gd name="connsiteY3" fmla="*/ 1801262 h 1805493"/>
              <a:gd name="connsiteX4" fmla="*/ 58685 w 805351"/>
              <a:gd name="connsiteY4" fmla="*/ 1160684 h 1805493"/>
              <a:gd name="connsiteX5" fmla="*/ 27314 w 805351"/>
              <a:gd name="connsiteY5" fmla="*/ 654027 h 1805493"/>
              <a:gd name="connsiteX0" fmla="*/ 27314 w 805351"/>
              <a:gd name="connsiteY0" fmla="*/ 1098422 h 2249888"/>
              <a:gd name="connsiteX1" fmla="*/ 428690 w 805351"/>
              <a:gd name="connsiteY1" fmla="*/ 613 h 2249888"/>
              <a:gd name="connsiteX2" fmla="*/ 805351 w 805351"/>
              <a:gd name="connsiteY2" fmla="*/ 1259060 h 2249888"/>
              <a:gd name="connsiteX3" fmla="*/ 428690 w 805351"/>
              <a:gd name="connsiteY3" fmla="*/ 2245657 h 2249888"/>
              <a:gd name="connsiteX4" fmla="*/ 58685 w 805351"/>
              <a:gd name="connsiteY4" fmla="*/ 1605079 h 2249888"/>
              <a:gd name="connsiteX5" fmla="*/ 27314 w 805351"/>
              <a:gd name="connsiteY5" fmla="*/ 1098422 h 2249888"/>
              <a:gd name="connsiteX0" fmla="*/ 27314 w 813847"/>
              <a:gd name="connsiteY0" fmla="*/ 1098755 h 2250221"/>
              <a:gd name="connsiteX1" fmla="*/ 428690 w 813847"/>
              <a:gd name="connsiteY1" fmla="*/ 946 h 2250221"/>
              <a:gd name="connsiteX2" fmla="*/ 639452 w 813847"/>
              <a:gd name="connsiteY2" fmla="*/ 913433 h 2250221"/>
              <a:gd name="connsiteX3" fmla="*/ 805351 w 813847"/>
              <a:gd name="connsiteY3" fmla="*/ 1259393 h 2250221"/>
              <a:gd name="connsiteX4" fmla="*/ 428690 w 813847"/>
              <a:gd name="connsiteY4" fmla="*/ 2245990 h 2250221"/>
              <a:gd name="connsiteX5" fmla="*/ 58685 w 813847"/>
              <a:gd name="connsiteY5" fmla="*/ 1605412 h 2250221"/>
              <a:gd name="connsiteX6" fmla="*/ 27314 w 813847"/>
              <a:gd name="connsiteY6" fmla="*/ 1098755 h 2250221"/>
              <a:gd name="connsiteX0" fmla="*/ 27314 w 745198"/>
              <a:gd name="connsiteY0" fmla="*/ 1098755 h 2250221"/>
              <a:gd name="connsiteX1" fmla="*/ 428690 w 745198"/>
              <a:gd name="connsiteY1" fmla="*/ 946 h 2250221"/>
              <a:gd name="connsiteX2" fmla="*/ 639452 w 745198"/>
              <a:gd name="connsiteY2" fmla="*/ 913433 h 2250221"/>
              <a:gd name="connsiteX3" fmla="*/ 731211 w 745198"/>
              <a:gd name="connsiteY3" fmla="*/ 1259393 h 2250221"/>
              <a:gd name="connsiteX4" fmla="*/ 428690 w 745198"/>
              <a:gd name="connsiteY4" fmla="*/ 2245990 h 2250221"/>
              <a:gd name="connsiteX5" fmla="*/ 58685 w 745198"/>
              <a:gd name="connsiteY5" fmla="*/ 1605412 h 2250221"/>
              <a:gd name="connsiteX6" fmla="*/ 27314 w 745198"/>
              <a:gd name="connsiteY6" fmla="*/ 1098755 h 2250221"/>
              <a:gd name="connsiteX0" fmla="*/ 27314 w 745525"/>
              <a:gd name="connsiteY0" fmla="*/ 1098717 h 2250183"/>
              <a:gd name="connsiteX1" fmla="*/ 428690 w 745525"/>
              <a:gd name="connsiteY1" fmla="*/ 908 h 2250183"/>
              <a:gd name="connsiteX2" fmla="*/ 639452 w 745525"/>
              <a:gd name="connsiteY2" fmla="*/ 913395 h 2250183"/>
              <a:gd name="connsiteX3" fmla="*/ 664166 w 745525"/>
              <a:gd name="connsiteY3" fmla="*/ 1086391 h 2250183"/>
              <a:gd name="connsiteX4" fmla="*/ 731211 w 745525"/>
              <a:gd name="connsiteY4" fmla="*/ 1259355 h 2250183"/>
              <a:gd name="connsiteX5" fmla="*/ 428690 w 745525"/>
              <a:gd name="connsiteY5" fmla="*/ 2245952 h 2250183"/>
              <a:gd name="connsiteX6" fmla="*/ 58685 w 745525"/>
              <a:gd name="connsiteY6" fmla="*/ 1605374 h 2250183"/>
              <a:gd name="connsiteX7" fmla="*/ 27314 w 745525"/>
              <a:gd name="connsiteY7" fmla="*/ 1098717 h 2250183"/>
              <a:gd name="connsiteX0" fmla="*/ 27314 w 686343"/>
              <a:gd name="connsiteY0" fmla="*/ 1098717 h 2250183"/>
              <a:gd name="connsiteX1" fmla="*/ 428690 w 686343"/>
              <a:gd name="connsiteY1" fmla="*/ 908 h 2250183"/>
              <a:gd name="connsiteX2" fmla="*/ 639452 w 686343"/>
              <a:gd name="connsiteY2" fmla="*/ 913395 h 2250183"/>
              <a:gd name="connsiteX3" fmla="*/ 664166 w 686343"/>
              <a:gd name="connsiteY3" fmla="*/ 1086391 h 2250183"/>
              <a:gd name="connsiteX4" fmla="*/ 657070 w 686343"/>
              <a:gd name="connsiteY4" fmla="*/ 1259355 h 2250183"/>
              <a:gd name="connsiteX5" fmla="*/ 428690 w 686343"/>
              <a:gd name="connsiteY5" fmla="*/ 2245952 h 2250183"/>
              <a:gd name="connsiteX6" fmla="*/ 58685 w 686343"/>
              <a:gd name="connsiteY6" fmla="*/ 1605374 h 2250183"/>
              <a:gd name="connsiteX7" fmla="*/ 27314 w 686343"/>
              <a:gd name="connsiteY7" fmla="*/ 1098717 h 2250183"/>
              <a:gd name="connsiteX0" fmla="*/ 27314 w 676411"/>
              <a:gd name="connsiteY0" fmla="*/ 1098717 h 2250183"/>
              <a:gd name="connsiteX1" fmla="*/ 428690 w 676411"/>
              <a:gd name="connsiteY1" fmla="*/ 908 h 2250183"/>
              <a:gd name="connsiteX2" fmla="*/ 639452 w 676411"/>
              <a:gd name="connsiteY2" fmla="*/ 913395 h 2250183"/>
              <a:gd name="connsiteX3" fmla="*/ 627095 w 676411"/>
              <a:gd name="connsiteY3" fmla="*/ 1086391 h 2250183"/>
              <a:gd name="connsiteX4" fmla="*/ 657070 w 676411"/>
              <a:gd name="connsiteY4" fmla="*/ 1259355 h 2250183"/>
              <a:gd name="connsiteX5" fmla="*/ 428690 w 676411"/>
              <a:gd name="connsiteY5" fmla="*/ 2245952 h 2250183"/>
              <a:gd name="connsiteX6" fmla="*/ 58685 w 676411"/>
              <a:gd name="connsiteY6" fmla="*/ 1605374 h 2250183"/>
              <a:gd name="connsiteX7" fmla="*/ 27314 w 676411"/>
              <a:gd name="connsiteY7" fmla="*/ 1098717 h 2250183"/>
              <a:gd name="connsiteX0" fmla="*/ 27314 w 686343"/>
              <a:gd name="connsiteY0" fmla="*/ 1098717 h 2250183"/>
              <a:gd name="connsiteX1" fmla="*/ 428690 w 686343"/>
              <a:gd name="connsiteY1" fmla="*/ 908 h 2250183"/>
              <a:gd name="connsiteX2" fmla="*/ 639452 w 686343"/>
              <a:gd name="connsiteY2" fmla="*/ 913395 h 2250183"/>
              <a:gd name="connsiteX3" fmla="*/ 664165 w 686343"/>
              <a:gd name="connsiteY3" fmla="*/ 1074034 h 2250183"/>
              <a:gd name="connsiteX4" fmla="*/ 657070 w 686343"/>
              <a:gd name="connsiteY4" fmla="*/ 1259355 h 2250183"/>
              <a:gd name="connsiteX5" fmla="*/ 428690 w 686343"/>
              <a:gd name="connsiteY5" fmla="*/ 2245952 h 2250183"/>
              <a:gd name="connsiteX6" fmla="*/ 58685 w 686343"/>
              <a:gd name="connsiteY6" fmla="*/ 1605374 h 2250183"/>
              <a:gd name="connsiteX7" fmla="*/ 27314 w 686343"/>
              <a:gd name="connsiteY7" fmla="*/ 1098717 h 2250183"/>
              <a:gd name="connsiteX0" fmla="*/ 855591 w 1514620"/>
              <a:gd name="connsiteY0" fmla="*/ 1814976 h 2966442"/>
              <a:gd name="connsiteX1" fmla="*/ 8934 w 1514620"/>
              <a:gd name="connsiteY1" fmla="*/ 475 h 2966442"/>
              <a:gd name="connsiteX2" fmla="*/ 1467729 w 1514620"/>
              <a:gd name="connsiteY2" fmla="*/ 1629654 h 2966442"/>
              <a:gd name="connsiteX3" fmla="*/ 1492442 w 1514620"/>
              <a:gd name="connsiteY3" fmla="*/ 1790293 h 2966442"/>
              <a:gd name="connsiteX4" fmla="*/ 1485347 w 1514620"/>
              <a:gd name="connsiteY4" fmla="*/ 1975614 h 2966442"/>
              <a:gd name="connsiteX5" fmla="*/ 1256967 w 1514620"/>
              <a:gd name="connsiteY5" fmla="*/ 2962211 h 2966442"/>
              <a:gd name="connsiteX6" fmla="*/ 886962 w 1514620"/>
              <a:gd name="connsiteY6" fmla="*/ 2321633 h 2966442"/>
              <a:gd name="connsiteX7" fmla="*/ 855591 w 1514620"/>
              <a:gd name="connsiteY7" fmla="*/ 1814976 h 2966442"/>
              <a:gd name="connsiteX0" fmla="*/ 475888 w 1542690"/>
              <a:gd name="connsiteY0" fmla="*/ 2089104 h 2968721"/>
              <a:gd name="connsiteX1" fmla="*/ 37004 w 1542690"/>
              <a:gd name="connsiteY1" fmla="*/ 2754 h 2968721"/>
              <a:gd name="connsiteX2" fmla="*/ 1495799 w 1542690"/>
              <a:gd name="connsiteY2" fmla="*/ 1631933 h 2968721"/>
              <a:gd name="connsiteX3" fmla="*/ 1520512 w 1542690"/>
              <a:gd name="connsiteY3" fmla="*/ 1792572 h 2968721"/>
              <a:gd name="connsiteX4" fmla="*/ 1513417 w 1542690"/>
              <a:gd name="connsiteY4" fmla="*/ 1977893 h 2968721"/>
              <a:gd name="connsiteX5" fmla="*/ 1285037 w 1542690"/>
              <a:gd name="connsiteY5" fmla="*/ 2964490 h 2968721"/>
              <a:gd name="connsiteX6" fmla="*/ 915032 w 1542690"/>
              <a:gd name="connsiteY6" fmla="*/ 2323912 h 2968721"/>
              <a:gd name="connsiteX7" fmla="*/ 475888 w 1542690"/>
              <a:gd name="connsiteY7" fmla="*/ 2089104 h 2968721"/>
              <a:gd name="connsiteX0" fmla="*/ 476624 w 1543426"/>
              <a:gd name="connsiteY0" fmla="*/ 2089104 h 3000874"/>
              <a:gd name="connsiteX1" fmla="*/ 37740 w 1543426"/>
              <a:gd name="connsiteY1" fmla="*/ 2754 h 3000874"/>
              <a:gd name="connsiteX2" fmla="*/ 1496535 w 1543426"/>
              <a:gd name="connsiteY2" fmla="*/ 1631933 h 3000874"/>
              <a:gd name="connsiteX3" fmla="*/ 1521248 w 1543426"/>
              <a:gd name="connsiteY3" fmla="*/ 1792572 h 3000874"/>
              <a:gd name="connsiteX4" fmla="*/ 1514153 w 1543426"/>
              <a:gd name="connsiteY4" fmla="*/ 1977893 h 3000874"/>
              <a:gd name="connsiteX5" fmla="*/ 1285773 w 1543426"/>
              <a:gd name="connsiteY5" fmla="*/ 2964490 h 3000874"/>
              <a:gd name="connsiteX6" fmla="*/ 989908 w 1543426"/>
              <a:gd name="connsiteY6" fmla="*/ 2719328 h 3000874"/>
              <a:gd name="connsiteX7" fmla="*/ 476624 w 1543426"/>
              <a:gd name="connsiteY7" fmla="*/ 2089104 h 3000874"/>
              <a:gd name="connsiteX0" fmla="*/ 439195 w 1533245"/>
              <a:gd name="connsiteY0" fmla="*/ 2146467 h 3058237"/>
              <a:gd name="connsiteX1" fmla="*/ 311 w 1533245"/>
              <a:gd name="connsiteY1" fmla="*/ 60117 h 3058237"/>
              <a:gd name="connsiteX2" fmla="*/ 389997 w 1533245"/>
              <a:gd name="connsiteY2" fmla="*/ 662585 h 3058237"/>
              <a:gd name="connsiteX3" fmla="*/ 1459106 w 1533245"/>
              <a:gd name="connsiteY3" fmla="*/ 1689296 h 3058237"/>
              <a:gd name="connsiteX4" fmla="*/ 1483819 w 1533245"/>
              <a:gd name="connsiteY4" fmla="*/ 1849935 h 3058237"/>
              <a:gd name="connsiteX5" fmla="*/ 1476724 w 1533245"/>
              <a:gd name="connsiteY5" fmla="*/ 2035256 h 3058237"/>
              <a:gd name="connsiteX6" fmla="*/ 1248344 w 1533245"/>
              <a:gd name="connsiteY6" fmla="*/ 3021853 h 3058237"/>
              <a:gd name="connsiteX7" fmla="*/ 952479 w 1533245"/>
              <a:gd name="connsiteY7" fmla="*/ 2776691 h 3058237"/>
              <a:gd name="connsiteX8" fmla="*/ 439195 w 1533245"/>
              <a:gd name="connsiteY8" fmla="*/ 2146467 h 3058237"/>
              <a:gd name="connsiteX0" fmla="*/ 439195 w 1505997"/>
              <a:gd name="connsiteY0" fmla="*/ 2146467 h 3058237"/>
              <a:gd name="connsiteX1" fmla="*/ 311 w 1505997"/>
              <a:gd name="connsiteY1" fmla="*/ 60117 h 3058237"/>
              <a:gd name="connsiteX2" fmla="*/ 389997 w 1505997"/>
              <a:gd name="connsiteY2" fmla="*/ 662585 h 3058237"/>
              <a:gd name="connsiteX3" fmla="*/ 1199614 w 1505997"/>
              <a:gd name="connsiteY3" fmla="*/ 1738723 h 3058237"/>
              <a:gd name="connsiteX4" fmla="*/ 1483819 w 1505997"/>
              <a:gd name="connsiteY4" fmla="*/ 1849935 h 3058237"/>
              <a:gd name="connsiteX5" fmla="*/ 1476724 w 1505997"/>
              <a:gd name="connsiteY5" fmla="*/ 2035256 h 3058237"/>
              <a:gd name="connsiteX6" fmla="*/ 1248344 w 1505997"/>
              <a:gd name="connsiteY6" fmla="*/ 3021853 h 3058237"/>
              <a:gd name="connsiteX7" fmla="*/ 952479 w 1505997"/>
              <a:gd name="connsiteY7" fmla="*/ 2776691 h 3058237"/>
              <a:gd name="connsiteX8" fmla="*/ 439195 w 1505997"/>
              <a:gd name="connsiteY8" fmla="*/ 2146467 h 3058237"/>
              <a:gd name="connsiteX0" fmla="*/ 439195 w 1486675"/>
              <a:gd name="connsiteY0" fmla="*/ 2146467 h 3058237"/>
              <a:gd name="connsiteX1" fmla="*/ 311 w 1486675"/>
              <a:gd name="connsiteY1" fmla="*/ 60117 h 3058237"/>
              <a:gd name="connsiteX2" fmla="*/ 389997 w 1486675"/>
              <a:gd name="connsiteY2" fmla="*/ 662585 h 3058237"/>
              <a:gd name="connsiteX3" fmla="*/ 1199614 w 1486675"/>
              <a:gd name="connsiteY3" fmla="*/ 1738723 h 3058237"/>
              <a:gd name="connsiteX4" fmla="*/ 1347895 w 1486675"/>
              <a:gd name="connsiteY4" fmla="*/ 1985859 h 3058237"/>
              <a:gd name="connsiteX5" fmla="*/ 1476724 w 1486675"/>
              <a:gd name="connsiteY5" fmla="*/ 2035256 h 3058237"/>
              <a:gd name="connsiteX6" fmla="*/ 1248344 w 1486675"/>
              <a:gd name="connsiteY6" fmla="*/ 3021853 h 3058237"/>
              <a:gd name="connsiteX7" fmla="*/ 952479 w 1486675"/>
              <a:gd name="connsiteY7" fmla="*/ 2776691 h 3058237"/>
              <a:gd name="connsiteX8" fmla="*/ 439195 w 1486675"/>
              <a:gd name="connsiteY8" fmla="*/ 2146467 h 3058237"/>
              <a:gd name="connsiteX0" fmla="*/ 439195 w 1480664"/>
              <a:gd name="connsiteY0" fmla="*/ 2146467 h 3058237"/>
              <a:gd name="connsiteX1" fmla="*/ 311 w 1480664"/>
              <a:gd name="connsiteY1" fmla="*/ 60117 h 3058237"/>
              <a:gd name="connsiteX2" fmla="*/ 389997 w 1480664"/>
              <a:gd name="connsiteY2" fmla="*/ 662585 h 3058237"/>
              <a:gd name="connsiteX3" fmla="*/ 1199614 w 1480664"/>
              <a:gd name="connsiteY3" fmla="*/ 1738723 h 3058237"/>
              <a:gd name="connsiteX4" fmla="*/ 1347895 w 1480664"/>
              <a:gd name="connsiteY4" fmla="*/ 1985859 h 3058237"/>
              <a:gd name="connsiteX5" fmla="*/ 1292041 w 1480664"/>
              <a:gd name="connsiteY5" fmla="*/ 2046543 h 3058237"/>
              <a:gd name="connsiteX6" fmla="*/ 1476724 w 1480664"/>
              <a:gd name="connsiteY6" fmla="*/ 2035256 h 3058237"/>
              <a:gd name="connsiteX7" fmla="*/ 1248344 w 1480664"/>
              <a:gd name="connsiteY7" fmla="*/ 3021853 h 3058237"/>
              <a:gd name="connsiteX8" fmla="*/ 952479 w 1480664"/>
              <a:gd name="connsiteY8" fmla="*/ 2776691 h 3058237"/>
              <a:gd name="connsiteX9" fmla="*/ 439195 w 1480664"/>
              <a:gd name="connsiteY9" fmla="*/ 2146467 h 3058237"/>
              <a:gd name="connsiteX0" fmla="*/ 439195 w 1356984"/>
              <a:gd name="connsiteY0" fmla="*/ 2146467 h 3051897"/>
              <a:gd name="connsiteX1" fmla="*/ 311 w 1356984"/>
              <a:gd name="connsiteY1" fmla="*/ 60117 h 3051897"/>
              <a:gd name="connsiteX2" fmla="*/ 389997 w 1356984"/>
              <a:gd name="connsiteY2" fmla="*/ 662585 h 3051897"/>
              <a:gd name="connsiteX3" fmla="*/ 1199614 w 1356984"/>
              <a:gd name="connsiteY3" fmla="*/ 1738723 h 3051897"/>
              <a:gd name="connsiteX4" fmla="*/ 1347895 w 1356984"/>
              <a:gd name="connsiteY4" fmla="*/ 1985859 h 3051897"/>
              <a:gd name="connsiteX5" fmla="*/ 1292041 w 1356984"/>
              <a:gd name="connsiteY5" fmla="*/ 2046543 h 3051897"/>
              <a:gd name="connsiteX6" fmla="*/ 1291373 w 1356984"/>
              <a:gd name="connsiteY6" fmla="*/ 2134110 h 3051897"/>
              <a:gd name="connsiteX7" fmla="*/ 1248344 w 1356984"/>
              <a:gd name="connsiteY7" fmla="*/ 3021853 h 3051897"/>
              <a:gd name="connsiteX8" fmla="*/ 952479 w 1356984"/>
              <a:gd name="connsiteY8" fmla="*/ 2776691 h 3051897"/>
              <a:gd name="connsiteX9" fmla="*/ 439195 w 1356984"/>
              <a:gd name="connsiteY9" fmla="*/ 2146467 h 3051897"/>
              <a:gd name="connsiteX0" fmla="*/ 439195 w 1312739"/>
              <a:gd name="connsiteY0" fmla="*/ 2146467 h 3051897"/>
              <a:gd name="connsiteX1" fmla="*/ 311 w 1312739"/>
              <a:gd name="connsiteY1" fmla="*/ 60117 h 3051897"/>
              <a:gd name="connsiteX2" fmla="*/ 389997 w 1312739"/>
              <a:gd name="connsiteY2" fmla="*/ 662585 h 3051897"/>
              <a:gd name="connsiteX3" fmla="*/ 1199614 w 1312739"/>
              <a:gd name="connsiteY3" fmla="*/ 1738723 h 3051897"/>
              <a:gd name="connsiteX4" fmla="*/ 1249041 w 1312739"/>
              <a:gd name="connsiteY4" fmla="*/ 1948788 h 3051897"/>
              <a:gd name="connsiteX5" fmla="*/ 1292041 w 1312739"/>
              <a:gd name="connsiteY5" fmla="*/ 2046543 h 3051897"/>
              <a:gd name="connsiteX6" fmla="*/ 1291373 w 1312739"/>
              <a:gd name="connsiteY6" fmla="*/ 2134110 h 3051897"/>
              <a:gd name="connsiteX7" fmla="*/ 1248344 w 1312739"/>
              <a:gd name="connsiteY7" fmla="*/ 3021853 h 3051897"/>
              <a:gd name="connsiteX8" fmla="*/ 952479 w 1312739"/>
              <a:gd name="connsiteY8" fmla="*/ 2776691 h 3051897"/>
              <a:gd name="connsiteX9" fmla="*/ 439195 w 1312739"/>
              <a:gd name="connsiteY9" fmla="*/ 2146467 h 3051897"/>
              <a:gd name="connsiteX0" fmla="*/ 934608 w 1808152"/>
              <a:gd name="connsiteY0" fmla="*/ 1651037 h 2556467"/>
              <a:gd name="connsiteX1" fmla="*/ 76 w 1808152"/>
              <a:gd name="connsiteY1" fmla="*/ 229945 h 2556467"/>
              <a:gd name="connsiteX2" fmla="*/ 885410 w 1808152"/>
              <a:gd name="connsiteY2" fmla="*/ 167155 h 2556467"/>
              <a:gd name="connsiteX3" fmla="*/ 1695027 w 1808152"/>
              <a:gd name="connsiteY3" fmla="*/ 1243293 h 2556467"/>
              <a:gd name="connsiteX4" fmla="*/ 1744454 w 1808152"/>
              <a:gd name="connsiteY4" fmla="*/ 1453358 h 2556467"/>
              <a:gd name="connsiteX5" fmla="*/ 1787454 w 1808152"/>
              <a:gd name="connsiteY5" fmla="*/ 1551113 h 2556467"/>
              <a:gd name="connsiteX6" fmla="*/ 1786786 w 1808152"/>
              <a:gd name="connsiteY6" fmla="*/ 1638680 h 2556467"/>
              <a:gd name="connsiteX7" fmla="*/ 1743757 w 1808152"/>
              <a:gd name="connsiteY7" fmla="*/ 2526423 h 2556467"/>
              <a:gd name="connsiteX8" fmla="*/ 1447892 w 1808152"/>
              <a:gd name="connsiteY8" fmla="*/ 2281261 h 2556467"/>
              <a:gd name="connsiteX9" fmla="*/ 934608 w 1808152"/>
              <a:gd name="connsiteY9" fmla="*/ 1651037 h 2556467"/>
              <a:gd name="connsiteX0" fmla="*/ 939053 w 1812597"/>
              <a:gd name="connsiteY0" fmla="*/ 1504893 h 2410323"/>
              <a:gd name="connsiteX1" fmla="*/ 4521 w 1812597"/>
              <a:gd name="connsiteY1" fmla="*/ 83801 h 2410323"/>
              <a:gd name="connsiteX2" fmla="*/ 620790 w 1812597"/>
              <a:gd name="connsiteY2" fmla="*/ 332409 h 2410323"/>
              <a:gd name="connsiteX3" fmla="*/ 1699472 w 1812597"/>
              <a:gd name="connsiteY3" fmla="*/ 1097149 h 2410323"/>
              <a:gd name="connsiteX4" fmla="*/ 1748899 w 1812597"/>
              <a:gd name="connsiteY4" fmla="*/ 1307214 h 2410323"/>
              <a:gd name="connsiteX5" fmla="*/ 1791899 w 1812597"/>
              <a:gd name="connsiteY5" fmla="*/ 1404969 h 2410323"/>
              <a:gd name="connsiteX6" fmla="*/ 1791231 w 1812597"/>
              <a:gd name="connsiteY6" fmla="*/ 1492536 h 2410323"/>
              <a:gd name="connsiteX7" fmla="*/ 1748202 w 1812597"/>
              <a:gd name="connsiteY7" fmla="*/ 2380279 h 2410323"/>
              <a:gd name="connsiteX8" fmla="*/ 1452337 w 1812597"/>
              <a:gd name="connsiteY8" fmla="*/ 2135117 h 2410323"/>
              <a:gd name="connsiteX9" fmla="*/ 939053 w 1812597"/>
              <a:gd name="connsiteY9" fmla="*/ 1504893 h 2410323"/>
              <a:gd name="connsiteX0" fmla="*/ 939054 w 1812598"/>
              <a:gd name="connsiteY0" fmla="*/ 1504893 h 2410323"/>
              <a:gd name="connsiteX1" fmla="*/ 4522 w 1812598"/>
              <a:gd name="connsiteY1" fmla="*/ 83801 h 2410323"/>
              <a:gd name="connsiteX2" fmla="*/ 620791 w 1812598"/>
              <a:gd name="connsiteY2" fmla="*/ 332409 h 2410323"/>
              <a:gd name="connsiteX3" fmla="*/ 1402085 w 1812598"/>
              <a:gd name="connsiteY3" fmla="*/ 1167921 h 2410323"/>
              <a:gd name="connsiteX4" fmla="*/ 1748900 w 1812598"/>
              <a:gd name="connsiteY4" fmla="*/ 1307214 h 2410323"/>
              <a:gd name="connsiteX5" fmla="*/ 1791900 w 1812598"/>
              <a:gd name="connsiteY5" fmla="*/ 1404969 h 2410323"/>
              <a:gd name="connsiteX6" fmla="*/ 1791232 w 1812598"/>
              <a:gd name="connsiteY6" fmla="*/ 1492536 h 2410323"/>
              <a:gd name="connsiteX7" fmla="*/ 1748203 w 1812598"/>
              <a:gd name="connsiteY7" fmla="*/ 2380279 h 2410323"/>
              <a:gd name="connsiteX8" fmla="*/ 1452338 w 1812598"/>
              <a:gd name="connsiteY8" fmla="*/ 2135117 h 2410323"/>
              <a:gd name="connsiteX9" fmla="*/ 939054 w 1812598"/>
              <a:gd name="connsiteY9" fmla="*/ 1504893 h 2410323"/>
              <a:gd name="connsiteX0" fmla="*/ 771638 w 1645182"/>
              <a:gd name="connsiteY0" fmla="*/ 1924710 h 2830140"/>
              <a:gd name="connsiteX1" fmla="*/ 7042 w 1645182"/>
              <a:gd name="connsiteY1" fmla="*/ 36522 h 2830140"/>
              <a:gd name="connsiteX2" fmla="*/ 453375 w 1645182"/>
              <a:gd name="connsiteY2" fmla="*/ 752226 h 2830140"/>
              <a:gd name="connsiteX3" fmla="*/ 1234669 w 1645182"/>
              <a:gd name="connsiteY3" fmla="*/ 1587738 h 2830140"/>
              <a:gd name="connsiteX4" fmla="*/ 1581484 w 1645182"/>
              <a:gd name="connsiteY4" fmla="*/ 1727031 h 2830140"/>
              <a:gd name="connsiteX5" fmla="*/ 1624484 w 1645182"/>
              <a:gd name="connsiteY5" fmla="*/ 1824786 h 2830140"/>
              <a:gd name="connsiteX6" fmla="*/ 1623816 w 1645182"/>
              <a:gd name="connsiteY6" fmla="*/ 1912353 h 2830140"/>
              <a:gd name="connsiteX7" fmla="*/ 1580787 w 1645182"/>
              <a:gd name="connsiteY7" fmla="*/ 2800096 h 2830140"/>
              <a:gd name="connsiteX8" fmla="*/ 1284922 w 1645182"/>
              <a:gd name="connsiteY8" fmla="*/ 2554934 h 2830140"/>
              <a:gd name="connsiteX9" fmla="*/ 771638 w 1645182"/>
              <a:gd name="connsiteY9" fmla="*/ 1924710 h 2830140"/>
              <a:gd name="connsiteX0" fmla="*/ 764865 w 1638409"/>
              <a:gd name="connsiteY0" fmla="*/ 1927476 h 2832906"/>
              <a:gd name="connsiteX1" fmla="*/ 269 w 1638409"/>
              <a:gd name="connsiteY1" fmla="*/ 39288 h 2832906"/>
              <a:gd name="connsiteX2" fmla="*/ 687345 w 1638409"/>
              <a:gd name="connsiteY2" fmla="*/ 726683 h 2832906"/>
              <a:gd name="connsiteX3" fmla="*/ 1227896 w 1638409"/>
              <a:gd name="connsiteY3" fmla="*/ 1590504 h 2832906"/>
              <a:gd name="connsiteX4" fmla="*/ 1574711 w 1638409"/>
              <a:gd name="connsiteY4" fmla="*/ 1729797 h 2832906"/>
              <a:gd name="connsiteX5" fmla="*/ 1617711 w 1638409"/>
              <a:gd name="connsiteY5" fmla="*/ 1827552 h 2832906"/>
              <a:gd name="connsiteX6" fmla="*/ 1617043 w 1638409"/>
              <a:gd name="connsiteY6" fmla="*/ 1915119 h 2832906"/>
              <a:gd name="connsiteX7" fmla="*/ 1574014 w 1638409"/>
              <a:gd name="connsiteY7" fmla="*/ 2802862 h 2832906"/>
              <a:gd name="connsiteX8" fmla="*/ 1278149 w 1638409"/>
              <a:gd name="connsiteY8" fmla="*/ 2557700 h 2832906"/>
              <a:gd name="connsiteX9" fmla="*/ 764865 w 1638409"/>
              <a:gd name="connsiteY9" fmla="*/ 1927476 h 2832906"/>
              <a:gd name="connsiteX0" fmla="*/ 764865 w 1638409"/>
              <a:gd name="connsiteY0" fmla="*/ 1927476 h 2832906"/>
              <a:gd name="connsiteX1" fmla="*/ 269 w 1638409"/>
              <a:gd name="connsiteY1" fmla="*/ 39288 h 2832906"/>
              <a:gd name="connsiteX2" fmla="*/ 687345 w 1638409"/>
              <a:gd name="connsiteY2" fmla="*/ 726683 h 2832906"/>
              <a:gd name="connsiteX3" fmla="*/ 1298702 w 1638409"/>
              <a:gd name="connsiteY3" fmla="*/ 1519732 h 2832906"/>
              <a:gd name="connsiteX4" fmla="*/ 1574711 w 1638409"/>
              <a:gd name="connsiteY4" fmla="*/ 1729797 h 2832906"/>
              <a:gd name="connsiteX5" fmla="*/ 1617711 w 1638409"/>
              <a:gd name="connsiteY5" fmla="*/ 1827552 h 2832906"/>
              <a:gd name="connsiteX6" fmla="*/ 1617043 w 1638409"/>
              <a:gd name="connsiteY6" fmla="*/ 1915119 h 2832906"/>
              <a:gd name="connsiteX7" fmla="*/ 1574014 w 1638409"/>
              <a:gd name="connsiteY7" fmla="*/ 2802862 h 2832906"/>
              <a:gd name="connsiteX8" fmla="*/ 1278149 w 1638409"/>
              <a:gd name="connsiteY8" fmla="*/ 2557700 h 2832906"/>
              <a:gd name="connsiteX9" fmla="*/ 764865 w 1638409"/>
              <a:gd name="connsiteY9" fmla="*/ 1927476 h 2832906"/>
              <a:gd name="connsiteX0" fmla="*/ 766039 w 1639583"/>
              <a:gd name="connsiteY0" fmla="*/ 1915274 h 2820704"/>
              <a:gd name="connsiteX1" fmla="*/ 1443 w 1639583"/>
              <a:gd name="connsiteY1" fmla="*/ 27086 h 2820704"/>
              <a:gd name="connsiteX2" fmla="*/ 971746 w 1639583"/>
              <a:gd name="connsiteY2" fmla="*/ 856026 h 2820704"/>
              <a:gd name="connsiteX3" fmla="*/ 1299876 w 1639583"/>
              <a:gd name="connsiteY3" fmla="*/ 1507530 h 2820704"/>
              <a:gd name="connsiteX4" fmla="*/ 1575885 w 1639583"/>
              <a:gd name="connsiteY4" fmla="*/ 1717595 h 2820704"/>
              <a:gd name="connsiteX5" fmla="*/ 1618885 w 1639583"/>
              <a:gd name="connsiteY5" fmla="*/ 1815350 h 2820704"/>
              <a:gd name="connsiteX6" fmla="*/ 1618217 w 1639583"/>
              <a:gd name="connsiteY6" fmla="*/ 1902917 h 2820704"/>
              <a:gd name="connsiteX7" fmla="*/ 1575188 w 1639583"/>
              <a:gd name="connsiteY7" fmla="*/ 2790660 h 2820704"/>
              <a:gd name="connsiteX8" fmla="*/ 1279323 w 1639583"/>
              <a:gd name="connsiteY8" fmla="*/ 2545498 h 2820704"/>
              <a:gd name="connsiteX9" fmla="*/ 766039 w 1639583"/>
              <a:gd name="connsiteY9" fmla="*/ 1915274 h 2820704"/>
              <a:gd name="connsiteX0" fmla="*/ 963990 w 1837534"/>
              <a:gd name="connsiteY0" fmla="*/ 1928997 h 2834427"/>
              <a:gd name="connsiteX1" fmla="*/ 1136 w 1837534"/>
              <a:gd name="connsiteY1" fmla="*/ 26654 h 2834427"/>
              <a:gd name="connsiteX2" fmla="*/ 1169697 w 1837534"/>
              <a:gd name="connsiteY2" fmla="*/ 869749 h 2834427"/>
              <a:gd name="connsiteX3" fmla="*/ 1497827 w 1837534"/>
              <a:gd name="connsiteY3" fmla="*/ 1521253 h 2834427"/>
              <a:gd name="connsiteX4" fmla="*/ 1773836 w 1837534"/>
              <a:gd name="connsiteY4" fmla="*/ 1731318 h 2834427"/>
              <a:gd name="connsiteX5" fmla="*/ 1816836 w 1837534"/>
              <a:gd name="connsiteY5" fmla="*/ 1829073 h 2834427"/>
              <a:gd name="connsiteX6" fmla="*/ 1816168 w 1837534"/>
              <a:gd name="connsiteY6" fmla="*/ 1916640 h 2834427"/>
              <a:gd name="connsiteX7" fmla="*/ 1773139 w 1837534"/>
              <a:gd name="connsiteY7" fmla="*/ 2804383 h 2834427"/>
              <a:gd name="connsiteX8" fmla="*/ 1477274 w 1837534"/>
              <a:gd name="connsiteY8" fmla="*/ 2559221 h 2834427"/>
              <a:gd name="connsiteX9" fmla="*/ 963990 w 1837534"/>
              <a:gd name="connsiteY9" fmla="*/ 1928997 h 2834427"/>
              <a:gd name="connsiteX0" fmla="*/ 977793 w 1851337"/>
              <a:gd name="connsiteY0" fmla="*/ 1903984 h 2809414"/>
              <a:gd name="connsiteX1" fmla="*/ 551184 w 1851337"/>
              <a:gd name="connsiteY1" fmla="*/ 666905 h 2809414"/>
              <a:gd name="connsiteX2" fmla="*/ 14939 w 1851337"/>
              <a:gd name="connsiteY2" fmla="*/ 1641 h 2809414"/>
              <a:gd name="connsiteX3" fmla="*/ 1183500 w 1851337"/>
              <a:gd name="connsiteY3" fmla="*/ 844736 h 2809414"/>
              <a:gd name="connsiteX4" fmla="*/ 1511630 w 1851337"/>
              <a:gd name="connsiteY4" fmla="*/ 1496240 h 2809414"/>
              <a:gd name="connsiteX5" fmla="*/ 1787639 w 1851337"/>
              <a:gd name="connsiteY5" fmla="*/ 1706305 h 2809414"/>
              <a:gd name="connsiteX6" fmla="*/ 1830639 w 1851337"/>
              <a:gd name="connsiteY6" fmla="*/ 1804060 h 2809414"/>
              <a:gd name="connsiteX7" fmla="*/ 1829971 w 1851337"/>
              <a:gd name="connsiteY7" fmla="*/ 1891627 h 2809414"/>
              <a:gd name="connsiteX8" fmla="*/ 1786942 w 1851337"/>
              <a:gd name="connsiteY8" fmla="*/ 2779370 h 2809414"/>
              <a:gd name="connsiteX9" fmla="*/ 1491077 w 1851337"/>
              <a:gd name="connsiteY9" fmla="*/ 2534208 h 2809414"/>
              <a:gd name="connsiteX10" fmla="*/ 977793 w 1851337"/>
              <a:gd name="connsiteY10" fmla="*/ 1903984 h 2809414"/>
              <a:gd name="connsiteX0" fmla="*/ 977793 w 1851337"/>
              <a:gd name="connsiteY0" fmla="*/ 1903984 h 2783925"/>
              <a:gd name="connsiteX1" fmla="*/ 551184 w 1851337"/>
              <a:gd name="connsiteY1" fmla="*/ 666905 h 2783925"/>
              <a:gd name="connsiteX2" fmla="*/ 14939 w 1851337"/>
              <a:gd name="connsiteY2" fmla="*/ 1641 h 2783925"/>
              <a:gd name="connsiteX3" fmla="*/ 1183500 w 1851337"/>
              <a:gd name="connsiteY3" fmla="*/ 844736 h 2783925"/>
              <a:gd name="connsiteX4" fmla="*/ 1511630 w 1851337"/>
              <a:gd name="connsiteY4" fmla="*/ 1496240 h 2783925"/>
              <a:gd name="connsiteX5" fmla="*/ 1787639 w 1851337"/>
              <a:gd name="connsiteY5" fmla="*/ 1706305 h 2783925"/>
              <a:gd name="connsiteX6" fmla="*/ 1830639 w 1851337"/>
              <a:gd name="connsiteY6" fmla="*/ 1804060 h 2783925"/>
              <a:gd name="connsiteX7" fmla="*/ 1829971 w 1851337"/>
              <a:gd name="connsiteY7" fmla="*/ 1891627 h 2783925"/>
              <a:gd name="connsiteX8" fmla="*/ 1786942 w 1851337"/>
              <a:gd name="connsiteY8" fmla="*/ 2779370 h 2783925"/>
              <a:gd name="connsiteX9" fmla="*/ 1675174 w 1851337"/>
              <a:gd name="connsiteY9" fmla="*/ 2222811 h 2783925"/>
              <a:gd name="connsiteX10" fmla="*/ 977793 w 1851337"/>
              <a:gd name="connsiteY10" fmla="*/ 1903984 h 2783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51337" h="2783925">
                <a:moveTo>
                  <a:pt x="977793" y="1903984"/>
                </a:moveTo>
                <a:cubicBezTo>
                  <a:pt x="790461" y="1644666"/>
                  <a:pt x="711660" y="983962"/>
                  <a:pt x="551184" y="666905"/>
                </a:cubicBezTo>
                <a:cubicBezTo>
                  <a:pt x="390708" y="349848"/>
                  <a:pt x="-90447" y="-27997"/>
                  <a:pt x="14939" y="1641"/>
                </a:cubicBezTo>
                <a:cubicBezTo>
                  <a:pt x="120325" y="31279"/>
                  <a:pt x="940368" y="573206"/>
                  <a:pt x="1183500" y="844736"/>
                </a:cubicBezTo>
                <a:cubicBezTo>
                  <a:pt x="1426633" y="1116266"/>
                  <a:pt x="1351981" y="1269516"/>
                  <a:pt x="1511630" y="1496240"/>
                </a:cubicBezTo>
                <a:cubicBezTo>
                  <a:pt x="1671280" y="1722964"/>
                  <a:pt x="1745462" y="1669418"/>
                  <a:pt x="1787639" y="1706305"/>
                </a:cubicBezTo>
                <a:cubicBezTo>
                  <a:pt x="1829816" y="1743192"/>
                  <a:pt x="1809167" y="1795827"/>
                  <a:pt x="1830639" y="1804060"/>
                </a:cubicBezTo>
                <a:cubicBezTo>
                  <a:pt x="1852111" y="1812293"/>
                  <a:pt x="1864027" y="1714659"/>
                  <a:pt x="1829971" y="1891627"/>
                </a:cubicBezTo>
                <a:cubicBezTo>
                  <a:pt x="1795915" y="2068595"/>
                  <a:pt x="1812742" y="2724173"/>
                  <a:pt x="1786942" y="2779370"/>
                </a:cubicBezTo>
                <a:cubicBezTo>
                  <a:pt x="1761143" y="2834567"/>
                  <a:pt x="1711178" y="2372828"/>
                  <a:pt x="1675174" y="2222811"/>
                </a:cubicBezTo>
                <a:cubicBezTo>
                  <a:pt x="1639170" y="2072794"/>
                  <a:pt x="1165125" y="2163302"/>
                  <a:pt x="977793" y="1903984"/>
                </a:cubicBezTo>
                <a:close/>
              </a:path>
            </a:pathLst>
          </a:custGeom>
          <a:solidFill>
            <a:srgbClr val="33CC33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412962" y="2762838"/>
            <a:ext cx="734637" cy="2430358"/>
          </a:xfrm>
          <a:custGeom>
            <a:avLst/>
            <a:gdLst>
              <a:gd name="connsiteX0" fmla="*/ 0 w 432048"/>
              <a:gd name="connsiteY0" fmla="*/ 900100 h 1800200"/>
              <a:gd name="connsiteX1" fmla="*/ 216024 w 432048"/>
              <a:gd name="connsiteY1" fmla="*/ 0 h 1800200"/>
              <a:gd name="connsiteX2" fmla="*/ 432048 w 432048"/>
              <a:gd name="connsiteY2" fmla="*/ 900100 h 1800200"/>
              <a:gd name="connsiteX3" fmla="*/ 216024 w 432048"/>
              <a:gd name="connsiteY3" fmla="*/ 1800200 h 1800200"/>
              <a:gd name="connsiteX4" fmla="*/ 0 w 432048"/>
              <a:gd name="connsiteY4" fmla="*/ 900100 h 1800200"/>
              <a:gd name="connsiteX0" fmla="*/ 113024 w 545072"/>
              <a:gd name="connsiteY0" fmla="*/ 900100 h 1802419"/>
              <a:gd name="connsiteX1" fmla="*/ 329048 w 545072"/>
              <a:gd name="connsiteY1" fmla="*/ 0 h 1802419"/>
              <a:gd name="connsiteX2" fmla="*/ 545072 w 545072"/>
              <a:gd name="connsiteY2" fmla="*/ 900100 h 1802419"/>
              <a:gd name="connsiteX3" fmla="*/ 329048 w 545072"/>
              <a:gd name="connsiteY3" fmla="*/ 1800200 h 1802419"/>
              <a:gd name="connsiteX4" fmla="*/ 8470 w 545072"/>
              <a:gd name="connsiteY4" fmla="*/ 1147265 h 1802419"/>
              <a:gd name="connsiteX5" fmla="*/ 113024 w 545072"/>
              <a:gd name="connsiteY5" fmla="*/ 900100 h 1802419"/>
              <a:gd name="connsiteX0" fmla="*/ 15582 w 632982"/>
              <a:gd name="connsiteY0" fmla="*/ 655352 h 1804806"/>
              <a:gd name="connsiteX1" fmla="*/ 416958 w 632982"/>
              <a:gd name="connsiteY1" fmla="*/ 2387 h 1804806"/>
              <a:gd name="connsiteX2" fmla="*/ 632982 w 632982"/>
              <a:gd name="connsiteY2" fmla="*/ 902487 h 1804806"/>
              <a:gd name="connsiteX3" fmla="*/ 416958 w 632982"/>
              <a:gd name="connsiteY3" fmla="*/ 1802587 h 1804806"/>
              <a:gd name="connsiteX4" fmla="*/ 96380 w 632982"/>
              <a:gd name="connsiteY4" fmla="*/ 1149652 h 1804806"/>
              <a:gd name="connsiteX5" fmla="*/ 15582 w 632982"/>
              <a:gd name="connsiteY5" fmla="*/ 655352 h 1804806"/>
              <a:gd name="connsiteX0" fmla="*/ 15582 w 793619"/>
              <a:gd name="connsiteY0" fmla="*/ 654023 h 1805135"/>
              <a:gd name="connsiteX1" fmla="*/ 416958 w 793619"/>
              <a:gd name="connsiteY1" fmla="*/ 1058 h 1805135"/>
              <a:gd name="connsiteX2" fmla="*/ 793619 w 793619"/>
              <a:gd name="connsiteY2" fmla="*/ 814661 h 1805135"/>
              <a:gd name="connsiteX3" fmla="*/ 416958 w 793619"/>
              <a:gd name="connsiteY3" fmla="*/ 1801258 h 1805135"/>
              <a:gd name="connsiteX4" fmla="*/ 96380 w 793619"/>
              <a:gd name="connsiteY4" fmla="*/ 1148323 h 1805135"/>
              <a:gd name="connsiteX5" fmla="*/ 15582 w 793619"/>
              <a:gd name="connsiteY5" fmla="*/ 654023 h 1805135"/>
              <a:gd name="connsiteX0" fmla="*/ 27314 w 805351"/>
              <a:gd name="connsiteY0" fmla="*/ 654027 h 1805493"/>
              <a:gd name="connsiteX1" fmla="*/ 428690 w 805351"/>
              <a:gd name="connsiteY1" fmla="*/ 1062 h 1805493"/>
              <a:gd name="connsiteX2" fmla="*/ 805351 w 805351"/>
              <a:gd name="connsiteY2" fmla="*/ 814665 h 1805493"/>
              <a:gd name="connsiteX3" fmla="*/ 428690 w 805351"/>
              <a:gd name="connsiteY3" fmla="*/ 1801262 h 1805493"/>
              <a:gd name="connsiteX4" fmla="*/ 58685 w 805351"/>
              <a:gd name="connsiteY4" fmla="*/ 1160684 h 1805493"/>
              <a:gd name="connsiteX5" fmla="*/ 27314 w 805351"/>
              <a:gd name="connsiteY5" fmla="*/ 654027 h 1805493"/>
              <a:gd name="connsiteX0" fmla="*/ 27314 w 805351"/>
              <a:gd name="connsiteY0" fmla="*/ 1098422 h 2249888"/>
              <a:gd name="connsiteX1" fmla="*/ 428690 w 805351"/>
              <a:gd name="connsiteY1" fmla="*/ 613 h 2249888"/>
              <a:gd name="connsiteX2" fmla="*/ 805351 w 805351"/>
              <a:gd name="connsiteY2" fmla="*/ 1259060 h 2249888"/>
              <a:gd name="connsiteX3" fmla="*/ 428690 w 805351"/>
              <a:gd name="connsiteY3" fmla="*/ 2245657 h 2249888"/>
              <a:gd name="connsiteX4" fmla="*/ 58685 w 805351"/>
              <a:gd name="connsiteY4" fmla="*/ 1605079 h 2249888"/>
              <a:gd name="connsiteX5" fmla="*/ 27314 w 805351"/>
              <a:gd name="connsiteY5" fmla="*/ 1098422 h 2249888"/>
              <a:gd name="connsiteX0" fmla="*/ 27314 w 813847"/>
              <a:gd name="connsiteY0" fmla="*/ 1098755 h 2250221"/>
              <a:gd name="connsiteX1" fmla="*/ 428690 w 813847"/>
              <a:gd name="connsiteY1" fmla="*/ 946 h 2250221"/>
              <a:gd name="connsiteX2" fmla="*/ 639452 w 813847"/>
              <a:gd name="connsiteY2" fmla="*/ 913433 h 2250221"/>
              <a:gd name="connsiteX3" fmla="*/ 805351 w 813847"/>
              <a:gd name="connsiteY3" fmla="*/ 1259393 h 2250221"/>
              <a:gd name="connsiteX4" fmla="*/ 428690 w 813847"/>
              <a:gd name="connsiteY4" fmla="*/ 2245990 h 2250221"/>
              <a:gd name="connsiteX5" fmla="*/ 58685 w 813847"/>
              <a:gd name="connsiteY5" fmla="*/ 1605412 h 2250221"/>
              <a:gd name="connsiteX6" fmla="*/ 27314 w 813847"/>
              <a:gd name="connsiteY6" fmla="*/ 1098755 h 2250221"/>
              <a:gd name="connsiteX0" fmla="*/ 27314 w 745198"/>
              <a:gd name="connsiteY0" fmla="*/ 1098755 h 2250221"/>
              <a:gd name="connsiteX1" fmla="*/ 428690 w 745198"/>
              <a:gd name="connsiteY1" fmla="*/ 946 h 2250221"/>
              <a:gd name="connsiteX2" fmla="*/ 639452 w 745198"/>
              <a:gd name="connsiteY2" fmla="*/ 913433 h 2250221"/>
              <a:gd name="connsiteX3" fmla="*/ 731211 w 745198"/>
              <a:gd name="connsiteY3" fmla="*/ 1259393 h 2250221"/>
              <a:gd name="connsiteX4" fmla="*/ 428690 w 745198"/>
              <a:gd name="connsiteY4" fmla="*/ 2245990 h 2250221"/>
              <a:gd name="connsiteX5" fmla="*/ 58685 w 745198"/>
              <a:gd name="connsiteY5" fmla="*/ 1605412 h 2250221"/>
              <a:gd name="connsiteX6" fmla="*/ 27314 w 745198"/>
              <a:gd name="connsiteY6" fmla="*/ 1098755 h 2250221"/>
              <a:gd name="connsiteX0" fmla="*/ 27314 w 745525"/>
              <a:gd name="connsiteY0" fmla="*/ 1098717 h 2250183"/>
              <a:gd name="connsiteX1" fmla="*/ 428690 w 745525"/>
              <a:gd name="connsiteY1" fmla="*/ 908 h 2250183"/>
              <a:gd name="connsiteX2" fmla="*/ 639452 w 745525"/>
              <a:gd name="connsiteY2" fmla="*/ 913395 h 2250183"/>
              <a:gd name="connsiteX3" fmla="*/ 664166 w 745525"/>
              <a:gd name="connsiteY3" fmla="*/ 1086391 h 2250183"/>
              <a:gd name="connsiteX4" fmla="*/ 731211 w 745525"/>
              <a:gd name="connsiteY4" fmla="*/ 1259355 h 2250183"/>
              <a:gd name="connsiteX5" fmla="*/ 428690 w 745525"/>
              <a:gd name="connsiteY5" fmla="*/ 2245952 h 2250183"/>
              <a:gd name="connsiteX6" fmla="*/ 58685 w 745525"/>
              <a:gd name="connsiteY6" fmla="*/ 1605374 h 2250183"/>
              <a:gd name="connsiteX7" fmla="*/ 27314 w 745525"/>
              <a:gd name="connsiteY7" fmla="*/ 1098717 h 2250183"/>
              <a:gd name="connsiteX0" fmla="*/ 27314 w 686343"/>
              <a:gd name="connsiteY0" fmla="*/ 1098717 h 2250183"/>
              <a:gd name="connsiteX1" fmla="*/ 428690 w 686343"/>
              <a:gd name="connsiteY1" fmla="*/ 908 h 2250183"/>
              <a:gd name="connsiteX2" fmla="*/ 639452 w 686343"/>
              <a:gd name="connsiteY2" fmla="*/ 913395 h 2250183"/>
              <a:gd name="connsiteX3" fmla="*/ 664166 w 686343"/>
              <a:gd name="connsiteY3" fmla="*/ 1086391 h 2250183"/>
              <a:gd name="connsiteX4" fmla="*/ 657070 w 686343"/>
              <a:gd name="connsiteY4" fmla="*/ 1259355 h 2250183"/>
              <a:gd name="connsiteX5" fmla="*/ 428690 w 686343"/>
              <a:gd name="connsiteY5" fmla="*/ 2245952 h 2250183"/>
              <a:gd name="connsiteX6" fmla="*/ 58685 w 686343"/>
              <a:gd name="connsiteY6" fmla="*/ 1605374 h 2250183"/>
              <a:gd name="connsiteX7" fmla="*/ 27314 w 686343"/>
              <a:gd name="connsiteY7" fmla="*/ 1098717 h 2250183"/>
              <a:gd name="connsiteX0" fmla="*/ 27314 w 676411"/>
              <a:gd name="connsiteY0" fmla="*/ 1098717 h 2250183"/>
              <a:gd name="connsiteX1" fmla="*/ 428690 w 676411"/>
              <a:gd name="connsiteY1" fmla="*/ 908 h 2250183"/>
              <a:gd name="connsiteX2" fmla="*/ 639452 w 676411"/>
              <a:gd name="connsiteY2" fmla="*/ 913395 h 2250183"/>
              <a:gd name="connsiteX3" fmla="*/ 627095 w 676411"/>
              <a:gd name="connsiteY3" fmla="*/ 1086391 h 2250183"/>
              <a:gd name="connsiteX4" fmla="*/ 657070 w 676411"/>
              <a:gd name="connsiteY4" fmla="*/ 1259355 h 2250183"/>
              <a:gd name="connsiteX5" fmla="*/ 428690 w 676411"/>
              <a:gd name="connsiteY5" fmla="*/ 2245952 h 2250183"/>
              <a:gd name="connsiteX6" fmla="*/ 58685 w 676411"/>
              <a:gd name="connsiteY6" fmla="*/ 1605374 h 2250183"/>
              <a:gd name="connsiteX7" fmla="*/ 27314 w 676411"/>
              <a:gd name="connsiteY7" fmla="*/ 1098717 h 2250183"/>
              <a:gd name="connsiteX0" fmla="*/ 27314 w 686343"/>
              <a:gd name="connsiteY0" fmla="*/ 1098717 h 2250183"/>
              <a:gd name="connsiteX1" fmla="*/ 428690 w 686343"/>
              <a:gd name="connsiteY1" fmla="*/ 908 h 2250183"/>
              <a:gd name="connsiteX2" fmla="*/ 639452 w 686343"/>
              <a:gd name="connsiteY2" fmla="*/ 913395 h 2250183"/>
              <a:gd name="connsiteX3" fmla="*/ 664165 w 686343"/>
              <a:gd name="connsiteY3" fmla="*/ 1074034 h 2250183"/>
              <a:gd name="connsiteX4" fmla="*/ 657070 w 686343"/>
              <a:gd name="connsiteY4" fmla="*/ 1259355 h 2250183"/>
              <a:gd name="connsiteX5" fmla="*/ 428690 w 686343"/>
              <a:gd name="connsiteY5" fmla="*/ 2245952 h 2250183"/>
              <a:gd name="connsiteX6" fmla="*/ 58685 w 686343"/>
              <a:gd name="connsiteY6" fmla="*/ 1605374 h 2250183"/>
              <a:gd name="connsiteX7" fmla="*/ 27314 w 686343"/>
              <a:gd name="connsiteY7" fmla="*/ 1098717 h 2250183"/>
              <a:gd name="connsiteX0" fmla="*/ 855591 w 1514620"/>
              <a:gd name="connsiteY0" fmla="*/ 1814976 h 2966442"/>
              <a:gd name="connsiteX1" fmla="*/ 8934 w 1514620"/>
              <a:gd name="connsiteY1" fmla="*/ 475 h 2966442"/>
              <a:gd name="connsiteX2" fmla="*/ 1467729 w 1514620"/>
              <a:gd name="connsiteY2" fmla="*/ 1629654 h 2966442"/>
              <a:gd name="connsiteX3" fmla="*/ 1492442 w 1514620"/>
              <a:gd name="connsiteY3" fmla="*/ 1790293 h 2966442"/>
              <a:gd name="connsiteX4" fmla="*/ 1485347 w 1514620"/>
              <a:gd name="connsiteY4" fmla="*/ 1975614 h 2966442"/>
              <a:gd name="connsiteX5" fmla="*/ 1256967 w 1514620"/>
              <a:gd name="connsiteY5" fmla="*/ 2962211 h 2966442"/>
              <a:gd name="connsiteX6" fmla="*/ 886962 w 1514620"/>
              <a:gd name="connsiteY6" fmla="*/ 2321633 h 2966442"/>
              <a:gd name="connsiteX7" fmla="*/ 855591 w 1514620"/>
              <a:gd name="connsiteY7" fmla="*/ 1814976 h 2966442"/>
              <a:gd name="connsiteX0" fmla="*/ 475888 w 1542690"/>
              <a:gd name="connsiteY0" fmla="*/ 2089104 h 2968721"/>
              <a:gd name="connsiteX1" fmla="*/ 37004 w 1542690"/>
              <a:gd name="connsiteY1" fmla="*/ 2754 h 2968721"/>
              <a:gd name="connsiteX2" fmla="*/ 1495799 w 1542690"/>
              <a:gd name="connsiteY2" fmla="*/ 1631933 h 2968721"/>
              <a:gd name="connsiteX3" fmla="*/ 1520512 w 1542690"/>
              <a:gd name="connsiteY3" fmla="*/ 1792572 h 2968721"/>
              <a:gd name="connsiteX4" fmla="*/ 1513417 w 1542690"/>
              <a:gd name="connsiteY4" fmla="*/ 1977893 h 2968721"/>
              <a:gd name="connsiteX5" fmla="*/ 1285037 w 1542690"/>
              <a:gd name="connsiteY5" fmla="*/ 2964490 h 2968721"/>
              <a:gd name="connsiteX6" fmla="*/ 915032 w 1542690"/>
              <a:gd name="connsiteY6" fmla="*/ 2323912 h 2968721"/>
              <a:gd name="connsiteX7" fmla="*/ 475888 w 1542690"/>
              <a:gd name="connsiteY7" fmla="*/ 2089104 h 2968721"/>
              <a:gd name="connsiteX0" fmla="*/ 476624 w 1543426"/>
              <a:gd name="connsiteY0" fmla="*/ 2089104 h 3000874"/>
              <a:gd name="connsiteX1" fmla="*/ 37740 w 1543426"/>
              <a:gd name="connsiteY1" fmla="*/ 2754 h 3000874"/>
              <a:gd name="connsiteX2" fmla="*/ 1496535 w 1543426"/>
              <a:gd name="connsiteY2" fmla="*/ 1631933 h 3000874"/>
              <a:gd name="connsiteX3" fmla="*/ 1521248 w 1543426"/>
              <a:gd name="connsiteY3" fmla="*/ 1792572 h 3000874"/>
              <a:gd name="connsiteX4" fmla="*/ 1514153 w 1543426"/>
              <a:gd name="connsiteY4" fmla="*/ 1977893 h 3000874"/>
              <a:gd name="connsiteX5" fmla="*/ 1285773 w 1543426"/>
              <a:gd name="connsiteY5" fmla="*/ 2964490 h 3000874"/>
              <a:gd name="connsiteX6" fmla="*/ 989908 w 1543426"/>
              <a:gd name="connsiteY6" fmla="*/ 2719328 h 3000874"/>
              <a:gd name="connsiteX7" fmla="*/ 476624 w 1543426"/>
              <a:gd name="connsiteY7" fmla="*/ 2089104 h 3000874"/>
              <a:gd name="connsiteX0" fmla="*/ 439195 w 1533245"/>
              <a:gd name="connsiteY0" fmla="*/ 2146467 h 3058237"/>
              <a:gd name="connsiteX1" fmla="*/ 311 w 1533245"/>
              <a:gd name="connsiteY1" fmla="*/ 60117 h 3058237"/>
              <a:gd name="connsiteX2" fmla="*/ 389997 w 1533245"/>
              <a:gd name="connsiteY2" fmla="*/ 662585 h 3058237"/>
              <a:gd name="connsiteX3" fmla="*/ 1459106 w 1533245"/>
              <a:gd name="connsiteY3" fmla="*/ 1689296 h 3058237"/>
              <a:gd name="connsiteX4" fmla="*/ 1483819 w 1533245"/>
              <a:gd name="connsiteY4" fmla="*/ 1849935 h 3058237"/>
              <a:gd name="connsiteX5" fmla="*/ 1476724 w 1533245"/>
              <a:gd name="connsiteY5" fmla="*/ 2035256 h 3058237"/>
              <a:gd name="connsiteX6" fmla="*/ 1248344 w 1533245"/>
              <a:gd name="connsiteY6" fmla="*/ 3021853 h 3058237"/>
              <a:gd name="connsiteX7" fmla="*/ 952479 w 1533245"/>
              <a:gd name="connsiteY7" fmla="*/ 2776691 h 3058237"/>
              <a:gd name="connsiteX8" fmla="*/ 439195 w 1533245"/>
              <a:gd name="connsiteY8" fmla="*/ 2146467 h 3058237"/>
              <a:gd name="connsiteX0" fmla="*/ 439195 w 1505997"/>
              <a:gd name="connsiteY0" fmla="*/ 2146467 h 3058237"/>
              <a:gd name="connsiteX1" fmla="*/ 311 w 1505997"/>
              <a:gd name="connsiteY1" fmla="*/ 60117 h 3058237"/>
              <a:gd name="connsiteX2" fmla="*/ 389997 w 1505997"/>
              <a:gd name="connsiteY2" fmla="*/ 662585 h 3058237"/>
              <a:gd name="connsiteX3" fmla="*/ 1199614 w 1505997"/>
              <a:gd name="connsiteY3" fmla="*/ 1738723 h 3058237"/>
              <a:gd name="connsiteX4" fmla="*/ 1483819 w 1505997"/>
              <a:gd name="connsiteY4" fmla="*/ 1849935 h 3058237"/>
              <a:gd name="connsiteX5" fmla="*/ 1476724 w 1505997"/>
              <a:gd name="connsiteY5" fmla="*/ 2035256 h 3058237"/>
              <a:gd name="connsiteX6" fmla="*/ 1248344 w 1505997"/>
              <a:gd name="connsiteY6" fmla="*/ 3021853 h 3058237"/>
              <a:gd name="connsiteX7" fmla="*/ 952479 w 1505997"/>
              <a:gd name="connsiteY7" fmla="*/ 2776691 h 3058237"/>
              <a:gd name="connsiteX8" fmla="*/ 439195 w 1505997"/>
              <a:gd name="connsiteY8" fmla="*/ 2146467 h 3058237"/>
              <a:gd name="connsiteX0" fmla="*/ 439195 w 1486675"/>
              <a:gd name="connsiteY0" fmla="*/ 2146467 h 3058237"/>
              <a:gd name="connsiteX1" fmla="*/ 311 w 1486675"/>
              <a:gd name="connsiteY1" fmla="*/ 60117 h 3058237"/>
              <a:gd name="connsiteX2" fmla="*/ 389997 w 1486675"/>
              <a:gd name="connsiteY2" fmla="*/ 662585 h 3058237"/>
              <a:gd name="connsiteX3" fmla="*/ 1199614 w 1486675"/>
              <a:gd name="connsiteY3" fmla="*/ 1738723 h 3058237"/>
              <a:gd name="connsiteX4" fmla="*/ 1347895 w 1486675"/>
              <a:gd name="connsiteY4" fmla="*/ 1985859 h 3058237"/>
              <a:gd name="connsiteX5" fmla="*/ 1476724 w 1486675"/>
              <a:gd name="connsiteY5" fmla="*/ 2035256 h 3058237"/>
              <a:gd name="connsiteX6" fmla="*/ 1248344 w 1486675"/>
              <a:gd name="connsiteY6" fmla="*/ 3021853 h 3058237"/>
              <a:gd name="connsiteX7" fmla="*/ 952479 w 1486675"/>
              <a:gd name="connsiteY7" fmla="*/ 2776691 h 3058237"/>
              <a:gd name="connsiteX8" fmla="*/ 439195 w 1486675"/>
              <a:gd name="connsiteY8" fmla="*/ 2146467 h 3058237"/>
              <a:gd name="connsiteX0" fmla="*/ 439195 w 1480664"/>
              <a:gd name="connsiteY0" fmla="*/ 2146467 h 3058237"/>
              <a:gd name="connsiteX1" fmla="*/ 311 w 1480664"/>
              <a:gd name="connsiteY1" fmla="*/ 60117 h 3058237"/>
              <a:gd name="connsiteX2" fmla="*/ 389997 w 1480664"/>
              <a:gd name="connsiteY2" fmla="*/ 662585 h 3058237"/>
              <a:gd name="connsiteX3" fmla="*/ 1199614 w 1480664"/>
              <a:gd name="connsiteY3" fmla="*/ 1738723 h 3058237"/>
              <a:gd name="connsiteX4" fmla="*/ 1347895 w 1480664"/>
              <a:gd name="connsiteY4" fmla="*/ 1985859 h 3058237"/>
              <a:gd name="connsiteX5" fmla="*/ 1292041 w 1480664"/>
              <a:gd name="connsiteY5" fmla="*/ 2046543 h 3058237"/>
              <a:gd name="connsiteX6" fmla="*/ 1476724 w 1480664"/>
              <a:gd name="connsiteY6" fmla="*/ 2035256 h 3058237"/>
              <a:gd name="connsiteX7" fmla="*/ 1248344 w 1480664"/>
              <a:gd name="connsiteY7" fmla="*/ 3021853 h 3058237"/>
              <a:gd name="connsiteX8" fmla="*/ 952479 w 1480664"/>
              <a:gd name="connsiteY8" fmla="*/ 2776691 h 3058237"/>
              <a:gd name="connsiteX9" fmla="*/ 439195 w 1480664"/>
              <a:gd name="connsiteY9" fmla="*/ 2146467 h 3058237"/>
              <a:gd name="connsiteX0" fmla="*/ 439195 w 1356984"/>
              <a:gd name="connsiteY0" fmla="*/ 2146467 h 3051897"/>
              <a:gd name="connsiteX1" fmla="*/ 311 w 1356984"/>
              <a:gd name="connsiteY1" fmla="*/ 60117 h 3051897"/>
              <a:gd name="connsiteX2" fmla="*/ 389997 w 1356984"/>
              <a:gd name="connsiteY2" fmla="*/ 662585 h 3051897"/>
              <a:gd name="connsiteX3" fmla="*/ 1199614 w 1356984"/>
              <a:gd name="connsiteY3" fmla="*/ 1738723 h 3051897"/>
              <a:gd name="connsiteX4" fmla="*/ 1347895 w 1356984"/>
              <a:gd name="connsiteY4" fmla="*/ 1985859 h 3051897"/>
              <a:gd name="connsiteX5" fmla="*/ 1292041 w 1356984"/>
              <a:gd name="connsiteY5" fmla="*/ 2046543 h 3051897"/>
              <a:gd name="connsiteX6" fmla="*/ 1291373 w 1356984"/>
              <a:gd name="connsiteY6" fmla="*/ 2134110 h 3051897"/>
              <a:gd name="connsiteX7" fmla="*/ 1248344 w 1356984"/>
              <a:gd name="connsiteY7" fmla="*/ 3021853 h 3051897"/>
              <a:gd name="connsiteX8" fmla="*/ 952479 w 1356984"/>
              <a:gd name="connsiteY8" fmla="*/ 2776691 h 3051897"/>
              <a:gd name="connsiteX9" fmla="*/ 439195 w 1356984"/>
              <a:gd name="connsiteY9" fmla="*/ 2146467 h 3051897"/>
              <a:gd name="connsiteX0" fmla="*/ 439195 w 1312739"/>
              <a:gd name="connsiteY0" fmla="*/ 2146467 h 3051897"/>
              <a:gd name="connsiteX1" fmla="*/ 311 w 1312739"/>
              <a:gd name="connsiteY1" fmla="*/ 60117 h 3051897"/>
              <a:gd name="connsiteX2" fmla="*/ 389997 w 1312739"/>
              <a:gd name="connsiteY2" fmla="*/ 662585 h 3051897"/>
              <a:gd name="connsiteX3" fmla="*/ 1199614 w 1312739"/>
              <a:gd name="connsiteY3" fmla="*/ 1738723 h 3051897"/>
              <a:gd name="connsiteX4" fmla="*/ 1249041 w 1312739"/>
              <a:gd name="connsiteY4" fmla="*/ 1948788 h 3051897"/>
              <a:gd name="connsiteX5" fmla="*/ 1292041 w 1312739"/>
              <a:gd name="connsiteY5" fmla="*/ 2046543 h 3051897"/>
              <a:gd name="connsiteX6" fmla="*/ 1291373 w 1312739"/>
              <a:gd name="connsiteY6" fmla="*/ 2134110 h 3051897"/>
              <a:gd name="connsiteX7" fmla="*/ 1248344 w 1312739"/>
              <a:gd name="connsiteY7" fmla="*/ 3021853 h 3051897"/>
              <a:gd name="connsiteX8" fmla="*/ 952479 w 1312739"/>
              <a:gd name="connsiteY8" fmla="*/ 2776691 h 3051897"/>
              <a:gd name="connsiteX9" fmla="*/ 439195 w 1312739"/>
              <a:gd name="connsiteY9" fmla="*/ 2146467 h 3051897"/>
              <a:gd name="connsiteX0" fmla="*/ 934608 w 1808152"/>
              <a:gd name="connsiteY0" fmla="*/ 1651037 h 2556467"/>
              <a:gd name="connsiteX1" fmla="*/ 76 w 1808152"/>
              <a:gd name="connsiteY1" fmla="*/ 229945 h 2556467"/>
              <a:gd name="connsiteX2" fmla="*/ 885410 w 1808152"/>
              <a:gd name="connsiteY2" fmla="*/ 167155 h 2556467"/>
              <a:gd name="connsiteX3" fmla="*/ 1695027 w 1808152"/>
              <a:gd name="connsiteY3" fmla="*/ 1243293 h 2556467"/>
              <a:gd name="connsiteX4" fmla="*/ 1744454 w 1808152"/>
              <a:gd name="connsiteY4" fmla="*/ 1453358 h 2556467"/>
              <a:gd name="connsiteX5" fmla="*/ 1787454 w 1808152"/>
              <a:gd name="connsiteY5" fmla="*/ 1551113 h 2556467"/>
              <a:gd name="connsiteX6" fmla="*/ 1786786 w 1808152"/>
              <a:gd name="connsiteY6" fmla="*/ 1638680 h 2556467"/>
              <a:gd name="connsiteX7" fmla="*/ 1743757 w 1808152"/>
              <a:gd name="connsiteY7" fmla="*/ 2526423 h 2556467"/>
              <a:gd name="connsiteX8" fmla="*/ 1447892 w 1808152"/>
              <a:gd name="connsiteY8" fmla="*/ 2281261 h 2556467"/>
              <a:gd name="connsiteX9" fmla="*/ 934608 w 1808152"/>
              <a:gd name="connsiteY9" fmla="*/ 1651037 h 2556467"/>
              <a:gd name="connsiteX0" fmla="*/ 939053 w 1812597"/>
              <a:gd name="connsiteY0" fmla="*/ 1504893 h 2410323"/>
              <a:gd name="connsiteX1" fmla="*/ 4521 w 1812597"/>
              <a:gd name="connsiteY1" fmla="*/ 83801 h 2410323"/>
              <a:gd name="connsiteX2" fmla="*/ 620790 w 1812597"/>
              <a:gd name="connsiteY2" fmla="*/ 332409 h 2410323"/>
              <a:gd name="connsiteX3" fmla="*/ 1699472 w 1812597"/>
              <a:gd name="connsiteY3" fmla="*/ 1097149 h 2410323"/>
              <a:gd name="connsiteX4" fmla="*/ 1748899 w 1812597"/>
              <a:gd name="connsiteY4" fmla="*/ 1307214 h 2410323"/>
              <a:gd name="connsiteX5" fmla="*/ 1791899 w 1812597"/>
              <a:gd name="connsiteY5" fmla="*/ 1404969 h 2410323"/>
              <a:gd name="connsiteX6" fmla="*/ 1791231 w 1812597"/>
              <a:gd name="connsiteY6" fmla="*/ 1492536 h 2410323"/>
              <a:gd name="connsiteX7" fmla="*/ 1748202 w 1812597"/>
              <a:gd name="connsiteY7" fmla="*/ 2380279 h 2410323"/>
              <a:gd name="connsiteX8" fmla="*/ 1452337 w 1812597"/>
              <a:gd name="connsiteY8" fmla="*/ 2135117 h 2410323"/>
              <a:gd name="connsiteX9" fmla="*/ 939053 w 1812597"/>
              <a:gd name="connsiteY9" fmla="*/ 1504893 h 2410323"/>
              <a:gd name="connsiteX0" fmla="*/ 939054 w 1812598"/>
              <a:gd name="connsiteY0" fmla="*/ 1504893 h 2410323"/>
              <a:gd name="connsiteX1" fmla="*/ 4522 w 1812598"/>
              <a:gd name="connsiteY1" fmla="*/ 83801 h 2410323"/>
              <a:gd name="connsiteX2" fmla="*/ 620791 w 1812598"/>
              <a:gd name="connsiteY2" fmla="*/ 332409 h 2410323"/>
              <a:gd name="connsiteX3" fmla="*/ 1402085 w 1812598"/>
              <a:gd name="connsiteY3" fmla="*/ 1167921 h 2410323"/>
              <a:gd name="connsiteX4" fmla="*/ 1748900 w 1812598"/>
              <a:gd name="connsiteY4" fmla="*/ 1307214 h 2410323"/>
              <a:gd name="connsiteX5" fmla="*/ 1791900 w 1812598"/>
              <a:gd name="connsiteY5" fmla="*/ 1404969 h 2410323"/>
              <a:gd name="connsiteX6" fmla="*/ 1791232 w 1812598"/>
              <a:gd name="connsiteY6" fmla="*/ 1492536 h 2410323"/>
              <a:gd name="connsiteX7" fmla="*/ 1748203 w 1812598"/>
              <a:gd name="connsiteY7" fmla="*/ 2380279 h 2410323"/>
              <a:gd name="connsiteX8" fmla="*/ 1452338 w 1812598"/>
              <a:gd name="connsiteY8" fmla="*/ 2135117 h 2410323"/>
              <a:gd name="connsiteX9" fmla="*/ 939054 w 1812598"/>
              <a:gd name="connsiteY9" fmla="*/ 1504893 h 2410323"/>
              <a:gd name="connsiteX0" fmla="*/ 771638 w 1645182"/>
              <a:gd name="connsiteY0" fmla="*/ 1924710 h 2830140"/>
              <a:gd name="connsiteX1" fmla="*/ 7042 w 1645182"/>
              <a:gd name="connsiteY1" fmla="*/ 36522 h 2830140"/>
              <a:gd name="connsiteX2" fmla="*/ 453375 w 1645182"/>
              <a:gd name="connsiteY2" fmla="*/ 752226 h 2830140"/>
              <a:gd name="connsiteX3" fmla="*/ 1234669 w 1645182"/>
              <a:gd name="connsiteY3" fmla="*/ 1587738 h 2830140"/>
              <a:gd name="connsiteX4" fmla="*/ 1581484 w 1645182"/>
              <a:gd name="connsiteY4" fmla="*/ 1727031 h 2830140"/>
              <a:gd name="connsiteX5" fmla="*/ 1624484 w 1645182"/>
              <a:gd name="connsiteY5" fmla="*/ 1824786 h 2830140"/>
              <a:gd name="connsiteX6" fmla="*/ 1623816 w 1645182"/>
              <a:gd name="connsiteY6" fmla="*/ 1912353 h 2830140"/>
              <a:gd name="connsiteX7" fmla="*/ 1580787 w 1645182"/>
              <a:gd name="connsiteY7" fmla="*/ 2800096 h 2830140"/>
              <a:gd name="connsiteX8" fmla="*/ 1284922 w 1645182"/>
              <a:gd name="connsiteY8" fmla="*/ 2554934 h 2830140"/>
              <a:gd name="connsiteX9" fmla="*/ 771638 w 1645182"/>
              <a:gd name="connsiteY9" fmla="*/ 1924710 h 2830140"/>
              <a:gd name="connsiteX0" fmla="*/ 764865 w 1638409"/>
              <a:gd name="connsiteY0" fmla="*/ 1927476 h 2832906"/>
              <a:gd name="connsiteX1" fmla="*/ 269 w 1638409"/>
              <a:gd name="connsiteY1" fmla="*/ 39288 h 2832906"/>
              <a:gd name="connsiteX2" fmla="*/ 687345 w 1638409"/>
              <a:gd name="connsiteY2" fmla="*/ 726683 h 2832906"/>
              <a:gd name="connsiteX3" fmla="*/ 1227896 w 1638409"/>
              <a:gd name="connsiteY3" fmla="*/ 1590504 h 2832906"/>
              <a:gd name="connsiteX4" fmla="*/ 1574711 w 1638409"/>
              <a:gd name="connsiteY4" fmla="*/ 1729797 h 2832906"/>
              <a:gd name="connsiteX5" fmla="*/ 1617711 w 1638409"/>
              <a:gd name="connsiteY5" fmla="*/ 1827552 h 2832906"/>
              <a:gd name="connsiteX6" fmla="*/ 1617043 w 1638409"/>
              <a:gd name="connsiteY6" fmla="*/ 1915119 h 2832906"/>
              <a:gd name="connsiteX7" fmla="*/ 1574014 w 1638409"/>
              <a:gd name="connsiteY7" fmla="*/ 2802862 h 2832906"/>
              <a:gd name="connsiteX8" fmla="*/ 1278149 w 1638409"/>
              <a:gd name="connsiteY8" fmla="*/ 2557700 h 2832906"/>
              <a:gd name="connsiteX9" fmla="*/ 764865 w 1638409"/>
              <a:gd name="connsiteY9" fmla="*/ 1927476 h 2832906"/>
              <a:gd name="connsiteX0" fmla="*/ 764865 w 1638409"/>
              <a:gd name="connsiteY0" fmla="*/ 1927476 h 2832906"/>
              <a:gd name="connsiteX1" fmla="*/ 269 w 1638409"/>
              <a:gd name="connsiteY1" fmla="*/ 39288 h 2832906"/>
              <a:gd name="connsiteX2" fmla="*/ 687345 w 1638409"/>
              <a:gd name="connsiteY2" fmla="*/ 726683 h 2832906"/>
              <a:gd name="connsiteX3" fmla="*/ 1298702 w 1638409"/>
              <a:gd name="connsiteY3" fmla="*/ 1519732 h 2832906"/>
              <a:gd name="connsiteX4" fmla="*/ 1574711 w 1638409"/>
              <a:gd name="connsiteY4" fmla="*/ 1729797 h 2832906"/>
              <a:gd name="connsiteX5" fmla="*/ 1617711 w 1638409"/>
              <a:gd name="connsiteY5" fmla="*/ 1827552 h 2832906"/>
              <a:gd name="connsiteX6" fmla="*/ 1617043 w 1638409"/>
              <a:gd name="connsiteY6" fmla="*/ 1915119 h 2832906"/>
              <a:gd name="connsiteX7" fmla="*/ 1574014 w 1638409"/>
              <a:gd name="connsiteY7" fmla="*/ 2802862 h 2832906"/>
              <a:gd name="connsiteX8" fmla="*/ 1278149 w 1638409"/>
              <a:gd name="connsiteY8" fmla="*/ 2557700 h 2832906"/>
              <a:gd name="connsiteX9" fmla="*/ 764865 w 1638409"/>
              <a:gd name="connsiteY9" fmla="*/ 1927476 h 2832906"/>
              <a:gd name="connsiteX0" fmla="*/ 766039 w 1639583"/>
              <a:gd name="connsiteY0" fmla="*/ 1915274 h 2820704"/>
              <a:gd name="connsiteX1" fmla="*/ 1443 w 1639583"/>
              <a:gd name="connsiteY1" fmla="*/ 27086 h 2820704"/>
              <a:gd name="connsiteX2" fmla="*/ 971746 w 1639583"/>
              <a:gd name="connsiteY2" fmla="*/ 856026 h 2820704"/>
              <a:gd name="connsiteX3" fmla="*/ 1299876 w 1639583"/>
              <a:gd name="connsiteY3" fmla="*/ 1507530 h 2820704"/>
              <a:gd name="connsiteX4" fmla="*/ 1575885 w 1639583"/>
              <a:gd name="connsiteY4" fmla="*/ 1717595 h 2820704"/>
              <a:gd name="connsiteX5" fmla="*/ 1618885 w 1639583"/>
              <a:gd name="connsiteY5" fmla="*/ 1815350 h 2820704"/>
              <a:gd name="connsiteX6" fmla="*/ 1618217 w 1639583"/>
              <a:gd name="connsiteY6" fmla="*/ 1902917 h 2820704"/>
              <a:gd name="connsiteX7" fmla="*/ 1575188 w 1639583"/>
              <a:gd name="connsiteY7" fmla="*/ 2790660 h 2820704"/>
              <a:gd name="connsiteX8" fmla="*/ 1279323 w 1639583"/>
              <a:gd name="connsiteY8" fmla="*/ 2545498 h 2820704"/>
              <a:gd name="connsiteX9" fmla="*/ 766039 w 1639583"/>
              <a:gd name="connsiteY9" fmla="*/ 1915274 h 2820704"/>
              <a:gd name="connsiteX0" fmla="*/ 963990 w 1837534"/>
              <a:gd name="connsiteY0" fmla="*/ 1928997 h 2834427"/>
              <a:gd name="connsiteX1" fmla="*/ 1136 w 1837534"/>
              <a:gd name="connsiteY1" fmla="*/ 26654 h 2834427"/>
              <a:gd name="connsiteX2" fmla="*/ 1169697 w 1837534"/>
              <a:gd name="connsiteY2" fmla="*/ 869749 h 2834427"/>
              <a:gd name="connsiteX3" fmla="*/ 1497827 w 1837534"/>
              <a:gd name="connsiteY3" fmla="*/ 1521253 h 2834427"/>
              <a:gd name="connsiteX4" fmla="*/ 1773836 w 1837534"/>
              <a:gd name="connsiteY4" fmla="*/ 1731318 h 2834427"/>
              <a:gd name="connsiteX5" fmla="*/ 1816836 w 1837534"/>
              <a:gd name="connsiteY5" fmla="*/ 1829073 h 2834427"/>
              <a:gd name="connsiteX6" fmla="*/ 1816168 w 1837534"/>
              <a:gd name="connsiteY6" fmla="*/ 1916640 h 2834427"/>
              <a:gd name="connsiteX7" fmla="*/ 1773139 w 1837534"/>
              <a:gd name="connsiteY7" fmla="*/ 2804383 h 2834427"/>
              <a:gd name="connsiteX8" fmla="*/ 1477274 w 1837534"/>
              <a:gd name="connsiteY8" fmla="*/ 2559221 h 2834427"/>
              <a:gd name="connsiteX9" fmla="*/ 963990 w 1837534"/>
              <a:gd name="connsiteY9" fmla="*/ 1928997 h 2834427"/>
              <a:gd name="connsiteX0" fmla="*/ 977793 w 1851337"/>
              <a:gd name="connsiteY0" fmla="*/ 1903984 h 2809414"/>
              <a:gd name="connsiteX1" fmla="*/ 551184 w 1851337"/>
              <a:gd name="connsiteY1" fmla="*/ 666905 h 2809414"/>
              <a:gd name="connsiteX2" fmla="*/ 14939 w 1851337"/>
              <a:gd name="connsiteY2" fmla="*/ 1641 h 2809414"/>
              <a:gd name="connsiteX3" fmla="*/ 1183500 w 1851337"/>
              <a:gd name="connsiteY3" fmla="*/ 844736 h 2809414"/>
              <a:gd name="connsiteX4" fmla="*/ 1511630 w 1851337"/>
              <a:gd name="connsiteY4" fmla="*/ 1496240 h 2809414"/>
              <a:gd name="connsiteX5" fmla="*/ 1787639 w 1851337"/>
              <a:gd name="connsiteY5" fmla="*/ 1706305 h 2809414"/>
              <a:gd name="connsiteX6" fmla="*/ 1830639 w 1851337"/>
              <a:gd name="connsiteY6" fmla="*/ 1804060 h 2809414"/>
              <a:gd name="connsiteX7" fmla="*/ 1829971 w 1851337"/>
              <a:gd name="connsiteY7" fmla="*/ 1891627 h 2809414"/>
              <a:gd name="connsiteX8" fmla="*/ 1786942 w 1851337"/>
              <a:gd name="connsiteY8" fmla="*/ 2779370 h 2809414"/>
              <a:gd name="connsiteX9" fmla="*/ 1491077 w 1851337"/>
              <a:gd name="connsiteY9" fmla="*/ 2534208 h 2809414"/>
              <a:gd name="connsiteX10" fmla="*/ 977793 w 1851337"/>
              <a:gd name="connsiteY10" fmla="*/ 1903984 h 2809414"/>
              <a:gd name="connsiteX0" fmla="*/ 977793 w 1851337"/>
              <a:gd name="connsiteY0" fmla="*/ 1903984 h 2783925"/>
              <a:gd name="connsiteX1" fmla="*/ 551184 w 1851337"/>
              <a:gd name="connsiteY1" fmla="*/ 666905 h 2783925"/>
              <a:gd name="connsiteX2" fmla="*/ 14939 w 1851337"/>
              <a:gd name="connsiteY2" fmla="*/ 1641 h 2783925"/>
              <a:gd name="connsiteX3" fmla="*/ 1183500 w 1851337"/>
              <a:gd name="connsiteY3" fmla="*/ 844736 h 2783925"/>
              <a:gd name="connsiteX4" fmla="*/ 1511630 w 1851337"/>
              <a:gd name="connsiteY4" fmla="*/ 1496240 h 2783925"/>
              <a:gd name="connsiteX5" fmla="*/ 1787639 w 1851337"/>
              <a:gd name="connsiteY5" fmla="*/ 1706305 h 2783925"/>
              <a:gd name="connsiteX6" fmla="*/ 1830639 w 1851337"/>
              <a:gd name="connsiteY6" fmla="*/ 1804060 h 2783925"/>
              <a:gd name="connsiteX7" fmla="*/ 1829971 w 1851337"/>
              <a:gd name="connsiteY7" fmla="*/ 1891627 h 2783925"/>
              <a:gd name="connsiteX8" fmla="*/ 1786942 w 1851337"/>
              <a:gd name="connsiteY8" fmla="*/ 2779370 h 2783925"/>
              <a:gd name="connsiteX9" fmla="*/ 1675174 w 1851337"/>
              <a:gd name="connsiteY9" fmla="*/ 2222811 h 2783925"/>
              <a:gd name="connsiteX10" fmla="*/ 977793 w 1851337"/>
              <a:gd name="connsiteY10" fmla="*/ 1903984 h 2783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51337" h="2783925">
                <a:moveTo>
                  <a:pt x="977793" y="1903984"/>
                </a:moveTo>
                <a:cubicBezTo>
                  <a:pt x="790461" y="1644666"/>
                  <a:pt x="711660" y="983962"/>
                  <a:pt x="551184" y="666905"/>
                </a:cubicBezTo>
                <a:cubicBezTo>
                  <a:pt x="390708" y="349848"/>
                  <a:pt x="-90447" y="-27997"/>
                  <a:pt x="14939" y="1641"/>
                </a:cubicBezTo>
                <a:cubicBezTo>
                  <a:pt x="120325" y="31279"/>
                  <a:pt x="940368" y="573206"/>
                  <a:pt x="1183500" y="844736"/>
                </a:cubicBezTo>
                <a:cubicBezTo>
                  <a:pt x="1426633" y="1116266"/>
                  <a:pt x="1351981" y="1269516"/>
                  <a:pt x="1511630" y="1496240"/>
                </a:cubicBezTo>
                <a:cubicBezTo>
                  <a:pt x="1671280" y="1722964"/>
                  <a:pt x="1745462" y="1669418"/>
                  <a:pt x="1787639" y="1706305"/>
                </a:cubicBezTo>
                <a:cubicBezTo>
                  <a:pt x="1829816" y="1743192"/>
                  <a:pt x="1809167" y="1795827"/>
                  <a:pt x="1830639" y="1804060"/>
                </a:cubicBezTo>
                <a:cubicBezTo>
                  <a:pt x="1852111" y="1812293"/>
                  <a:pt x="1864027" y="1714659"/>
                  <a:pt x="1829971" y="1891627"/>
                </a:cubicBezTo>
                <a:cubicBezTo>
                  <a:pt x="1795915" y="2068595"/>
                  <a:pt x="1812742" y="2724173"/>
                  <a:pt x="1786942" y="2779370"/>
                </a:cubicBezTo>
                <a:cubicBezTo>
                  <a:pt x="1761143" y="2834567"/>
                  <a:pt x="1711178" y="2372828"/>
                  <a:pt x="1675174" y="2222811"/>
                </a:cubicBezTo>
                <a:cubicBezTo>
                  <a:pt x="1639170" y="2072794"/>
                  <a:pt x="1165125" y="2163302"/>
                  <a:pt x="977793" y="1903984"/>
                </a:cubicBezTo>
                <a:close/>
              </a:path>
            </a:pathLst>
          </a:custGeom>
          <a:solidFill>
            <a:srgbClr val="33CC33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2738031" y="3775726"/>
            <a:ext cx="1069866" cy="1387206"/>
          </a:xfrm>
          <a:custGeom>
            <a:avLst/>
            <a:gdLst>
              <a:gd name="connsiteX0" fmla="*/ 0 w 1062681"/>
              <a:gd name="connsiteY0" fmla="*/ 1462569 h 1462569"/>
              <a:gd name="connsiteX1" fmla="*/ 444843 w 1062681"/>
              <a:gd name="connsiteY1" fmla="*/ 16829 h 1462569"/>
              <a:gd name="connsiteX2" fmla="*/ 1050324 w 1062681"/>
              <a:gd name="connsiteY2" fmla="*/ 634667 h 1462569"/>
              <a:gd name="connsiteX3" fmla="*/ 1050324 w 1062681"/>
              <a:gd name="connsiteY3" fmla="*/ 634667 h 1462569"/>
              <a:gd name="connsiteX4" fmla="*/ 1050324 w 1062681"/>
              <a:gd name="connsiteY4" fmla="*/ 634667 h 1462569"/>
              <a:gd name="connsiteX5" fmla="*/ 1050324 w 1062681"/>
              <a:gd name="connsiteY5" fmla="*/ 634667 h 1462569"/>
              <a:gd name="connsiteX6" fmla="*/ 1062681 w 1062681"/>
              <a:gd name="connsiteY6" fmla="*/ 622310 h 1462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2681" h="1462569">
                <a:moveTo>
                  <a:pt x="0" y="1462569"/>
                </a:moveTo>
                <a:cubicBezTo>
                  <a:pt x="134894" y="808691"/>
                  <a:pt x="269789" y="154813"/>
                  <a:pt x="444843" y="16829"/>
                </a:cubicBezTo>
                <a:cubicBezTo>
                  <a:pt x="619897" y="-121155"/>
                  <a:pt x="1050324" y="634667"/>
                  <a:pt x="1050324" y="634667"/>
                </a:cubicBezTo>
                <a:lnTo>
                  <a:pt x="1050324" y="634667"/>
                </a:lnTo>
                <a:lnTo>
                  <a:pt x="1050324" y="634667"/>
                </a:lnTo>
                <a:lnTo>
                  <a:pt x="1050324" y="634667"/>
                </a:lnTo>
                <a:lnTo>
                  <a:pt x="1062681" y="622310"/>
                </a:lnTo>
              </a:path>
            </a:pathLst>
          </a:cu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331640" y="4293096"/>
            <a:ext cx="2232248" cy="1800200"/>
          </a:xfrm>
          <a:custGeom>
            <a:avLst/>
            <a:gdLst>
              <a:gd name="connsiteX0" fmla="*/ 0 w 2376264"/>
              <a:gd name="connsiteY0" fmla="*/ 1944216 h 3888432"/>
              <a:gd name="connsiteX1" fmla="*/ 1188132 w 2376264"/>
              <a:gd name="connsiteY1" fmla="*/ 0 h 3888432"/>
              <a:gd name="connsiteX2" fmla="*/ 2376264 w 2376264"/>
              <a:gd name="connsiteY2" fmla="*/ 1944216 h 3888432"/>
              <a:gd name="connsiteX3" fmla="*/ 1188132 w 2376264"/>
              <a:gd name="connsiteY3" fmla="*/ 3888432 h 3888432"/>
              <a:gd name="connsiteX4" fmla="*/ 0 w 2376264"/>
              <a:gd name="connsiteY4" fmla="*/ 1944216 h 3888432"/>
              <a:gd name="connsiteX0" fmla="*/ 13506 w 2389770"/>
              <a:gd name="connsiteY0" fmla="*/ 1946363 h 3890579"/>
              <a:gd name="connsiteX1" fmla="*/ 598339 w 2389770"/>
              <a:gd name="connsiteY1" fmla="*/ 1572870 h 3890579"/>
              <a:gd name="connsiteX2" fmla="*/ 1201638 w 2389770"/>
              <a:gd name="connsiteY2" fmla="*/ 2147 h 3890579"/>
              <a:gd name="connsiteX3" fmla="*/ 2389770 w 2389770"/>
              <a:gd name="connsiteY3" fmla="*/ 1946363 h 3890579"/>
              <a:gd name="connsiteX4" fmla="*/ 1201638 w 2389770"/>
              <a:gd name="connsiteY4" fmla="*/ 3890579 h 3890579"/>
              <a:gd name="connsiteX5" fmla="*/ 13506 w 2389770"/>
              <a:gd name="connsiteY5" fmla="*/ 1946363 h 3890579"/>
              <a:gd name="connsiteX0" fmla="*/ 13506 w 2423948"/>
              <a:gd name="connsiteY0" fmla="*/ 1944249 h 3888465"/>
              <a:gd name="connsiteX1" fmla="*/ 598339 w 2423948"/>
              <a:gd name="connsiteY1" fmla="*/ 1570756 h 3888465"/>
              <a:gd name="connsiteX2" fmla="*/ 1201638 w 2423948"/>
              <a:gd name="connsiteY2" fmla="*/ 33 h 3888465"/>
              <a:gd name="connsiteX3" fmla="*/ 1778210 w 2423948"/>
              <a:gd name="connsiteY3" fmla="*/ 1615002 h 3888465"/>
              <a:gd name="connsiteX4" fmla="*/ 2389770 w 2423948"/>
              <a:gd name="connsiteY4" fmla="*/ 1944249 h 3888465"/>
              <a:gd name="connsiteX5" fmla="*/ 1201638 w 2423948"/>
              <a:gd name="connsiteY5" fmla="*/ 3888465 h 3888465"/>
              <a:gd name="connsiteX6" fmla="*/ 13506 w 2423948"/>
              <a:gd name="connsiteY6" fmla="*/ 1944249 h 3888465"/>
              <a:gd name="connsiteX0" fmla="*/ 629556 w 3039998"/>
              <a:gd name="connsiteY0" fmla="*/ 1944444 h 3888660"/>
              <a:gd name="connsiteX1" fmla="*/ 1214389 w 3039998"/>
              <a:gd name="connsiteY1" fmla="*/ 1570951 h 3888660"/>
              <a:gd name="connsiteX2" fmla="*/ 5021 w 3039998"/>
              <a:gd name="connsiteY2" fmla="*/ 1497210 h 3888660"/>
              <a:gd name="connsiteX3" fmla="*/ 1817688 w 3039998"/>
              <a:gd name="connsiteY3" fmla="*/ 228 h 3888660"/>
              <a:gd name="connsiteX4" fmla="*/ 2394260 w 3039998"/>
              <a:gd name="connsiteY4" fmla="*/ 1615197 h 3888660"/>
              <a:gd name="connsiteX5" fmla="*/ 3005820 w 3039998"/>
              <a:gd name="connsiteY5" fmla="*/ 1944444 h 3888660"/>
              <a:gd name="connsiteX6" fmla="*/ 1817688 w 3039998"/>
              <a:gd name="connsiteY6" fmla="*/ 3888660 h 3888660"/>
              <a:gd name="connsiteX7" fmla="*/ 629556 w 3039998"/>
              <a:gd name="connsiteY7" fmla="*/ 1944444 h 3888660"/>
              <a:gd name="connsiteX0" fmla="*/ 629556 w 3637668"/>
              <a:gd name="connsiteY0" fmla="*/ 1944251 h 3888467"/>
              <a:gd name="connsiteX1" fmla="*/ 1214389 w 3637668"/>
              <a:gd name="connsiteY1" fmla="*/ 1570758 h 3888467"/>
              <a:gd name="connsiteX2" fmla="*/ 5021 w 3637668"/>
              <a:gd name="connsiteY2" fmla="*/ 1497017 h 3888467"/>
              <a:gd name="connsiteX3" fmla="*/ 1817688 w 3637668"/>
              <a:gd name="connsiteY3" fmla="*/ 35 h 3888467"/>
              <a:gd name="connsiteX4" fmla="*/ 3633125 w 3637668"/>
              <a:gd name="connsiteY4" fmla="*/ 1452772 h 3888467"/>
              <a:gd name="connsiteX5" fmla="*/ 2394260 w 3637668"/>
              <a:gd name="connsiteY5" fmla="*/ 1615004 h 3888467"/>
              <a:gd name="connsiteX6" fmla="*/ 3005820 w 3637668"/>
              <a:gd name="connsiteY6" fmla="*/ 1944251 h 3888467"/>
              <a:gd name="connsiteX7" fmla="*/ 1817688 w 3637668"/>
              <a:gd name="connsiteY7" fmla="*/ 3888467 h 3888467"/>
              <a:gd name="connsiteX8" fmla="*/ 629556 w 3637668"/>
              <a:gd name="connsiteY8" fmla="*/ 1944251 h 3888467"/>
              <a:gd name="connsiteX0" fmla="*/ 629556 w 3637668"/>
              <a:gd name="connsiteY0" fmla="*/ 618930 h 2563146"/>
              <a:gd name="connsiteX1" fmla="*/ 1214389 w 3637668"/>
              <a:gd name="connsiteY1" fmla="*/ 245437 h 2563146"/>
              <a:gd name="connsiteX2" fmla="*/ 5021 w 3637668"/>
              <a:gd name="connsiteY2" fmla="*/ 171696 h 2563146"/>
              <a:gd name="connsiteX3" fmla="*/ 1832437 w 3637668"/>
              <a:gd name="connsiteY3" fmla="*/ 105307 h 2563146"/>
              <a:gd name="connsiteX4" fmla="*/ 3633125 w 3637668"/>
              <a:gd name="connsiteY4" fmla="*/ 127451 h 2563146"/>
              <a:gd name="connsiteX5" fmla="*/ 2394260 w 3637668"/>
              <a:gd name="connsiteY5" fmla="*/ 289683 h 2563146"/>
              <a:gd name="connsiteX6" fmla="*/ 3005820 w 3637668"/>
              <a:gd name="connsiteY6" fmla="*/ 618930 h 2563146"/>
              <a:gd name="connsiteX7" fmla="*/ 1817688 w 3637668"/>
              <a:gd name="connsiteY7" fmla="*/ 2563146 h 2563146"/>
              <a:gd name="connsiteX8" fmla="*/ 629556 w 3637668"/>
              <a:gd name="connsiteY8" fmla="*/ 618930 h 2563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37668" h="2563146">
                <a:moveTo>
                  <a:pt x="629556" y="618930"/>
                </a:moveTo>
                <a:cubicBezTo>
                  <a:pt x="529006" y="232645"/>
                  <a:pt x="1016367" y="569473"/>
                  <a:pt x="1214389" y="245437"/>
                </a:cubicBezTo>
                <a:cubicBezTo>
                  <a:pt x="1348732" y="75034"/>
                  <a:pt x="-95529" y="433483"/>
                  <a:pt x="5021" y="171696"/>
                </a:cubicBezTo>
                <a:cubicBezTo>
                  <a:pt x="105571" y="-90091"/>
                  <a:pt x="1227753" y="112681"/>
                  <a:pt x="1832437" y="105307"/>
                </a:cubicBezTo>
                <a:cubicBezTo>
                  <a:pt x="2437121" y="97933"/>
                  <a:pt x="3537030" y="-141710"/>
                  <a:pt x="3633125" y="127451"/>
                </a:cubicBezTo>
                <a:cubicBezTo>
                  <a:pt x="3729220" y="396612"/>
                  <a:pt x="2267753" y="138944"/>
                  <a:pt x="2394260" y="289683"/>
                </a:cubicBezTo>
                <a:cubicBezTo>
                  <a:pt x="2520767" y="440422"/>
                  <a:pt x="3187948" y="205607"/>
                  <a:pt x="3005820" y="618930"/>
                </a:cubicBezTo>
                <a:cubicBezTo>
                  <a:pt x="2823692" y="1032253"/>
                  <a:pt x="2473875" y="2563146"/>
                  <a:pt x="1817688" y="2563146"/>
                </a:cubicBezTo>
                <a:cubicBezTo>
                  <a:pt x="1161501" y="2563146"/>
                  <a:pt x="730106" y="1005215"/>
                  <a:pt x="629556" y="618930"/>
                </a:cubicBezTo>
                <a:close/>
              </a:path>
            </a:pathLst>
          </a:custGeom>
          <a:solidFill>
            <a:srgbClr val="7030A0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 rot="20782011">
            <a:off x="1219826" y="3774638"/>
            <a:ext cx="1368150" cy="1111992"/>
          </a:xfrm>
          <a:custGeom>
            <a:avLst/>
            <a:gdLst>
              <a:gd name="connsiteX0" fmla="*/ 2 w 2088232"/>
              <a:gd name="connsiteY0" fmla="*/ 632604 h 1656184"/>
              <a:gd name="connsiteX1" fmla="*/ 797638 w 2088232"/>
              <a:gd name="connsiteY1" fmla="*/ 632609 h 1656184"/>
              <a:gd name="connsiteX2" fmla="*/ 1044116 w 2088232"/>
              <a:gd name="connsiteY2" fmla="*/ 0 h 1656184"/>
              <a:gd name="connsiteX3" fmla="*/ 1290594 w 2088232"/>
              <a:gd name="connsiteY3" fmla="*/ 632609 h 1656184"/>
              <a:gd name="connsiteX4" fmla="*/ 2088230 w 2088232"/>
              <a:gd name="connsiteY4" fmla="*/ 632604 h 1656184"/>
              <a:gd name="connsiteX5" fmla="*/ 1442926 w 2088232"/>
              <a:gd name="connsiteY5" fmla="*/ 1023574 h 1656184"/>
              <a:gd name="connsiteX6" fmla="*/ 1689414 w 2088232"/>
              <a:gd name="connsiteY6" fmla="*/ 1656180 h 1656184"/>
              <a:gd name="connsiteX7" fmla="*/ 1044116 w 2088232"/>
              <a:gd name="connsiteY7" fmla="*/ 1265203 h 1656184"/>
              <a:gd name="connsiteX8" fmla="*/ 398818 w 2088232"/>
              <a:gd name="connsiteY8" fmla="*/ 1656180 h 1656184"/>
              <a:gd name="connsiteX9" fmla="*/ 645306 w 2088232"/>
              <a:gd name="connsiteY9" fmla="*/ 1023574 h 1656184"/>
              <a:gd name="connsiteX10" fmla="*/ 2 w 2088232"/>
              <a:gd name="connsiteY10" fmla="*/ 632604 h 1656184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1044114 w 2088228"/>
              <a:gd name="connsiteY3" fmla="*/ 0 h 1656180"/>
              <a:gd name="connsiteX4" fmla="*/ 1290592 w 2088228"/>
              <a:gd name="connsiteY4" fmla="*/ 632609 h 1656180"/>
              <a:gd name="connsiteX5" fmla="*/ 2088228 w 2088228"/>
              <a:gd name="connsiteY5" fmla="*/ 632604 h 1656180"/>
              <a:gd name="connsiteX6" fmla="*/ 1442924 w 2088228"/>
              <a:gd name="connsiteY6" fmla="*/ 1023574 h 1656180"/>
              <a:gd name="connsiteX7" fmla="*/ 1689412 w 2088228"/>
              <a:gd name="connsiteY7" fmla="*/ 1656180 h 1656180"/>
              <a:gd name="connsiteX8" fmla="*/ 1044114 w 2088228"/>
              <a:gd name="connsiteY8" fmla="*/ 1265203 h 1656180"/>
              <a:gd name="connsiteX9" fmla="*/ 398816 w 2088228"/>
              <a:gd name="connsiteY9" fmla="*/ 1656180 h 1656180"/>
              <a:gd name="connsiteX10" fmla="*/ 645304 w 2088228"/>
              <a:gd name="connsiteY10" fmla="*/ 1023574 h 1656180"/>
              <a:gd name="connsiteX11" fmla="*/ 0 w 2088228"/>
              <a:gd name="connsiteY11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1044114 w 2088228"/>
              <a:gd name="connsiteY3" fmla="*/ 0 h 1656180"/>
              <a:gd name="connsiteX4" fmla="*/ 1290592 w 2088228"/>
              <a:gd name="connsiteY4" fmla="*/ 632609 h 1656180"/>
              <a:gd name="connsiteX5" fmla="*/ 2088228 w 2088228"/>
              <a:gd name="connsiteY5" fmla="*/ 632604 h 1656180"/>
              <a:gd name="connsiteX6" fmla="*/ 1442924 w 2088228"/>
              <a:gd name="connsiteY6" fmla="*/ 1023574 h 1656180"/>
              <a:gd name="connsiteX7" fmla="*/ 1689412 w 2088228"/>
              <a:gd name="connsiteY7" fmla="*/ 1656180 h 1656180"/>
              <a:gd name="connsiteX8" fmla="*/ 1044114 w 2088228"/>
              <a:gd name="connsiteY8" fmla="*/ 1265203 h 1656180"/>
              <a:gd name="connsiteX9" fmla="*/ 398816 w 2088228"/>
              <a:gd name="connsiteY9" fmla="*/ 1656180 h 1656180"/>
              <a:gd name="connsiteX10" fmla="*/ 645304 w 2088228"/>
              <a:gd name="connsiteY10" fmla="*/ 1023574 h 1656180"/>
              <a:gd name="connsiteX11" fmla="*/ 191129 w 2088228"/>
              <a:gd name="connsiteY11" fmla="*/ 847036 h 1656180"/>
              <a:gd name="connsiteX12" fmla="*/ 0 w 2088228"/>
              <a:gd name="connsiteY12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1044114 w 2088228"/>
              <a:gd name="connsiteY3" fmla="*/ 0 h 1656180"/>
              <a:gd name="connsiteX4" fmla="*/ 1290592 w 2088228"/>
              <a:gd name="connsiteY4" fmla="*/ 632609 h 1656180"/>
              <a:gd name="connsiteX5" fmla="*/ 2088228 w 2088228"/>
              <a:gd name="connsiteY5" fmla="*/ 632604 h 1656180"/>
              <a:gd name="connsiteX6" fmla="*/ 1442924 w 2088228"/>
              <a:gd name="connsiteY6" fmla="*/ 1023574 h 1656180"/>
              <a:gd name="connsiteX7" fmla="*/ 1689412 w 2088228"/>
              <a:gd name="connsiteY7" fmla="*/ 1656180 h 1656180"/>
              <a:gd name="connsiteX8" fmla="*/ 1044114 w 2088228"/>
              <a:gd name="connsiteY8" fmla="*/ 1265203 h 1656180"/>
              <a:gd name="connsiteX9" fmla="*/ 398816 w 2088228"/>
              <a:gd name="connsiteY9" fmla="*/ 1656180 h 1656180"/>
              <a:gd name="connsiteX10" fmla="*/ 645304 w 2088228"/>
              <a:gd name="connsiteY10" fmla="*/ 1023574 h 1656180"/>
              <a:gd name="connsiteX11" fmla="*/ 178772 w 2088228"/>
              <a:gd name="connsiteY11" fmla="*/ 884106 h 1656180"/>
              <a:gd name="connsiteX12" fmla="*/ 0 w 2088228"/>
              <a:gd name="connsiteY12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90592 w 2088228"/>
              <a:gd name="connsiteY5" fmla="*/ 632609 h 1656180"/>
              <a:gd name="connsiteX6" fmla="*/ 2088228 w 2088228"/>
              <a:gd name="connsiteY6" fmla="*/ 632604 h 1656180"/>
              <a:gd name="connsiteX7" fmla="*/ 1442924 w 2088228"/>
              <a:gd name="connsiteY7" fmla="*/ 1023574 h 1656180"/>
              <a:gd name="connsiteX8" fmla="*/ 1689412 w 2088228"/>
              <a:gd name="connsiteY8" fmla="*/ 1656180 h 1656180"/>
              <a:gd name="connsiteX9" fmla="*/ 1044114 w 2088228"/>
              <a:gd name="connsiteY9" fmla="*/ 1265203 h 1656180"/>
              <a:gd name="connsiteX10" fmla="*/ 398816 w 2088228"/>
              <a:gd name="connsiteY10" fmla="*/ 1656180 h 1656180"/>
              <a:gd name="connsiteX11" fmla="*/ 645304 w 2088228"/>
              <a:gd name="connsiteY11" fmla="*/ 1023574 h 1656180"/>
              <a:gd name="connsiteX12" fmla="*/ 178772 w 2088228"/>
              <a:gd name="connsiteY12" fmla="*/ 884106 h 1656180"/>
              <a:gd name="connsiteX13" fmla="*/ 0 w 2088228"/>
              <a:gd name="connsiteY13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2088228 w 2088228"/>
              <a:gd name="connsiteY7" fmla="*/ 632604 h 1656180"/>
              <a:gd name="connsiteX8" fmla="*/ 1442924 w 2088228"/>
              <a:gd name="connsiteY8" fmla="*/ 1023574 h 1656180"/>
              <a:gd name="connsiteX9" fmla="*/ 1689412 w 2088228"/>
              <a:gd name="connsiteY9" fmla="*/ 1656180 h 1656180"/>
              <a:gd name="connsiteX10" fmla="*/ 1044114 w 2088228"/>
              <a:gd name="connsiteY10" fmla="*/ 1265203 h 1656180"/>
              <a:gd name="connsiteX11" fmla="*/ 398816 w 2088228"/>
              <a:gd name="connsiteY11" fmla="*/ 1656180 h 1656180"/>
              <a:gd name="connsiteX12" fmla="*/ 645304 w 2088228"/>
              <a:gd name="connsiteY12" fmla="*/ 1023574 h 1656180"/>
              <a:gd name="connsiteX13" fmla="*/ 178772 w 2088228"/>
              <a:gd name="connsiteY13" fmla="*/ 884106 h 1656180"/>
              <a:gd name="connsiteX14" fmla="*/ 0 w 2088228"/>
              <a:gd name="connsiteY14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442924 w 2088228"/>
              <a:gd name="connsiteY9" fmla="*/ 1023574 h 1656180"/>
              <a:gd name="connsiteX10" fmla="*/ 1689412 w 2088228"/>
              <a:gd name="connsiteY10" fmla="*/ 1656180 h 1656180"/>
              <a:gd name="connsiteX11" fmla="*/ 1044114 w 2088228"/>
              <a:gd name="connsiteY11" fmla="*/ 1265203 h 1656180"/>
              <a:gd name="connsiteX12" fmla="*/ 398816 w 2088228"/>
              <a:gd name="connsiteY12" fmla="*/ 1656180 h 1656180"/>
              <a:gd name="connsiteX13" fmla="*/ 645304 w 2088228"/>
              <a:gd name="connsiteY13" fmla="*/ 1023574 h 1656180"/>
              <a:gd name="connsiteX14" fmla="*/ 178772 w 2088228"/>
              <a:gd name="connsiteY14" fmla="*/ 884106 h 1656180"/>
              <a:gd name="connsiteX15" fmla="*/ 0 w 2088228"/>
              <a:gd name="connsiteY15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89412 w 2088228"/>
              <a:gd name="connsiteY11" fmla="*/ 1656180 h 1656180"/>
              <a:gd name="connsiteX12" fmla="*/ 1044114 w 2088228"/>
              <a:gd name="connsiteY12" fmla="*/ 1265203 h 1656180"/>
              <a:gd name="connsiteX13" fmla="*/ 398816 w 2088228"/>
              <a:gd name="connsiteY13" fmla="*/ 1656180 h 1656180"/>
              <a:gd name="connsiteX14" fmla="*/ 645304 w 2088228"/>
              <a:gd name="connsiteY14" fmla="*/ 1023574 h 1656180"/>
              <a:gd name="connsiteX15" fmla="*/ 178772 w 2088228"/>
              <a:gd name="connsiteY15" fmla="*/ 884106 h 1656180"/>
              <a:gd name="connsiteX16" fmla="*/ 0 w 2088228"/>
              <a:gd name="connsiteY16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044114 w 2088228"/>
              <a:gd name="connsiteY13" fmla="*/ 1265203 h 1656180"/>
              <a:gd name="connsiteX14" fmla="*/ 398816 w 2088228"/>
              <a:gd name="connsiteY14" fmla="*/ 1656180 h 1656180"/>
              <a:gd name="connsiteX15" fmla="*/ 645304 w 2088228"/>
              <a:gd name="connsiteY15" fmla="*/ 1023574 h 1656180"/>
              <a:gd name="connsiteX16" fmla="*/ 178772 w 2088228"/>
              <a:gd name="connsiteY16" fmla="*/ 884106 h 1656180"/>
              <a:gd name="connsiteX17" fmla="*/ 0 w 2088228"/>
              <a:gd name="connsiteY17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398816 w 2088228"/>
              <a:gd name="connsiteY15" fmla="*/ 1656180 h 1656180"/>
              <a:gd name="connsiteX16" fmla="*/ 645304 w 2088228"/>
              <a:gd name="connsiteY16" fmla="*/ 1023574 h 1656180"/>
              <a:gd name="connsiteX17" fmla="*/ 178772 w 2088228"/>
              <a:gd name="connsiteY17" fmla="*/ 884106 h 1656180"/>
              <a:gd name="connsiteX18" fmla="*/ 0 w 2088228"/>
              <a:gd name="connsiteY18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645304 w 2088228"/>
              <a:gd name="connsiteY17" fmla="*/ 1023574 h 1656180"/>
              <a:gd name="connsiteX18" fmla="*/ 178772 w 2088228"/>
              <a:gd name="connsiteY18" fmla="*/ 884106 h 1656180"/>
              <a:gd name="connsiteX19" fmla="*/ 0 w 2088228"/>
              <a:gd name="connsiteY19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104565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104565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805942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192128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104565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805942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088228" h="1656180">
                <a:moveTo>
                  <a:pt x="0" y="632604"/>
                </a:moveTo>
                <a:cubicBezTo>
                  <a:pt x="109018" y="634060"/>
                  <a:pt x="218035" y="499591"/>
                  <a:pt x="327053" y="501047"/>
                </a:cubicBezTo>
                <a:lnTo>
                  <a:pt x="871776" y="817961"/>
                </a:lnTo>
                <a:cubicBezTo>
                  <a:pt x="916742" y="695847"/>
                  <a:pt x="764001" y="314242"/>
                  <a:pt x="808967" y="192128"/>
                </a:cubicBezTo>
                <a:lnTo>
                  <a:pt x="1044114" y="0"/>
                </a:lnTo>
                <a:cubicBezTo>
                  <a:pt x="1072823" y="80518"/>
                  <a:pt x="1249814" y="136323"/>
                  <a:pt x="1278523" y="216841"/>
                </a:cubicBezTo>
                <a:lnTo>
                  <a:pt x="1154668" y="805604"/>
                </a:lnTo>
                <a:cubicBezTo>
                  <a:pt x="1298926" y="802939"/>
                  <a:pt x="1616179" y="466641"/>
                  <a:pt x="1760437" y="463976"/>
                </a:cubicBezTo>
                <a:lnTo>
                  <a:pt x="2088228" y="632604"/>
                </a:lnTo>
                <a:cubicBezTo>
                  <a:pt x="1987202" y="691725"/>
                  <a:pt x="1997387" y="824985"/>
                  <a:pt x="1896361" y="884106"/>
                </a:cubicBezTo>
                <a:lnTo>
                  <a:pt x="1183432" y="986504"/>
                </a:lnTo>
                <a:cubicBezTo>
                  <a:pt x="1223367" y="1084177"/>
                  <a:pt x="1658718" y="1218920"/>
                  <a:pt x="1698653" y="1316593"/>
                </a:cubicBezTo>
                <a:lnTo>
                  <a:pt x="1689412" y="1656180"/>
                </a:lnTo>
                <a:cubicBezTo>
                  <a:pt x="1597757" y="1600649"/>
                  <a:pt x="1444319" y="1643972"/>
                  <a:pt x="1352664" y="1588441"/>
                </a:cubicBezTo>
                <a:lnTo>
                  <a:pt x="1044114" y="1104565"/>
                </a:lnTo>
                <a:cubicBezTo>
                  <a:pt x="928661" y="1179360"/>
                  <a:pt x="887349" y="1513646"/>
                  <a:pt x="771896" y="1588441"/>
                </a:cubicBezTo>
                <a:lnTo>
                  <a:pt x="398816" y="1656180"/>
                </a:lnTo>
                <a:cubicBezTo>
                  <a:pt x="432560" y="1559460"/>
                  <a:pt x="367450" y="1400956"/>
                  <a:pt x="401194" y="1304236"/>
                </a:cubicBezTo>
                <a:lnTo>
                  <a:pt x="805942" y="1023574"/>
                </a:lnTo>
                <a:cubicBezTo>
                  <a:pt x="666907" y="935896"/>
                  <a:pt x="317807" y="971784"/>
                  <a:pt x="178772" y="884106"/>
                </a:cubicBezTo>
                <a:lnTo>
                  <a:pt x="0" y="63260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795889" y="433063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2339752" y="5302442"/>
            <a:ext cx="216024" cy="180020"/>
          </a:xfrm>
          <a:prstGeom prst="ellipse">
            <a:avLst/>
          </a:prstGeom>
          <a:solidFill>
            <a:srgbClr val="FFFF66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097037" y="5279875"/>
            <a:ext cx="216024" cy="180020"/>
          </a:xfrm>
          <a:prstGeom prst="ellipse">
            <a:avLst/>
          </a:prstGeom>
          <a:solidFill>
            <a:srgbClr val="FFFF66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1903902" y="5217338"/>
            <a:ext cx="216024" cy="180020"/>
          </a:xfrm>
          <a:prstGeom prst="ellipse">
            <a:avLst/>
          </a:prstGeom>
          <a:solidFill>
            <a:srgbClr val="FFFF66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2558786" y="5282527"/>
            <a:ext cx="216024" cy="180020"/>
          </a:xfrm>
          <a:prstGeom prst="ellipse">
            <a:avLst/>
          </a:prstGeom>
          <a:solidFill>
            <a:srgbClr val="FFFF66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2781112" y="5212432"/>
            <a:ext cx="216024" cy="180020"/>
          </a:xfrm>
          <a:prstGeom prst="ellipse">
            <a:avLst/>
          </a:prstGeom>
          <a:solidFill>
            <a:srgbClr val="FFFF66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 rot="11299931">
            <a:off x="3557569" y="4240049"/>
            <a:ext cx="624036" cy="590280"/>
          </a:xfrm>
          <a:custGeom>
            <a:avLst/>
            <a:gdLst>
              <a:gd name="connsiteX0" fmla="*/ 1437 w 810975"/>
              <a:gd name="connsiteY0" fmla="*/ 323402 h 706871"/>
              <a:gd name="connsiteX1" fmla="*/ 285642 w 810975"/>
              <a:gd name="connsiteY1" fmla="*/ 619964 h 706871"/>
              <a:gd name="connsiteX2" fmla="*/ 594561 w 810975"/>
              <a:gd name="connsiteY2" fmla="*/ 706461 h 706871"/>
              <a:gd name="connsiteX3" fmla="*/ 804626 w 810975"/>
              <a:gd name="connsiteY3" fmla="*/ 595250 h 706871"/>
              <a:gd name="connsiteX4" fmla="*/ 755199 w 810975"/>
              <a:gd name="connsiteY4" fmla="*/ 360472 h 706871"/>
              <a:gd name="connsiteX5" fmla="*/ 742842 w 810975"/>
              <a:gd name="connsiteY5" fmla="*/ 150407 h 706871"/>
              <a:gd name="connsiteX6" fmla="*/ 730486 w 810975"/>
              <a:gd name="connsiteY6" fmla="*/ 2126 h 706871"/>
              <a:gd name="connsiteX7" fmla="*/ 643988 w 810975"/>
              <a:gd name="connsiteY7" fmla="*/ 261618 h 706871"/>
              <a:gd name="connsiteX8" fmla="*/ 260929 w 810975"/>
              <a:gd name="connsiteY8" fmla="*/ 88623 h 706871"/>
              <a:gd name="connsiteX9" fmla="*/ 409210 w 810975"/>
              <a:gd name="connsiteY9" fmla="*/ 397542 h 706871"/>
              <a:gd name="connsiteX10" fmla="*/ 1437 w 810975"/>
              <a:gd name="connsiteY10" fmla="*/ 323402 h 706871"/>
              <a:gd name="connsiteX0" fmla="*/ 871 w 983403"/>
              <a:gd name="connsiteY0" fmla="*/ 731175 h 737263"/>
              <a:gd name="connsiteX1" fmla="*/ 458070 w 983403"/>
              <a:gd name="connsiteY1" fmla="*/ 619964 h 737263"/>
              <a:gd name="connsiteX2" fmla="*/ 766989 w 983403"/>
              <a:gd name="connsiteY2" fmla="*/ 706461 h 737263"/>
              <a:gd name="connsiteX3" fmla="*/ 977054 w 983403"/>
              <a:gd name="connsiteY3" fmla="*/ 595250 h 737263"/>
              <a:gd name="connsiteX4" fmla="*/ 927627 w 983403"/>
              <a:gd name="connsiteY4" fmla="*/ 360472 h 737263"/>
              <a:gd name="connsiteX5" fmla="*/ 915270 w 983403"/>
              <a:gd name="connsiteY5" fmla="*/ 150407 h 737263"/>
              <a:gd name="connsiteX6" fmla="*/ 902914 w 983403"/>
              <a:gd name="connsiteY6" fmla="*/ 2126 h 737263"/>
              <a:gd name="connsiteX7" fmla="*/ 816416 w 983403"/>
              <a:gd name="connsiteY7" fmla="*/ 261618 h 737263"/>
              <a:gd name="connsiteX8" fmla="*/ 433357 w 983403"/>
              <a:gd name="connsiteY8" fmla="*/ 88623 h 737263"/>
              <a:gd name="connsiteX9" fmla="*/ 581638 w 983403"/>
              <a:gd name="connsiteY9" fmla="*/ 397542 h 737263"/>
              <a:gd name="connsiteX10" fmla="*/ 871 w 983403"/>
              <a:gd name="connsiteY10" fmla="*/ 731175 h 737263"/>
              <a:gd name="connsiteX0" fmla="*/ 4341 w 986873"/>
              <a:gd name="connsiteY0" fmla="*/ 731175 h 734712"/>
              <a:gd name="connsiteX1" fmla="*/ 461540 w 986873"/>
              <a:gd name="connsiteY1" fmla="*/ 619964 h 734712"/>
              <a:gd name="connsiteX2" fmla="*/ 770459 w 986873"/>
              <a:gd name="connsiteY2" fmla="*/ 706461 h 734712"/>
              <a:gd name="connsiteX3" fmla="*/ 980524 w 986873"/>
              <a:gd name="connsiteY3" fmla="*/ 595250 h 734712"/>
              <a:gd name="connsiteX4" fmla="*/ 931097 w 986873"/>
              <a:gd name="connsiteY4" fmla="*/ 360472 h 734712"/>
              <a:gd name="connsiteX5" fmla="*/ 918740 w 986873"/>
              <a:gd name="connsiteY5" fmla="*/ 150407 h 734712"/>
              <a:gd name="connsiteX6" fmla="*/ 906384 w 986873"/>
              <a:gd name="connsiteY6" fmla="*/ 2126 h 734712"/>
              <a:gd name="connsiteX7" fmla="*/ 819886 w 986873"/>
              <a:gd name="connsiteY7" fmla="*/ 261618 h 734712"/>
              <a:gd name="connsiteX8" fmla="*/ 436827 w 986873"/>
              <a:gd name="connsiteY8" fmla="*/ 88623 h 734712"/>
              <a:gd name="connsiteX9" fmla="*/ 585108 w 986873"/>
              <a:gd name="connsiteY9" fmla="*/ 397542 h 734712"/>
              <a:gd name="connsiteX10" fmla="*/ 251475 w 986873"/>
              <a:gd name="connsiteY10" fmla="*/ 459326 h 734712"/>
              <a:gd name="connsiteX11" fmla="*/ 4341 w 986873"/>
              <a:gd name="connsiteY11" fmla="*/ 731175 h 734712"/>
              <a:gd name="connsiteX0" fmla="*/ 4341 w 1004473"/>
              <a:gd name="connsiteY0" fmla="*/ 731109 h 734646"/>
              <a:gd name="connsiteX1" fmla="*/ 461540 w 1004473"/>
              <a:gd name="connsiteY1" fmla="*/ 619898 h 734646"/>
              <a:gd name="connsiteX2" fmla="*/ 770459 w 1004473"/>
              <a:gd name="connsiteY2" fmla="*/ 706395 h 734646"/>
              <a:gd name="connsiteX3" fmla="*/ 980524 w 1004473"/>
              <a:gd name="connsiteY3" fmla="*/ 595184 h 734646"/>
              <a:gd name="connsiteX4" fmla="*/ 992881 w 1004473"/>
              <a:gd name="connsiteY4" fmla="*/ 335692 h 734646"/>
              <a:gd name="connsiteX5" fmla="*/ 918740 w 1004473"/>
              <a:gd name="connsiteY5" fmla="*/ 150341 h 734646"/>
              <a:gd name="connsiteX6" fmla="*/ 906384 w 1004473"/>
              <a:gd name="connsiteY6" fmla="*/ 2060 h 734646"/>
              <a:gd name="connsiteX7" fmla="*/ 819886 w 1004473"/>
              <a:gd name="connsiteY7" fmla="*/ 261552 h 734646"/>
              <a:gd name="connsiteX8" fmla="*/ 436827 w 1004473"/>
              <a:gd name="connsiteY8" fmla="*/ 88557 h 734646"/>
              <a:gd name="connsiteX9" fmla="*/ 585108 w 1004473"/>
              <a:gd name="connsiteY9" fmla="*/ 397476 h 734646"/>
              <a:gd name="connsiteX10" fmla="*/ 251475 w 1004473"/>
              <a:gd name="connsiteY10" fmla="*/ 459260 h 734646"/>
              <a:gd name="connsiteX11" fmla="*/ 4341 w 1004473"/>
              <a:gd name="connsiteY11" fmla="*/ 731109 h 734646"/>
              <a:gd name="connsiteX0" fmla="*/ 4341 w 1228373"/>
              <a:gd name="connsiteY0" fmla="*/ 1057560 h 1061097"/>
              <a:gd name="connsiteX1" fmla="*/ 461540 w 1228373"/>
              <a:gd name="connsiteY1" fmla="*/ 946349 h 1061097"/>
              <a:gd name="connsiteX2" fmla="*/ 770459 w 1228373"/>
              <a:gd name="connsiteY2" fmla="*/ 1032846 h 1061097"/>
              <a:gd name="connsiteX3" fmla="*/ 980524 w 1228373"/>
              <a:gd name="connsiteY3" fmla="*/ 921635 h 1061097"/>
              <a:gd name="connsiteX4" fmla="*/ 992881 w 1228373"/>
              <a:gd name="connsiteY4" fmla="*/ 662143 h 1061097"/>
              <a:gd name="connsiteX5" fmla="*/ 1227659 w 1228373"/>
              <a:gd name="connsiteY5" fmla="*/ 7235 h 1061097"/>
              <a:gd name="connsiteX6" fmla="*/ 906384 w 1228373"/>
              <a:gd name="connsiteY6" fmla="*/ 328511 h 1061097"/>
              <a:gd name="connsiteX7" fmla="*/ 819886 w 1228373"/>
              <a:gd name="connsiteY7" fmla="*/ 588003 h 1061097"/>
              <a:gd name="connsiteX8" fmla="*/ 436827 w 1228373"/>
              <a:gd name="connsiteY8" fmla="*/ 415008 h 1061097"/>
              <a:gd name="connsiteX9" fmla="*/ 585108 w 1228373"/>
              <a:gd name="connsiteY9" fmla="*/ 723927 h 1061097"/>
              <a:gd name="connsiteX10" fmla="*/ 251475 w 1228373"/>
              <a:gd name="connsiteY10" fmla="*/ 785711 h 1061097"/>
              <a:gd name="connsiteX11" fmla="*/ 4341 w 1228373"/>
              <a:gd name="connsiteY11" fmla="*/ 1057560 h 1061097"/>
              <a:gd name="connsiteX0" fmla="*/ 4341 w 1230567"/>
              <a:gd name="connsiteY0" fmla="*/ 1072495 h 1076032"/>
              <a:gd name="connsiteX1" fmla="*/ 461540 w 1230567"/>
              <a:gd name="connsiteY1" fmla="*/ 961284 h 1076032"/>
              <a:gd name="connsiteX2" fmla="*/ 770459 w 1230567"/>
              <a:gd name="connsiteY2" fmla="*/ 1047781 h 1076032"/>
              <a:gd name="connsiteX3" fmla="*/ 980524 w 1230567"/>
              <a:gd name="connsiteY3" fmla="*/ 936570 h 1076032"/>
              <a:gd name="connsiteX4" fmla="*/ 992881 w 1230567"/>
              <a:gd name="connsiteY4" fmla="*/ 677078 h 1076032"/>
              <a:gd name="connsiteX5" fmla="*/ 1227659 w 1230567"/>
              <a:gd name="connsiteY5" fmla="*/ 22170 h 1076032"/>
              <a:gd name="connsiteX6" fmla="*/ 807530 w 1230567"/>
              <a:gd name="connsiteY6" fmla="*/ 195165 h 1076032"/>
              <a:gd name="connsiteX7" fmla="*/ 819886 w 1230567"/>
              <a:gd name="connsiteY7" fmla="*/ 602938 h 1076032"/>
              <a:gd name="connsiteX8" fmla="*/ 436827 w 1230567"/>
              <a:gd name="connsiteY8" fmla="*/ 429943 h 1076032"/>
              <a:gd name="connsiteX9" fmla="*/ 585108 w 1230567"/>
              <a:gd name="connsiteY9" fmla="*/ 738862 h 1076032"/>
              <a:gd name="connsiteX10" fmla="*/ 251475 w 1230567"/>
              <a:gd name="connsiteY10" fmla="*/ 800646 h 1076032"/>
              <a:gd name="connsiteX11" fmla="*/ 4341 w 1230567"/>
              <a:gd name="connsiteY11" fmla="*/ 1072495 h 1076032"/>
              <a:gd name="connsiteX0" fmla="*/ 4341 w 1231061"/>
              <a:gd name="connsiteY0" fmla="*/ 1053601 h 1057138"/>
              <a:gd name="connsiteX1" fmla="*/ 461540 w 1231061"/>
              <a:gd name="connsiteY1" fmla="*/ 942390 h 1057138"/>
              <a:gd name="connsiteX2" fmla="*/ 770459 w 1231061"/>
              <a:gd name="connsiteY2" fmla="*/ 1028887 h 1057138"/>
              <a:gd name="connsiteX3" fmla="*/ 980524 w 1231061"/>
              <a:gd name="connsiteY3" fmla="*/ 917676 h 1057138"/>
              <a:gd name="connsiteX4" fmla="*/ 992881 w 1231061"/>
              <a:gd name="connsiteY4" fmla="*/ 658184 h 1057138"/>
              <a:gd name="connsiteX5" fmla="*/ 1005238 w 1231061"/>
              <a:gd name="connsiteY5" fmla="*/ 312196 h 1057138"/>
              <a:gd name="connsiteX6" fmla="*/ 1227659 w 1231061"/>
              <a:gd name="connsiteY6" fmla="*/ 3276 h 1057138"/>
              <a:gd name="connsiteX7" fmla="*/ 807530 w 1231061"/>
              <a:gd name="connsiteY7" fmla="*/ 176271 h 1057138"/>
              <a:gd name="connsiteX8" fmla="*/ 819886 w 1231061"/>
              <a:gd name="connsiteY8" fmla="*/ 584044 h 1057138"/>
              <a:gd name="connsiteX9" fmla="*/ 436827 w 1231061"/>
              <a:gd name="connsiteY9" fmla="*/ 411049 h 1057138"/>
              <a:gd name="connsiteX10" fmla="*/ 585108 w 1231061"/>
              <a:gd name="connsiteY10" fmla="*/ 719968 h 1057138"/>
              <a:gd name="connsiteX11" fmla="*/ 251475 w 1231061"/>
              <a:gd name="connsiteY11" fmla="*/ 781752 h 1057138"/>
              <a:gd name="connsiteX12" fmla="*/ 4341 w 1231061"/>
              <a:gd name="connsiteY12" fmla="*/ 1053601 h 1057138"/>
              <a:gd name="connsiteX0" fmla="*/ 4341 w 1231061"/>
              <a:gd name="connsiteY0" fmla="*/ 1053601 h 1057138"/>
              <a:gd name="connsiteX1" fmla="*/ 461540 w 1231061"/>
              <a:gd name="connsiteY1" fmla="*/ 942390 h 1057138"/>
              <a:gd name="connsiteX2" fmla="*/ 770459 w 1231061"/>
              <a:gd name="connsiteY2" fmla="*/ 1028887 h 1057138"/>
              <a:gd name="connsiteX3" fmla="*/ 1029951 w 1231061"/>
              <a:gd name="connsiteY3" fmla="*/ 930033 h 1057138"/>
              <a:gd name="connsiteX4" fmla="*/ 992881 w 1231061"/>
              <a:gd name="connsiteY4" fmla="*/ 658184 h 1057138"/>
              <a:gd name="connsiteX5" fmla="*/ 1005238 w 1231061"/>
              <a:gd name="connsiteY5" fmla="*/ 312196 h 1057138"/>
              <a:gd name="connsiteX6" fmla="*/ 1227659 w 1231061"/>
              <a:gd name="connsiteY6" fmla="*/ 3276 h 1057138"/>
              <a:gd name="connsiteX7" fmla="*/ 807530 w 1231061"/>
              <a:gd name="connsiteY7" fmla="*/ 176271 h 1057138"/>
              <a:gd name="connsiteX8" fmla="*/ 819886 w 1231061"/>
              <a:gd name="connsiteY8" fmla="*/ 584044 h 1057138"/>
              <a:gd name="connsiteX9" fmla="*/ 436827 w 1231061"/>
              <a:gd name="connsiteY9" fmla="*/ 411049 h 1057138"/>
              <a:gd name="connsiteX10" fmla="*/ 585108 w 1231061"/>
              <a:gd name="connsiteY10" fmla="*/ 719968 h 1057138"/>
              <a:gd name="connsiteX11" fmla="*/ 251475 w 1231061"/>
              <a:gd name="connsiteY11" fmla="*/ 781752 h 1057138"/>
              <a:gd name="connsiteX12" fmla="*/ 4341 w 1231061"/>
              <a:gd name="connsiteY12" fmla="*/ 1053601 h 1057138"/>
              <a:gd name="connsiteX0" fmla="*/ 4341 w 1231061"/>
              <a:gd name="connsiteY0" fmla="*/ 1053601 h 1057138"/>
              <a:gd name="connsiteX1" fmla="*/ 461540 w 1231061"/>
              <a:gd name="connsiteY1" fmla="*/ 942390 h 1057138"/>
              <a:gd name="connsiteX2" fmla="*/ 770459 w 1231061"/>
              <a:gd name="connsiteY2" fmla="*/ 1028887 h 1057138"/>
              <a:gd name="connsiteX3" fmla="*/ 1029951 w 1231061"/>
              <a:gd name="connsiteY3" fmla="*/ 930033 h 1057138"/>
              <a:gd name="connsiteX4" fmla="*/ 992881 w 1231061"/>
              <a:gd name="connsiteY4" fmla="*/ 658184 h 1057138"/>
              <a:gd name="connsiteX5" fmla="*/ 1005238 w 1231061"/>
              <a:gd name="connsiteY5" fmla="*/ 312196 h 1057138"/>
              <a:gd name="connsiteX6" fmla="*/ 1227659 w 1231061"/>
              <a:gd name="connsiteY6" fmla="*/ 3276 h 1057138"/>
              <a:gd name="connsiteX7" fmla="*/ 807530 w 1231061"/>
              <a:gd name="connsiteY7" fmla="*/ 176271 h 1057138"/>
              <a:gd name="connsiteX8" fmla="*/ 819886 w 1231061"/>
              <a:gd name="connsiteY8" fmla="*/ 584044 h 1057138"/>
              <a:gd name="connsiteX9" fmla="*/ 436827 w 1231061"/>
              <a:gd name="connsiteY9" fmla="*/ 411049 h 1057138"/>
              <a:gd name="connsiteX10" fmla="*/ 585108 w 1231061"/>
              <a:gd name="connsiteY10" fmla="*/ 719968 h 1057138"/>
              <a:gd name="connsiteX11" fmla="*/ 251475 w 1231061"/>
              <a:gd name="connsiteY11" fmla="*/ 781752 h 1057138"/>
              <a:gd name="connsiteX12" fmla="*/ 4341 w 1231061"/>
              <a:gd name="connsiteY12" fmla="*/ 1053601 h 1057138"/>
              <a:gd name="connsiteX0" fmla="*/ 4341 w 1088125"/>
              <a:gd name="connsiteY0" fmla="*/ 1029559 h 1033096"/>
              <a:gd name="connsiteX1" fmla="*/ 461540 w 1088125"/>
              <a:gd name="connsiteY1" fmla="*/ 918348 h 1033096"/>
              <a:gd name="connsiteX2" fmla="*/ 770459 w 1088125"/>
              <a:gd name="connsiteY2" fmla="*/ 1004845 h 1033096"/>
              <a:gd name="connsiteX3" fmla="*/ 1029951 w 1088125"/>
              <a:gd name="connsiteY3" fmla="*/ 905991 h 1033096"/>
              <a:gd name="connsiteX4" fmla="*/ 992881 w 1088125"/>
              <a:gd name="connsiteY4" fmla="*/ 634142 h 1033096"/>
              <a:gd name="connsiteX5" fmla="*/ 1005238 w 1088125"/>
              <a:gd name="connsiteY5" fmla="*/ 288154 h 1033096"/>
              <a:gd name="connsiteX6" fmla="*/ 1079377 w 1088125"/>
              <a:gd name="connsiteY6" fmla="*/ 3947 h 1033096"/>
              <a:gd name="connsiteX7" fmla="*/ 807530 w 1088125"/>
              <a:gd name="connsiteY7" fmla="*/ 152229 h 1033096"/>
              <a:gd name="connsiteX8" fmla="*/ 819886 w 1088125"/>
              <a:gd name="connsiteY8" fmla="*/ 560002 h 1033096"/>
              <a:gd name="connsiteX9" fmla="*/ 436827 w 1088125"/>
              <a:gd name="connsiteY9" fmla="*/ 387007 h 1033096"/>
              <a:gd name="connsiteX10" fmla="*/ 585108 w 1088125"/>
              <a:gd name="connsiteY10" fmla="*/ 695926 h 1033096"/>
              <a:gd name="connsiteX11" fmla="*/ 251475 w 1088125"/>
              <a:gd name="connsiteY11" fmla="*/ 757710 h 1033096"/>
              <a:gd name="connsiteX12" fmla="*/ 4341 w 1088125"/>
              <a:gd name="connsiteY12" fmla="*/ 1029559 h 1033096"/>
              <a:gd name="connsiteX0" fmla="*/ 4341 w 1161067"/>
              <a:gd name="connsiteY0" fmla="*/ 1176127 h 1179664"/>
              <a:gd name="connsiteX1" fmla="*/ 461540 w 1161067"/>
              <a:gd name="connsiteY1" fmla="*/ 1064916 h 1179664"/>
              <a:gd name="connsiteX2" fmla="*/ 770459 w 1161067"/>
              <a:gd name="connsiteY2" fmla="*/ 1151413 h 1179664"/>
              <a:gd name="connsiteX3" fmla="*/ 1029951 w 1161067"/>
              <a:gd name="connsiteY3" fmla="*/ 1052559 h 1179664"/>
              <a:gd name="connsiteX4" fmla="*/ 992881 w 1161067"/>
              <a:gd name="connsiteY4" fmla="*/ 780710 h 1179664"/>
              <a:gd name="connsiteX5" fmla="*/ 1005238 w 1161067"/>
              <a:gd name="connsiteY5" fmla="*/ 434722 h 1179664"/>
              <a:gd name="connsiteX6" fmla="*/ 1156231 w 1161067"/>
              <a:gd name="connsiteY6" fmla="*/ 1753 h 1179664"/>
              <a:gd name="connsiteX7" fmla="*/ 807530 w 1161067"/>
              <a:gd name="connsiteY7" fmla="*/ 298797 h 1179664"/>
              <a:gd name="connsiteX8" fmla="*/ 819886 w 1161067"/>
              <a:gd name="connsiteY8" fmla="*/ 706570 h 1179664"/>
              <a:gd name="connsiteX9" fmla="*/ 436827 w 1161067"/>
              <a:gd name="connsiteY9" fmla="*/ 533575 h 1179664"/>
              <a:gd name="connsiteX10" fmla="*/ 585108 w 1161067"/>
              <a:gd name="connsiteY10" fmla="*/ 842494 h 1179664"/>
              <a:gd name="connsiteX11" fmla="*/ 251475 w 1161067"/>
              <a:gd name="connsiteY11" fmla="*/ 904278 h 1179664"/>
              <a:gd name="connsiteX12" fmla="*/ 4341 w 1161067"/>
              <a:gd name="connsiteY12" fmla="*/ 1176127 h 1179664"/>
              <a:gd name="connsiteX0" fmla="*/ 4341 w 1161067"/>
              <a:gd name="connsiteY0" fmla="*/ 1176127 h 1181662"/>
              <a:gd name="connsiteX1" fmla="*/ 461540 w 1161067"/>
              <a:gd name="connsiteY1" fmla="*/ 1091964 h 1181662"/>
              <a:gd name="connsiteX2" fmla="*/ 770459 w 1161067"/>
              <a:gd name="connsiteY2" fmla="*/ 1151413 h 1181662"/>
              <a:gd name="connsiteX3" fmla="*/ 1029951 w 1161067"/>
              <a:gd name="connsiteY3" fmla="*/ 1052559 h 1181662"/>
              <a:gd name="connsiteX4" fmla="*/ 992881 w 1161067"/>
              <a:gd name="connsiteY4" fmla="*/ 780710 h 1181662"/>
              <a:gd name="connsiteX5" fmla="*/ 1005238 w 1161067"/>
              <a:gd name="connsiteY5" fmla="*/ 434722 h 1181662"/>
              <a:gd name="connsiteX6" fmla="*/ 1156231 w 1161067"/>
              <a:gd name="connsiteY6" fmla="*/ 1753 h 1181662"/>
              <a:gd name="connsiteX7" fmla="*/ 807530 w 1161067"/>
              <a:gd name="connsiteY7" fmla="*/ 298797 h 1181662"/>
              <a:gd name="connsiteX8" fmla="*/ 819886 w 1161067"/>
              <a:gd name="connsiteY8" fmla="*/ 706570 h 1181662"/>
              <a:gd name="connsiteX9" fmla="*/ 436827 w 1161067"/>
              <a:gd name="connsiteY9" fmla="*/ 533575 h 1181662"/>
              <a:gd name="connsiteX10" fmla="*/ 585108 w 1161067"/>
              <a:gd name="connsiteY10" fmla="*/ 842494 h 1181662"/>
              <a:gd name="connsiteX11" fmla="*/ 251475 w 1161067"/>
              <a:gd name="connsiteY11" fmla="*/ 904278 h 1181662"/>
              <a:gd name="connsiteX12" fmla="*/ 4341 w 1161067"/>
              <a:gd name="connsiteY12" fmla="*/ 1176127 h 1181662"/>
              <a:gd name="connsiteX0" fmla="*/ 19869 w 1176595"/>
              <a:gd name="connsiteY0" fmla="*/ 1176127 h 1188476"/>
              <a:gd name="connsiteX1" fmla="*/ 477068 w 1176595"/>
              <a:gd name="connsiteY1" fmla="*/ 1091964 h 1188476"/>
              <a:gd name="connsiteX2" fmla="*/ 785987 w 1176595"/>
              <a:gd name="connsiteY2" fmla="*/ 1151413 h 1188476"/>
              <a:gd name="connsiteX3" fmla="*/ 1045479 w 1176595"/>
              <a:gd name="connsiteY3" fmla="*/ 1052559 h 1188476"/>
              <a:gd name="connsiteX4" fmla="*/ 1008409 w 1176595"/>
              <a:gd name="connsiteY4" fmla="*/ 780710 h 1188476"/>
              <a:gd name="connsiteX5" fmla="*/ 1020766 w 1176595"/>
              <a:gd name="connsiteY5" fmla="*/ 434722 h 1188476"/>
              <a:gd name="connsiteX6" fmla="*/ 1171759 w 1176595"/>
              <a:gd name="connsiteY6" fmla="*/ 1753 h 1188476"/>
              <a:gd name="connsiteX7" fmla="*/ 823058 w 1176595"/>
              <a:gd name="connsiteY7" fmla="*/ 298797 h 1188476"/>
              <a:gd name="connsiteX8" fmla="*/ 835414 w 1176595"/>
              <a:gd name="connsiteY8" fmla="*/ 706570 h 1188476"/>
              <a:gd name="connsiteX9" fmla="*/ 452355 w 1176595"/>
              <a:gd name="connsiteY9" fmla="*/ 533575 h 1188476"/>
              <a:gd name="connsiteX10" fmla="*/ 600636 w 1176595"/>
              <a:gd name="connsiteY10" fmla="*/ 842494 h 1188476"/>
              <a:gd name="connsiteX11" fmla="*/ 134255 w 1176595"/>
              <a:gd name="connsiteY11" fmla="*/ 775802 h 1188476"/>
              <a:gd name="connsiteX12" fmla="*/ 19869 w 1176595"/>
              <a:gd name="connsiteY12" fmla="*/ 1176127 h 1188476"/>
              <a:gd name="connsiteX0" fmla="*/ 11703 w 1259257"/>
              <a:gd name="connsiteY0" fmla="*/ 1378985 h 1385142"/>
              <a:gd name="connsiteX1" fmla="*/ 559730 w 1259257"/>
              <a:gd name="connsiteY1" fmla="*/ 1091964 h 1385142"/>
              <a:gd name="connsiteX2" fmla="*/ 868649 w 1259257"/>
              <a:gd name="connsiteY2" fmla="*/ 1151413 h 1385142"/>
              <a:gd name="connsiteX3" fmla="*/ 1128141 w 1259257"/>
              <a:gd name="connsiteY3" fmla="*/ 1052559 h 1385142"/>
              <a:gd name="connsiteX4" fmla="*/ 1091071 w 1259257"/>
              <a:gd name="connsiteY4" fmla="*/ 780710 h 1385142"/>
              <a:gd name="connsiteX5" fmla="*/ 1103428 w 1259257"/>
              <a:gd name="connsiteY5" fmla="*/ 434722 h 1385142"/>
              <a:gd name="connsiteX6" fmla="*/ 1254421 w 1259257"/>
              <a:gd name="connsiteY6" fmla="*/ 1753 h 1385142"/>
              <a:gd name="connsiteX7" fmla="*/ 905720 w 1259257"/>
              <a:gd name="connsiteY7" fmla="*/ 298797 h 1385142"/>
              <a:gd name="connsiteX8" fmla="*/ 918076 w 1259257"/>
              <a:gd name="connsiteY8" fmla="*/ 706570 h 1385142"/>
              <a:gd name="connsiteX9" fmla="*/ 535017 w 1259257"/>
              <a:gd name="connsiteY9" fmla="*/ 533575 h 1385142"/>
              <a:gd name="connsiteX10" fmla="*/ 683298 w 1259257"/>
              <a:gd name="connsiteY10" fmla="*/ 842494 h 1385142"/>
              <a:gd name="connsiteX11" fmla="*/ 216917 w 1259257"/>
              <a:gd name="connsiteY11" fmla="*/ 775802 h 1385142"/>
              <a:gd name="connsiteX12" fmla="*/ 11703 w 1259257"/>
              <a:gd name="connsiteY12" fmla="*/ 1378985 h 1385142"/>
              <a:gd name="connsiteX0" fmla="*/ 5618 w 1253172"/>
              <a:gd name="connsiteY0" fmla="*/ 1378985 h 1382633"/>
              <a:gd name="connsiteX1" fmla="*/ 553645 w 1253172"/>
              <a:gd name="connsiteY1" fmla="*/ 1091964 h 1382633"/>
              <a:gd name="connsiteX2" fmla="*/ 862564 w 1253172"/>
              <a:gd name="connsiteY2" fmla="*/ 1151413 h 1382633"/>
              <a:gd name="connsiteX3" fmla="*/ 1122056 w 1253172"/>
              <a:gd name="connsiteY3" fmla="*/ 1052559 h 1382633"/>
              <a:gd name="connsiteX4" fmla="*/ 1084986 w 1253172"/>
              <a:gd name="connsiteY4" fmla="*/ 780710 h 1382633"/>
              <a:gd name="connsiteX5" fmla="*/ 1097343 w 1253172"/>
              <a:gd name="connsiteY5" fmla="*/ 434722 h 1382633"/>
              <a:gd name="connsiteX6" fmla="*/ 1248336 w 1253172"/>
              <a:gd name="connsiteY6" fmla="*/ 1753 h 1382633"/>
              <a:gd name="connsiteX7" fmla="*/ 899635 w 1253172"/>
              <a:gd name="connsiteY7" fmla="*/ 298797 h 1382633"/>
              <a:gd name="connsiteX8" fmla="*/ 911991 w 1253172"/>
              <a:gd name="connsiteY8" fmla="*/ 706570 h 1382633"/>
              <a:gd name="connsiteX9" fmla="*/ 528932 w 1253172"/>
              <a:gd name="connsiteY9" fmla="*/ 533575 h 1382633"/>
              <a:gd name="connsiteX10" fmla="*/ 677213 w 1253172"/>
              <a:gd name="connsiteY10" fmla="*/ 842494 h 1382633"/>
              <a:gd name="connsiteX11" fmla="*/ 287686 w 1253172"/>
              <a:gd name="connsiteY11" fmla="*/ 856945 h 1382633"/>
              <a:gd name="connsiteX12" fmla="*/ 5618 w 1253172"/>
              <a:gd name="connsiteY12" fmla="*/ 1378985 h 1382633"/>
              <a:gd name="connsiteX0" fmla="*/ 5618 w 1130348"/>
              <a:gd name="connsiteY0" fmla="*/ 1097068 h 1100716"/>
              <a:gd name="connsiteX1" fmla="*/ 553645 w 1130348"/>
              <a:gd name="connsiteY1" fmla="*/ 810047 h 1100716"/>
              <a:gd name="connsiteX2" fmla="*/ 862564 w 1130348"/>
              <a:gd name="connsiteY2" fmla="*/ 869496 h 1100716"/>
              <a:gd name="connsiteX3" fmla="*/ 1122056 w 1130348"/>
              <a:gd name="connsiteY3" fmla="*/ 770642 h 1100716"/>
              <a:gd name="connsiteX4" fmla="*/ 1084986 w 1130348"/>
              <a:gd name="connsiteY4" fmla="*/ 498793 h 1100716"/>
              <a:gd name="connsiteX5" fmla="*/ 1097343 w 1130348"/>
              <a:gd name="connsiteY5" fmla="*/ 152805 h 1100716"/>
              <a:gd name="connsiteX6" fmla="*/ 1108601 w 1130348"/>
              <a:gd name="connsiteY6" fmla="*/ 84980 h 1100716"/>
              <a:gd name="connsiteX7" fmla="*/ 899635 w 1130348"/>
              <a:gd name="connsiteY7" fmla="*/ 16880 h 1100716"/>
              <a:gd name="connsiteX8" fmla="*/ 911991 w 1130348"/>
              <a:gd name="connsiteY8" fmla="*/ 424653 h 1100716"/>
              <a:gd name="connsiteX9" fmla="*/ 528932 w 1130348"/>
              <a:gd name="connsiteY9" fmla="*/ 251658 h 1100716"/>
              <a:gd name="connsiteX10" fmla="*/ 677213 w 1130348"/>
              <a:gd name="connsiteY10" fmla="*/ 560577 h 1100716"/>
              <a:gd name="connsiteX11" fmla="*/ 287686 w 1130348"/>
              <a:gd name="connsiteY11" fmla="*/ 575028 h 1100716"/>
              <a:gd name="connsiteX12" fmla="*/ 5618 w 1130348"/>
              <a:gd name="connsiteY12" fmla="*/ 1097068 h 1100716"/>
              <a:gd name="connsiteX0" fmla="*/ 5618 w 1124327"/>
              <a:gd name="connsiteY0" fmla="*/ 1023525 h 1027173"/>
              <a:gd name="connsiteX1" fmla="*/ 553645 w 1124327"/>
              <a:gd name="connsiteY1" fmla="*/ 736504 h 1027173"/>
              <a:gd name="connsiteX2" fmla="*/ 862564 w 1124327"/>
              <a:gd name="connsiteY2" fmla="*/ 795953 h 1027173"/>
              <a:gd name="connsiteX3" fmla="*/ 1122056 w 1124327"/>
              <a:gd name="connsiteY3" fmla="*/ 697099 h 1027173"/>
              <a:gd name="connsiteX4" fmla="*/ 1084986 w 1124327"/>
              <a:gd name="connsiteY4" fmla="*/ 425250 h 1027173"/>
              <a:gd name="connsiteX5" fmla="*/ 1097343 w 1124327"/>
              <a:gd name="connsiteY5" fmla="*/ 79262 h 1027173"/>
              <a:gd name="connsiteX6" fmla="*/ 1108601 w 1124327"/>
              <a:gd name="connsiteY6" fmla="*/ 11437 h 1027173"/>
              <a:gd name="connsiteX7" fmla="*/ 990462 w 1124327"/>
              <a:gd name="connsiteY7" fmla="*/ 132672 h 1027173"/>
              <a:gd name="connsiteX8" fmla="*/ 911991 w 1124327"/>
              <a:gd name="connsiteY8" fmla="*/ 351110 h 1027173"/>
              <a:gd name="connsiteX9" fmla="*/ 528932 w 1124327"/>
              <a:gd name="connsiteY9" fmla="*/ 178115 h 1027173"/>
              <a:gd name="connsiteX10" fmla="*/ 677213 w 1124327"/>
              <a:gd name="connsiteY10" fmla="*/ 487034 h 1027173"/>
              <a:gd name="connsiteX11" fmla="*/ 287686 w 1124327"/>
              <a:gd name="connsiteY11" fmla="*/ 501485 h 1027173"/>
              <a:gd name="connsiteX12" fmla="*/ 5618 w 1124327"/>
              <a:gd name="connsiteY12" fmla="*/ 1023525 h 1027173"/>
              <a:gd name="connsiteX0" fmla="*/ 1128 w 1119837"/>
              <a:gd name="connsiteY0" fmla="*/ 1023525 h 1026261"/>
              <a:gd name="connsiteX1" fmla="*/ 549155 w 1119837"/>
              <a:gd name="connsiteY1" fmla="*/ 736504 h 1026261"/>
              <a:gd name="connsiteX2" fmla="*/ 858074 w 1119837"/>
              <a:gd name="connsiteY2" fmla="*/ 795953 h 1026261"/>
              <a:gd name="connsiteX3" fmla="*/ 1117566 w 1119837"/>
              <a:gd name="connsiteY3" fmla="*/ 697099 h 1026261"/>
              <a:gd name="connsiteX4" fmla="*/ 1080496 w 1119837"/>
              <a:gd name="connsiteY4" fmla="*/ 425250 h 1026261"/>
              <a:gd name="connsiteX5" fmla="*/ 1092853 w 1119837"/>
              <a:gd name="connsiteY5" fmla="*/ 79262 h 1026261"/>
              <a:gd name="connsiteX6" fmla="*/ 1104111 w 1119837"/>
              <a:gd name="connsiteY6" fmla="*/ 11437 h 1026261"/>
              <a:gd name="connsiteX7" fmla="*/ 985972 w 1119837"/>
              <a:gd name="connsiteY7" fmla="*/ 132672 h 1026261"/>
              <a:gd name="connsiteX8" fmla="*/ 907501 w 1119837"/>
              <a:gd name="connsiteY8" fmla="*/ 351110 h 1026261"/>
              <a:gd name="connsiteX9" fmla="*/ 524442 w 1119837"/>
              <a:gd name="connsiteY9" fmla="*/ 178115 h 1026261"/>
              <a:gd name="connsiteX10" fmla="*/ 672723 w 1119837"/>
              <a:gd name="connsiteY10" fmla="*/ 487034 h 1026261"/>
              <a:gd name="connsiteX11" fmla="*/ 410990 w 1119837"/>
              <a:gd name="connsiteY11" fmla="*/ 536157 h 1026261"/>
              <a:gd name="connsiteX12" fmla="*/ 1128 w 1119837"/>
              <a:gd name="connsiteY12" fmla="*/ 1023525 h 1026261"/>
              <a:gd name="connsiteX0" fmla="*/ 2526 w 924630"/>
              <a:gd name="connsiteY0" fmla="*/ 789485 h 801035"/>
              <a:gd name="connsiteX1" fmla="*/ 353948 w 924630"/>
              <a:gd name="connsiteY1" fmla="*/ 736504 h 801035"/>
              <a:gd name="connsiteX2" fmla="*/ 662867 w 924630"/>
              <a:gd name="connsiteY2" fmla="*/ 795953 h 801035"/>
              <a:gd name="connsiteX3" fmla="*/ 922359 w 924630"/>
              <a:gd name="connsiteY3" fmla="*/ 697099 h 801035"/>
              <a:gd name="connsiteX4" fmla="*/ 885289 w 924630"/>
              <a:gd name="connsiteY4" fmla="*/ 425250 h 801035"/>
              <a:gd name="connsiteX5" fmla="*/ 897646 w 924630"/>
              <a:gd name="connsiteY5" fmla="*/ 79262 h 801035"/>
              <a:gd name="connsiteX6" fmla="*/ 908904 w 924630"/>
              <a:gd name="connsiteY6" fmla="*/ 11437 h 801035"/>
              <a:gd name="connsiteX7" fmla="*/ 790765 w 924630"/>
              <a:gd name="connsiteY7" fmla="*/ 132672 h 801035"/>
              <a:gd name="connsiteX8" fmla="*/ 712294 w 924630"/>
              <a:gd name="connsiteY8" fmla="*/ 351110 h 801035"/>
              <a:gd name="connsiteX9" fmla="*/ 329235 w 924630"/>
              <a:gd name="connsiteY9" fmla="*/ 178115 h 801035"/>
              <a:gd name="connsiteX10" fmla="*/ 477516 w 924630"/>
              <a:gd name="connsiteY10" fmla="*/ 487034 h 801035"/>
              <a:gd name="connsiteX11" fmla="*/ 215783 w 924630"/>
              <a:gd name="connsiteY11" fmla="*/ 536157 h 801035"/>
              <a:gd name="connsiteX12" fmla="*/ 2526 w 924630"/>
              <a:gd name="connsiteY12" fmla="*/ 789485 h 801035"/>
              <a:gd name="connsiteX0" fmla="*/ 2526 w 952449"/>
              <a:gd name="connsiteY0" fmla="*/ 789485 h 797089"/>
              <a:gd name="connsiteX1" fmla="*/ 353948 w 952449"/>
              <a:gd name="connsiteY1" fmla="*/ 736504 h 797089"/>
              <a:gd name="connsiteX2" fmla="*/ 662867 w 952449"/>
              <a:gd name="connsiteY2" fmla="*/ 795953 h 797089"/>
              <a:gd name="connsiteX3" fmla="*/ 922359 w 952449"/>
              <a:gd name="connsiteY3" fmla="*/ 697099 h 797089"/>
              <a:gd name="connsiteX4" fmla="*/ 944271 w 952449"/>
              <a:gd name="connsiteY4" fmla="*/ 425250 h 797089"/>
              <a:gd name="connsiteX5" fmla="*/ 897646 w 952449"/>
              <a:gd name="connsiteY5" fmla="*/ 79262 h 797089"/>
              <a:gd name="connsiteX6" fmla="*/ 908904 w 952449"/>
              <a:gd name="connsiteY6" fmla="*/ 11437 h 797089"/>
              <a:gd name="connsiteX7" fmla="*/ 790765 w 952449"/>
              <a:gd name="connsiteY7" fmla="*/ 132672 h 797089"/>
              <a:gd name="connsiteX8" fmla="*/ 712294 w 952449"/>
              <a:gd name="connsiteY8" fmla="*/ 351110 h 797089"/>
              <a:gd name="connsiteX9" fmla="*/ 329235 w 952449"/>
              <a:gd name="connsiteY9" fmla="*/ 178115 h 797089"/>
              <a:gd name="connsiteX10" fmla="*/ 477516 w 952449"/>
              <a:gd name="connsiteY10" fmla="*/ 487034 h 797089"/>
              <a:gd name="connsiteX11" fmla="*/ 215783 w 952449"/>
              <a:gd name="connsiteY11" fmla="*/ 536157 h 797089"/>
              <a:gd name="connsiteX12" fmla="*/ 2526 w 952449"/>
              <a:gd name="connsiteY12" fmla="*/ 789485 h 79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52449" h="797089">
                <a:moveTo>
                  <a:pt x="2526" y="789485"/>
                </a:moveTo>
                <a:cubicBezTo>
                  <a:pt x="25553" y="822876"/>
                  <a:pt x="243891" y="735426"/>
                  <a:pt x="353948" y="736504"/>
                </a:cubicBezTo>
                <a:cubicBezTo>
                  <a:pt x="464005" y="737582"/>
                  <a:pt x="568132" y="802520"/>
                  <a:pt x="662867" y="795953"/>
                </a:cubicBezTo>
                <a:cubicBezTo>
                  <a:pt x="757602" y="789386"/>
                  <a:pt x="875458" y="758883"/>
                  <a:pt x="922359" y="697099"/>
                </a:cubicBezTo>
                <a:cubicBezTo>
                  <a:pt x="969260" y="635315"/>
                  <a:pt x="948390" y="528223"/>
                  <a:pt x="944271" y="425250"/>
                </a:cubicBezTo>
                <a:cubicBezTo>
                  <a:pt x="940152" y="322277"/>
                  <a:pt x="858516" y="188413"/>
                  <a:pt x="897646" y="79262"/>
                </a:cubicBezTo>
                <a:cubicBezTo>
                  <a:pt x="936776" y="-29889"/>
                  <a:pt x="926717" y="2535"/>
                  <a:pt x="908904" y="11437"/>
                </a:cubicBezTo>
                <a:cubicBezTo>
                  <a:pt x="891091" y="20339"/>
                  <a:pt x="823533" y="76060"/>
                  <a:pt x="790765" y="132672"/>
                </a:cubicBezTo>
                <a:cubicBezTo>
                  <a:pt x="757997" y="189284"/>
                  <a:pt x="789216" y="343536"/>
                  <a:pt x="712294" y="351110"/>
                </a:cubicBezTo>
                <a:cubicBezTo>
                  <a:pt x="635372" y="358684"/>
                  <a:pt x="368365" y="155461"/>
                  <a:pt x="329235" y="178115"/>
                </a:cubicBezTo>
                <a:cubicBezTo>
                  <a:pt x="290105" y="200769"/>
                  <a:pt x="496425" y="427360"/>
                  <a:pt x="477516" y="487034"/>
                </a:cubicBezTo>
                <a:cubicBezTo>
                  <a:pt x="458607" y="546708"/>
                  <a:pt x="312578" y="480552"/>
                  <a:pt x="215783" y="536157"/>
                </a:cubicBezTo>
                <a:cubicBezTo>
                  <a:pt x="118989" y="591763"/>
                  <a:pt x="-20501" y="756094"/>
                  <a:pt x="2526" y="789485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 rot="6721894">
            <a:off x="3563024" y="3566703"/>
            <a:ext cx="545641" cy="484873"/>
          </a:xfrm>
          <a:custGeom>
            <a:avLst/>
            <a:gdLst>
              <a:gd name="connsiteX0" fmla="*/ 1437 w 810975"/>
              <a:gd name="connsiteY0" fmla="*/ 323402 h 706871"/>
              <a:gd name="connsiteX1" fmla="*/ 285642 w 810975"/>
              <a:gd name="connsiteY1" fmla="*/ 619964 h 706871"/>
              <a:gd name="connsiteX2" fmla="*/ 594561 w 810975"/>
              <a:gd name="connsiteY2" fmla="*/ 706461 h 706871"/>
              <a:gd name="connsiteX3" fmla="*/ 804626 w 810975"/>
              <a:gd name="connsiteY3" fmla="*/ 595250 h 706871"/>
              <a:gd name="connsiteX4" fmla="*/ 755199 w 810975"/>
              <a:gd name="connsiteY4" fmla="*/ 360472 h 706871"/>
              <a:gd name="connsiteX5" fmla="*/ 742842 w 810975"/>
              <a:gd name="connsiteY5" fmla="*/ 150407 h 706871"/>
              <a:gd name="connsiteX6" fmla="*/ 730486 w 810975"/>
              <a:gd name="connsiteY6" fmla="*/ 2126 h 706871"/>
              <a:gd name="connsiteX7" fmla="*/ 643988 w 810975"/>
              <a:gd name="connsiteY7" fmla="*/ 261618 h 706871"/>
              <a:gd name="connsiteX8" fmla="*/ 260929 w 810975"/>
              <a:gd name="connsiteY8" fmla="*/ 88623 h 706871"/>
              <a:gd name="connsiteX9" fmla="*/ 409210 w 810975"/>
              <a:gd name="connsiteY9" fmla="*/ 397542 h 706871"/>
              <a:gd name="connsiteX10" fmla="*/ 1437 w 810975"/>
              <a:gd name="connsiteY10" fmla="*/ 323402 h 706871"/>
              <a:gd name="connsiteX0" fmla="*/ 871 w 983403"/>
              <a:gd name="connsiteY0" fmla="*/ 731175 h 737263"/>
              <a:gd name="connsiteX1" fmla="*/ 458070 w 983403"/>
              <a:gd name="connsiteY1" fmla="*/ 619964 h 737263"/>
              <a:gd name="connsiteX2" fmla="*/ 766989 w 983403"/>
              <a:gd name="connsiteY2" fmla="*/ 706461 h 737263"/>
              <a:gd name="connsiteX3" fmla="*/ 977054 w 983403"/>
              <a:gd name="connsiteY3" fmla="*/ 595250 h 737263"/>
              <a:gd name="connsiteX4" fmla="*/ 927627 w 983403"/>
              <a:gd name="connsiteY4" fmla="*/ 360472 h 737263"/>
              <a:gd name="connsiteX5" fmla="*/ 915270 w 983403"/>
              <a:gd name="connsiteY5" fmla="*/ 150407 h 737263"/>
              <a:gd name="connsiteX6" fmla="*/ 902914 w 983403"/>
              <a:gd name="connsiteY6" fmla="*/ 2126 h 737263"/>
              <a:gd name="connsiteX7" fmla="*/ 816416 w 983403"/>
              <a:gd name="connsiteY7" fmla="*/ 261618 h 737263"/>
              <a:gd name="connsiteX8" fmla="*/ 433357 w 983403"/>
              <a:gd name="connsiteY8" fmla="*/ 88623 h 737263"/>
              <a:gd name="connsiteX9" fmla="*/ 581638 w 983403"/>
              <a:gd name="connsiteY9" fmla="*/ 397542 h 737263"/>
              <a:gd name="connsiteX10" fmla="*/ 871 w 983403"/>
              <a:gd name="connsiteY10" fmla="*/ 731175 h 737263"/>
              <a:gd name="connsiteX0" fmla="*/ 4341 w 986873"/>
              <a:gd name="connsiteY0" fmla="*/ 731175 h 734712"/>
              <a:gd name="connsiteX1" fmla="*/ 461540 w 986873"/>
              <a:gd name="connsiteY1" fmla="*/ 619964 h 734712"/>
              <a:gd name="connsiteX2" fmla="*/ 770459 w 986873"/>
              <a:gd name="connsiteY2" fmla="*/ 706461 h 734712"/>
              <a:gd name="connsiteX3" fmla="*/ 980524 w 986873"/>
              <a:gd name="connsiteY3" fmla="*/ 595250 h 734712"/>
              <a:gd name="connsiteX4" fmla="*/ 931097 w 986873"/>
              <a:gd name="connsiteY4" fmla="*/ 360472 h 734712"/>
              <a:gd name="connsiteX5" fmla="*/ 918740 w 986873"/>
              <a:gd name="connsiteY5" fmla="*/ 150407 h 734712"/>
              <a:gd name="connsiteX6" fmla="*/ 906384 w 986873"/>
              <a:gd name="connsiteY6" fmla="*/ 2126 h 734712"/>
              <a:gd name="connsiteX7" fmla="*/ 819886 w 986873"/>
              <a:gd name="connsiteY7" fmla="*/ 261618 h 734712"/>
              <a:gd name="connsiteX8" fmla="*/ 436827 w 986873"/>
              <a:gd name="connsiteY8" fmla="*/ 88623 h 734712"/>
              <a:gd name="connsiteX9" fmla="*/ 585108 w 986873"/>
              <a:gd name="connsiteY9" fmla="*/ 397542 h 734712"/>
              <a:gd name="connsiteX10" fmla="*/ 251475 w 986873"/>
              <a:gd name="connsiteY10" fmla="*/ 459326 h 734712"/>
              <a:gd name="connsiteX11" fmla="*/ 4341 w 986873"/>
              <a:gd name="connsiteY11" fmla="*/ 731175 h 734712"/>
              <a:gd name="connsiteX0" fmla="*/ 4341 w 1004473"/>
              <a:gd name="connsiteY0" fmla="*/ 731109 h 734646"/>
              <a:gd name="connsiteX1" fmla="*/ 461540 w 1004473"/>
              <a:gd name="connsiteY1" fmla="*/ 619898 h 734646"/>
              <a:gd name="connsiteX2" fmla="*/ 770459 w 1004473"/>
              <a:gd name="connsiteY2" fmla="*/ 706395 h 734646"/>
              <a:gd name="connsiteX3" fmla="*/ 980524 w 1004473"/>
              <a:gd name="connsiteY3" fmla="*/ 595184 h 734646"/>
              <a:gd name="connsiteX4" fmla="*/ 992881 w 1004473"/>
              <a:gd name="connsiteY4" fmla="*/ 335692 h 734646"/>
              <a:gd name="connsiteX5" fmla="*/ 918740 w 1004473"/>
              <a:gd name="connsiteY5" fmla="*/ 150341 h 734646"/>
              <a:gd name="connsiteX6" fmla="*/ 906384 w 1004473"/>
              <a:gd name="connsiteY6" fmla="*/ 2060 h 734646"/>
              <a:gd name="connsiteX7" fmla="*/ 819886 w 1004473"/>
              <a:gd name="connsiteY7" fmla="*/ 261552 h 734646"/>
              <a:gd name="connsiteX8" fmla="*/ 436827 w 1004473"/>
              <a:gd name="connsiteY8" fmla="*/ 88557 h 734646"/>
              <a:gd name="connsiteX9" fmla="*/ 585108 w 1004473"/>
              <a:gd name="connsiteY9" fmla="*/ 397476 h 734646"/>
              <a:gd name="connsiteX10" fmla="*/ 251475 w 1004473"/>
              <a:gd name="connsiteY10" fmla="*/ 459260 h 734646"/>
              <a:gd name="connsiteX11" fmla="*/ 4341 w 1004473"/>
              <a:gd name="connsiteY11" fmla="*/ 731109 h 734646"/>
              <a:gd name="connsiteX0" fmla="*/ 4341 w 1228373"/>
              <a:gd name="connsiteY0" fmla="*/ 1057560 h 1061097"/>
              <a:gd name="connsiteX1" fmla="*/ 461540 w 1228373"/>
              <a:gd name="connsiteY1" fmla="*/ 946349 h 1061097"/>
              <a:gd name="connsiteX2" fmla="*/ 770459 w 1228373"/>
              <a:gd name="connsiteY2" fmla="*/ 1032846 h 1061097"/>
              <a:gd name="connsiteX3" fmla="*/ 980524 w 1228373"/>
              <a:gd name="connsiteY3" fmla="*/ 921635 h 1061097"/>
              <a:gd name="connsiteX4" fmla="*/ 992881 w 1228373"/>
              <a:gd name="connsiteY4" fmla="*/ 662143 h 1061097"/>
              <a:gd name="connsiteX5" fmla="*/ 1227659 w 1228373"/>
              <a:gd name="connsiteY5" fmla="*/ 7235 h 1061097"/>
              <a:gd name="connsiteX6" fmla="*/ 906384 w 1228373"/>
              <a:gd name="connsiteY6" fmla="*/ 328511 h 1061097"/>
              <a:gd name="connsiteX7" fmla="*/ 819886 w 1228373"/>
              <a:gd name="connsiteY7" fmla="*/ 588003 h 1061097"/>
              <a:gd name="connsiteX8" fmla="*/ 436827 w 1228373"/>
              <a:gd name="connsiteY8" fmla="*/ 415008 h 1061097"/>
              <a:gd name="connsiteX9" fmla="*/ 585108 w 1228373"/>
              <a:gd name="connsiteY9" fmla="*/ 723927 h 1061097"/>
              <a:gd name="connsiteX10" fmla="*/ 251475 w 1228373"/>
              <a:gd name="connsiteY10" fmla="*/ 785711 h 1061097"/>
              <a:gd name="connsiteX11" fmla="*/ 4341 w 1228373"/>
              <a:gd name="connsiteY11" fmla="*/ 1057560 h 1061097"/>
              <a:gd name="connsiteX0" fmla="*/ 4341 w 1230567"/>
              <a:gd name="connsiteY0" fmla="*/ 1072495 h 1076032"/>
              <a:gd name="connsiteX1" fmla="*/ 461540 w 1230567"/>
              <a:gd name="connsiteY1" fmla="*/ 961284 h 1076032"/>
              <a:gd name="connsiteX2" fmla="*/ 770459 w 1230567"/>
              <a:gd name="connsiteY2" fmla="*/ 1047781 h 1076032"/>
              <a:gd name="connsiteX3" fmla="*/ 980524 w 1230567"/>
              <a:gd name="connsiteY3" fmla="*/ 936570 h 1076032"/>
              <a:gd name="connsiteX4" fmla="*/ 992881 w 1230567"/>
              <a:gd name="connsiteY4" fmla="*/ 677078 h 1076032"/>
              <a:gd name="connsiteX5" fmla="*/ 1227659 w 1230567"/>
              <a:gd name="connsiteY5" fmla="*/ 22170 h 1076032"/>
              <a:gd name="connsiteX6" fmla="*/ 807530 w 1230567"/>
              <a:gd name="connsiteY6" fmla="*/ 195165 h 1076032"/>
              <a:gd name="connsiteX7" fmla="*/ 819886 w 1230567"/>
              <a:gd name="connsiteY7" fmla="*/ 602938 h 1076032"/>
              <a:gd name="connsiteX8" fmla="*/ 436827 w 1230567"/>
              <a:gd name="connsiteY8" fmla="*/ 429943 h 1076032"/>
              <a:gd name="connsiteX9" fmla="*/ 585108 w 1230567"/>
              <a:gd name="connsiteY9" fmla="*/ 738862 h 1076032"/>
              <a:gd name="connsiteX10" fmla="*/ 251475 w 1230567"/>
              <a:gd name="connsiteY10" fmla="*/ 800646 h 1076032"/>
              <a:gd name="connsiteX11" fmla="*/ 4341 w 1230567"/>
              <a:gd name="connsiteY11" fmla="*/ 1072495 h 1076032"/>
              <a:gd name="connsiteX0" fmla="*/ 4341 w 1231061"/>
              <a:gd name="connsiteY0" fmla="*/ 1053601 h 1057138"/>
              <a:gd name="connsiteX1" fmla="*/ 461540 w 1231061"/>
              <a:gd name="connsiteY1" fmla="*/ 942390 h 1057138"/>
              <a:gd name="connsiteX2" fmla="*/ 770459 w 1231061"/>
              <a:gd name="connsiteY2" fmla="*/ 1028887 h 1057138"/>
              <a:gd name="connsiteX3" fmla="*/ 980524 w 1231061"/>
              <a:gd name="connsiteY3" fmla="*/ 917676 h 1057138"/>
              <a:gd name="connsiteX4" fmla="*/ 992881 w 1231061"/>
              <a:gd name="connsiteY4" fmla="*/ 658184 h 1057138"/>
              <a:gd name="connsiteX5" fmla="*/ 1005238 w 1231061"/>
              <a:gd name="connsiteY5" fmla="*/ 312196 h 1057138"/>
              <a:gd name="connsiteX6" fmla="*/ 1227659 w 1231061"/>
              <a:gd name="connsiteY6" fmla="*/ 3276 h 1057138"/>
              <a:gd name="connsiteX7" fmla="*/ 807530 w 1231061"/>
              <a:gd name="connsiteY7" fmla="*/ 176271 h 1057138"/>
              <a:gd name="connsiteX8" fmla="*/ 819886 w 1231061"/>
              <a:gd name="connsiteY8" fmla="*/ 584044 h 1057138"/>
              <a:gd name="connsiteX9" fmla="*/ 436827 w 1231061"/>
              <a:gd name="connsiteY9" fmla="*/ 411049 h 1057138"/>
              <a:gd name="connsiteX10" fmla="*/ 585108 w 1231061"/>
              <a:gd name="connsiteY10" fmla="*/ 719968 h 1057138"/>
              <a:gd name="connsiteX11" fmla="*/ 251475 w 1231061"/>
              <a:gd name="connsiteY11" fmla="*/ 781752 h 1057138"/>
              <a:gd name="connsiteX12" fmla="*/ 4341 w 1231061"/>
              <a:gd name="connsiteY12" fmla="*/ 1053601 h 1057138"/>
              <a:gd name="connsiteX0" fmla="*/ 4341 w 1231061"/>
              <a:gd name="connsiteY0" fmla="*/ 1053601 h 1057138"/>
              <a:gd name="connsiteX1" fmla="*/ 461540 w 1231061"/>
              <a:gd name="connsiteY1" fmla="*/ 942390 h 1057138"/>
              <a:gd name="connsiteX2" fmla="*/ 770459 w 1231061"/>
              <a:gd name="connsiteY2" fmla="*/ 1028887 h 1057138"/>
              <a:gd name="connsiteX3" fmla="*/ 1029951 w 1231061"/>
              <a:gd name="connsiteY3" fmla="*/ 930033 h 1057138"/>
              <a:gd name="connsiteX4" fmla="*/ 992881 w 1231061"/>
              <a:gd name="connsiteY4" fmla="*/ 658184 h 1057138"/>
              <a:gd name="connsiteX5" fmla="*/ 1005238 w 1231061"/>
              <a:gd name="connsiteY5" fmla="*/ 312196 h 1057138"/>
              <a:gd name="connsiteX6" fmla="*/ 1227659 w 1231061"/>
              <a:gd name="connsiteY6" fmla="*/ 3276 h 1057138"/>
              <a:gd name="connsiteX7" fmla="*/ 807530 w 1231061"/>
              <a:gd name="connsiteY7" fmla="*/ 176271 h 1057138"/>
              <a:gd name="connsiteX8" fmla="*/ 819886 w 1231061"/>
              <a:gd name="connsiteY8" fmla="*/ 584044 h 1057138"/>
              <a:gd name="connsiteX9" fmla="*/ 436827 w 1231061"/>
              <a:gd name="connsiteY9" fmla="*/ 411049 h 1057138"/>
              <a:gd name="connsiteX10" fmla="*/ 585108 w 1231061"/>
              <a:gd name="connsiteY10" fmla="*/ 719968 h 1057138"/>
              <a:gd name="connsiteX11" fmla="*/ 251475 w 1231061"/>
              <a:gd name="connsiteY11" fmla="*/ 781752 h 1057138"/>
              <a:gd name="connsiteX12" fmla="*/ 4341 w 1231061"/>
              <a:gd name="connsiteY12" fmla="*/ 1053601 h 1057138"/>
              <a:gd name="connsiteX0" fmla="*/ 4341 w 1231061"/>
              <a:gd name="connsiteY0" fmla="*/ 1053601 h 1057138"/>
              <a:gd name="connsiteX1" fmla="*/ 461540 w 1231061"/>
              <a:gd name="connsiteY1" fmla="*/ 942390 h 1057138"/>
              <a:gd name="connsiteX2" fmla="*/ 770459 w 1231061"/>
              <a:gd name="connsiteY2" fmla="*/ 1028887 h 1057138"/>
              <a:gd name="connsiteX3" fmla="*/ 1029951 w 1231061"/>
              <a:gd name="connsiteY3" fmla="*/ 930033 h 1057138"/>
              <a:gd name="connsiteX4" fmla="*/ 992881 w 1231061"/>
              <a:gd name="connsiteY4" fmla="*/ 658184 h 1057138"/>
              <a:gd name="connsiteX5" fmla="*/ 1005238 w 1231061"/>
              <a:gd name="connsiteY5" fmla="*/ 312196 h 1057138"/>
              <a:gd name="connsiteX6" fmla="*/ 1227659 w 1231061"/>
              <a:gd name="connsiteY6" fmla="*/ 3276 h 1057138"/>
              <a:gd name="connsiteX7" fmla="*/ 807530 w 1231061"/>
              <a:gd name="connsiteY7" fmla="*/ 176271 h 1057138"/>
              <a:gd name="connsiteX8" fmla="*/ 819886 w 1231061"/>
              <a:gd name="connsiteY8" fmla="*/ 584044 h 1057138"/>
              <a:gd name="connsiteX9" fmla="*/ 436827 w 1231061"/>
              <a:gd name="connsiteY9" fmla="*/ 411049 h 1057138"/>
              <a:gd name="connsiteX10" fmla="*/ 585108 w 1231061"/>
              <a:gd name="connsiteY10" fmla="*/ 719968 h 1057138"/>
              <a:gd name="connsiteX11" fmla="*/ 251475 w 1231061"/>
              <a:gd name="connsiteY11" fmla="*/ 781752 h 1057138"/>
              <a:gd name="connsiteX12" fmla="*/ 4341 w 1231061"/>
              <a:gd name="connsiteY12" fmla="*/ 1053601 h 1057138"/>
              <a:gd name="connsiteX0" fmla="*/ 4341 w 1088125"/>
              <a:gd name="connsiteY0" fmla="*/ 1029559 h 1033096"/>
              <a:gd name="connsiteX1" fmla="*/ 461540 w 1088125"/>
              <a:gd name="connsiteY1" fmla="*/ 918348 h 1033096"/>
              <a:gd name="connsiteX2" fmla="*/ 770459 w 1088125"/>
              <a:gd name="connsiteY2" fmla="*/ 1004845 h 1033096"/>
              <a:gd name="connsiteX3" fmla="*/ 1029951 w 1088125"/>
              <a:gd name="connsiteY3" fmla="*/ 905991 h 1033096"/>
              <a:gd name="connsiteX4" fmla="*/ 992881 w 1088125"/>
              <a:gd name="connsiteY4" fmla="*/ 634142 h 1033096"/>
              <a:gd name="connsiteX5" fmla="*/ 1005238 w 1088125"/>
              <a:gd name="connsiteY5" fmla="*/ 288154 h 1033096"/>
              <a:gd name="connsiteX6" fmla="*/ 1079377 w 1088125"/>
              <a:gd name="connsiteY6" fmla="*/ 3947 h 1033096"/>
              <a:gd name="connsiteX7" fmla="*/ 807530 w 1088125"/>
              <a:gd name="connsiteY7" fmla="*/ 152229 h 1033096"/>
              <a:gd name="connsiteX8" fmla="*/ 819886 w 1088125"/>
              <a:gd name="connsiteY8" fmla="*/ 560002 h 1033096"/>
              <a:gd name="connsiteX9" fmla="*/ 436827 w 1088125"/>
              <a:gd name="connsiteY9" fmla="*/ 387007 h 1033096"/>
              <a:gd name="connsiteX10" fmla="*/ 585108 w 1088125"/>
              <a:gd name="connsiteY10" fmla="*/ 695926 h 1033096"/>
              <a:gd name="connsiteX11" fmla="*/ 251475 w 1088125"/>
              <a:gd name="connsiteY11" fmla="*/ 757710 h 1033096"/>
              <a:gd name="connsiteX12" fmla="*/ 4341 w 1088125"/>
              <a:gd name="connsiteY12" fmla="*/ 1029559 h 1033096"/>
              <a:gd name="connsiteX0" fmla="*/ 4341 w 1161067"/>
              <a:gd name="connsiteY0" fmla="*/ 1176127 h 1179664"/>
              <a:gd name="connsiteX1" fmla="*/ 461540 w 1161067"/>
              <a:gd name="connsiteY1" fmla="*/ 1064916 h 1179664"/>
              <a:gd name="connsiteX2" fmla="*/ 770459 w 1161067"/>
              <a:gd name="connsiteY2" fmla="*/ 1151413 h 1179664"/>
              <a:gd name="connsiteX3" fmla="*/ 1029951 w 1161067"/>
              <a:gd name="connsiteY3" fmla="*/ 1052559 h 1179664"/>
              <a:gd name="connsiteX4" fmla="*/ 992881 w 1161067"/>
              <a:gd name="connsiteY4" fmla="*/ 780710 h 1179664"/>
              <a:gd name="connsiteX5" fmla="*/ 1005238 w 1161067"/>
              <a:gd name="connsiteY5" fmla="*/ 434722 h 1179664"/>
              <a:gd name="connsiteX6" fmla="*/ 1156231 w 1161067"/>
              <a:gd name="connsiteY6" fmla="*/ 1753 h 1179664"/>
              <a:gd name="connsiteX7" fmla="*/ 807530 w 1161067"/>
              <a:gd name="connsiteY7" fmla="*/ 298797 h 1179664"/>
              <a:gd name="connsiteX8" fmla="*/ 819886 w 1161067"/>
              <a:gd name="connsiteY8" fmla="*/ 706570 h 1179664"/>
              <a:gd name="connsiteX9" fmla="*/ 436827 w 1161067"/>
              <a:gd name="connsiteY9" fmla="*/ 533575 h 1179664"/>
              <a:gd name="connsiteX10" fmla="*/ 585108 w 1161067"/>
              <a:gd name="connsiteY10" fmla="*/ 842494 h 1179664"/>
              <a:gd name="connsiteX11" fmla="*/ 251475 w 1161067"/>
              <a:gd name="connsiteY11" fmla="*/ 904278 h 1179664"/>
              <a:gd name="connsiteX12" fmla="*/ 4341 w 1161067"/>
              <a:gd name="connsiteY12" fmla="*/ 1176127 h 1179664"/>
              <a:gd name="connsiteX0" fmla="*/ 4341 w 1161067"/>
              <a:gd name="connsiteY0" fmla="*/ 1176127 h 1181662"/>
              <a:gd name="connsiteX1" fmla="*/ 461540 w 1161067"/>
              <a:gd name="connsiteY1" fmla="*/ 1091964 h 1181662"/>
              <a:gd name="connsiteX2" fmla="*/ 770459 w 1161067"/>
              <a:gd name="connsiteY2" fmla="*/ 1151413 h 1181662"/>
              <a:gd name="connsiteX3" fmla="*/ 1029951 w 1161067"/>
              <a:gd name="connsiteY3" fmla="*/ 1052559 h 1181662"/>
              <a:gd name="connsiteX4" fmla="*/ 992881 w 1161067"/>
              <a:gd name="connsiteY4" fmla="*/ 780710 h 1181662"/>
              <a:gd name="connsiteX5" fmla="*/ 1005238 w 1161067"/>
              <a:gd name="connsiteY5" fmla="*/ 434722 h 1181662"/>
              <a:gd name="connsiteX6" fmla="*/ 1156231 w 1161067"/>
              <a:gd name="connsiteY6" fmla="*/ 1753 h 1181662"/>
              <a:gd name="connsiteX7" fmla="*/ 807530 w 1161067"/>
              <a:gd name="connsiteY7" fmla="*/ 298797 h 1181662"/>
              <a:gd name="connsiteX8" fmla="*/ 819886 w 1161067"/>
              <a:gd name="connsiteY8" fmla="*/ 706570 h 1181662"/>
              <a:gd name="connsiteX9" fmla="*/ 436827 w 1161067"/>
              <a:gd name="connsiteY9" fmla="*/ 533575 h 1181662"/>
              <a:gd name="connsiteX10" fmla="*/ 585108 w 1161067"/>
              <a:gd name="connsiteY10" fmla="*/ 842494 h 1181662"/>
              <a:gd name="connsiteX11" fmla="*/ 251475 w 1161067"/>
              <a:gd name="connsiteY11" fmla="*/ 904278 h 1181662"/>
              <a:gd name="connsiteX12" fmla="*/ 4341 w 1161067"/>
              <a:gd name="connsiteY12" fmla="*/ 1176127 h 1181662"/>
              <a:gd name="connsiteX0" fmla="*/ 19869 w 1176595"/>
              <a:gd name="connsiteY0" fmla="*/ 1176127 h 1188476"/>
              <a:gd name="connsiteX1" fmla="*/ 477068 w 1176595"/>
              <a:gd name="connsiteY1" fmla="*/ 1091964 h 1188476"/>
              <a:gd name="connsiteX2" fmla="*/ 785987 w 1176595"/>
              <a:gd name="connsiteY2" fmla="*/ 1151413 h 1188476"/>
              <a:gd name="connsiteX3" fmla="*/ 1045479 w 1176595"/>
              <a:gd name="connsiteY3" fmla="*/ 1052559 h 1188476"/>
              <a:gd name="connsiteX4" fmla="*/ 1008409 w 1176595"/>
              <a:gd name="connsiteY4" fmla="*/ 780710 h 1188476"/>
              <a:gd name="connsiteX5" fmla="*/ 1020766 w 1176595"/>
              <a:gd name="connsiteY5" fmla="*/ 434722 h 1188476"/>
              <a:gd name="connsiteX6" fmla="*/ 1171759 w 1176595"/>
              <a:gd name="connsiteY6" fmla="*/ 1753 h 1188476"/>
              <a:gd name="connsiteX7" fmla="*/ 823058 w 1176595"/>
              <a:gd name="connsiteY7" fmla="*/ 298797 h 1188476"/>
              <a:gd name="connsiteX8" fmla="*/ 835414 w 1176595"/>
              <a:gd name="connsiteY8" fmla="*/ 706570 h 1188476"/>
              <a:gd name="connsiteX9" fmla="*/ 452355 w 1176595"/>
              <a:gd name="connsiteY9" fmla="*/ 533575 h 1188476"/>
              <a:gd name="connsiteX10" fmla="*/ 600636 w 1176595"/>
              <a:gd name="connsiteY10" fmla="*/ 842494 h 1188476"/>
              <a:gd name="connsiteX11" fmla="*/ 134255 w 1176595"/>
              <a:gd name="connsiteY11" fmla="*/ 775802 h 1188476"/>
              <a:gd name="connsiteX12" fmla="*/ 19869 w 1176595"/>
              <a:gd name="connsiteY12" fmla="*/ 1176127 h 1188476"/>
              <a:gd name="connsiteX0" fmla="*/ 11703 w 1259257"/>
              <a:gd name="connsiteY0" fmla="*/ 1378985 h 1385142"/>
              <a:gd name="connsiteX1" fmla="*/ 559730 w 1259257"/>
              <a:gd name="connsiteY1" fmla="*/ 1091964 h 1385142"/>
              <a:gd name="connsiteX2" fmla="*/ 868649 w 1259257"/>
              <a:gd name="connsiteY2" fmla="*/ 1151413 h 1385142"/>
              <a:gd name="connsiteX3" fmla="*/ 1128141 w 1259257"/>
              <a:gd name="connsiteY3" fmla="*/ 1052559 h 1385142"/>
              <a:gd name="connsiteX4" fmla="*/ 1091071 w 1259257"/>
              <a:gd name="connsiteY4" fmla="*/ 780710 h 1385142"/>
              <a:gd name="connsiteX5" fmla="*/ 1103428 w 1259257"/>
              <a:gd name="connsiteY5" fmla="*/ 434722 h 1385142"/>
              <a:gd name="connsiteX6" fmla="*/ 1254421 w 1259257"/>
              <a:gd name="connsiteY6" fmla="*/ 1753 h 1385142"/>
              <a:gd name="connsiteX7" fmla="*/ 905720 w 1259257"/>
              <a:gd name="connsiteY7" fmla="*/ 298797 h 1385142"/>
              <a:gd name="connsiteX8" fmla="*/ 918076 w 1259257"/>
              <a:gd name="connsiteY8" fmla="*/ 706570 h 1385142"/>
              <a:gd name="connsiteX9" fmla="*/ 535017 w 1259257"/>
              <a:gd name="connsiteY9" fmla="*/ 533575 h 1385142"/>
              <a:gd name="connsiteX10" fmla="*/ 683298 w 1259257"/>
              <a:gd name="connsiteY10" fmla="*/ 842494 h 1385142"/>
              <a:gd name="connsiteX11" fmla="*/ 216917 w 1259257"/>
              <a:gd name="connsiteY11" fmla="*/ 775802 h 1385142"/>
              <a:gd name="connsiteX12" fmla="*/ 11703 w 1259257"/>
              <a:gd name="connsiteY12" fmla="*/ 1378985 h 1385142"/>
              <a:gd name="connsiteX0" fmla="*/ 5618 w 1253172"/>
              <a:gd name="connsiteY0" fmla="*/ 1378985 h 1382633"/>
              <a:gd name="connsiteX1" fmla="*/ 553645 w 1253172"/>
              <a:gd name="connsiteY1" fmla="*/ 1091964 h 1382633"/>
              <a:gd name="connsiteX2" fmla="*/ 862564 w 1253172"/>
              <a:gd name="connsiteY2" fmla="*/ 1151413 h 1382633"/>
              <a:gd name="connsiteX3" fmla="*/ 1122056 w 1253172"/>
              <a:gd name="connsiteY3" fmla="*/ 1052559 h 1382633"/>
              <a:gd name="connsiteX4" fmla="*/ 1084986 w 1253172"/>
              <a:gd name="connsiteY4" fmla="*/ 780710 h 1382633"/>
              <a:gd name="connsiteX5" fmla="*/ 1097343 w 1253172"/>
              <a:gd name="connsiteY5" fmla="*/ 434722 h 1382633"/>
              <a:gd name="connsiteX6" fmla="*/ 1248336 w 1253172"/>
              <a:gd name="connsiteY6" fmla="*/ 1753 h 1382633"/>
              <a:gd name="connsiteX7" fmla="*/ 899635 w 1253172"/>
              <a:gd name="connsiteY7" fmla="*/ 298797 h 1382633"/>
              <a:gd name="connsiteX8" fmla="*/ 911991 w 1253172"/>
              <a:gd name="connsiteY8" fmla="*/ 706570 h 1382633"/>
              <a:gd name="connsiteX9" fmla="*/ 528932 w 1253172"/>
              <a:gd name="connsiteY9" fmla="*/ 533575 h 1382633"/>
              <a:gd name="connsiteX10" fmla="*/ 677213 w 1253172"/>
              <a:gd name="connsiteY10" fmla="*/ 842494 h 1382633"/>
              <a:gd name="connsiteX11" fmla="*/ 287686 w 1253172"/>
              <a:gd name="connsiteY11" fmla="*/ 856945 h 1382633"/>
              <a:gd name="connsiteX12" fmla="*/ 5618 w 1253172"/>
              <a:gd name="connsiteY12" fmla="*/ 1378985 h 1382633"/>
              <a:gd name="connsiteX0" fmla="*/ 5618 w 1130348"/>
              <a:gd name="connsiteY0" fmla="*/ 1097068 h 1100716"/>
              <a:gd name="connsiteX1" fmla="*/ 553645 w 1130348"/>
              <a:gd name="connsiteY1" fmla="*/ 810047 h 1100716"/>
              <a:gd name="connsiteX2" fmla="*/ 862564 w 1130348"/>
              <a:gd name="connsiteY2" fmla="*/ 869496 h 1100716"/>
              <a:gd name="connsiteX3" fmla="*/ 1122056 w 1130348"/>
              <a:gd name="connsiteY3" fmla="*/ 770642 h 1100716"/>
              <a:gd name="connsiteX4" fmla="*/ 1084986 w 1130348"/>
              <a:gd name="connsiteY4" fmla="*/ 498793 h 1100716"/>
              <a:gd name="connsiteX5" fmla="*/ 1097343 w 1130348"/>
              <a:gd name="connsiteY5" fmla="*/ 152805 h 1100716"/>
              <a:gd name="connsiteX6" fmla="*/ 1108601 w 1130348"/>
              <a:gd name="connsiteY6" fmla="*/ 84980 h 1100716"/>
              <a:gd name="connsiteX7" fmla="*/ 899635 w 1130348"/>
              <a:gd name="connsiteY7" fmla="*/ 16880 h 1100716"/>
              <a:gd name="connsiteX8" fmla="*/ 911991 w 1130348"/>
              <a:gd name="connsiteY8" fmla="*/ 424653 h 1100716"/>
              <a:gd name="connsiteX9" fmla="*/ 528932 w 1130348"/>
              <a:gd name="connsiteY9" fmla="*/ 251658 h 1100716"/>
              <a:gd name="connsiteX10" fmla="*/ 677213 w 1130348"/>
              <a:gd name="connsiteY10" fmla="*/ 560577 h 1100716"/>
              <a:gd name="connsiteX11" fmla="*/ 287686 w 1130348"/>
              <a:gd name="connsiteY11" fmla="*/ 575028 h 1100716"/>
              <a:gd name="connsiteX12" fmla="*/ 5618 w 1130348"/>
              <a:gd name="connsiteY12" fmla="*/ 1097068 h 1100716"/>
              <a:gd name="connsiteX0" fmla="*/ 5618 w 1124327"/>
              <a:gd name="connsiteY0" fmla="*/ 1023525 h 1027173"/>
              <a:gd name="connsiteX1" fmla="*/ 553645 w 1124327"/>
              <a:gd name="connsiteY1" fmla="*/ 736504 h 1027173"/>
              <a:gd name="connsiteX2" fmla="*/ 862564 w 1124327"/>
              <a:gd name="connsiteY2" fmla="*/ 795953 h 1027173"/>
              <a:gd name="connsiteX3" fmla="*/ 1122056 w 1124327"/>
              <a:gd name="connsiteY3" fmla="*/ 697099 h 1027173"/>
              <a:gd name="connsiteX4" fmla="*/ 1084986 w 1124327"/>
              <a:gd name="connsiteY4" fmla="*/ 425250 h 1027173"/>
              <a:gd name="connsiteX5" fmla="*/ 1097343 w 1124327"/>
              <a:gd name="connsiteY5" fmla="*/ 79262 h 1027173"/>
              <a:gd name="connsiteX6" fmla="*/ 1108601 w 1124327"/>
              <a:gd name="connsiteY6" fmla="*/ 11437 h 1027173"/>
              <a:gd name="connsiteX7" fmla="*/ 990462 w 1124327"/>
              <a:gd name="connsiteY7" fmla="*/ 132672 h 1027173"/>
              <a:gd name="connsiteX8" fmla="*/ 911991 w 1124327"/>
              <a:gd name="connsiteY8" fmla="*/ 351110 h 1027173"/>
              <a:gd name="connsiteX9" fmla="*/ 528932 w 1124327"/>
              <a:gd name="connsiteY9" fmla="*/ 178115 h 1027173"/>
              <a:gd name="connsiteX10" fmla="*/ 677213 w 1124327"/>
              <a:gd name="connsiteY10" fmla="*/ 487034 h 1027173"/>
              <a:gd name="connsiteX11" fmla="*/ 287686 w 1124327"/>
              <a:gd name="connsiteY11" fmla="*/ 501485 h 1027173"/>
              <a:gd name="connsiteX12" fmla="*/ 5618 w 1124327"/>
              <a:gd name="connsiteY12" fmla="*/ 1023525 h 1027173"/>
              <a:gd name="connsiteX0" fmla="*/ 1128 w 1119837"/>
              <a:gd name="connsiteY0" fmla="*/ 1023525 h 1026261"/>
              <a:gd name="connsiteX1" fmla="*/ 549155 w 1119837"/>
              <a:gd name="connsiteY1" fmla="*/ 736504 h 1026261"/>
              <a:gd name="connsiteX2" fmla="*/ 858074 w 1119837"/>
              <a:gd name="connsiteY2" fmla="*/ 795953 h 1026261"/>
              <a:gd name="connsiteX3" fmla="*/ 1117566 w 1119837"/>
              <a:gd name="connsiteY3" fmla="*/ 697099 h 1026261"/>
              <a:gd name="connsiteX4" fmla="*/ 1080496 w 1119837"/>
              <a:gd name="connsiteY4" fmla="*/ 425250 h 1026261"/>
              <a:gd name="connsiteX5" fmla="*/ 1092853 w 1119837"/>
              <a:gd name="connsiteY5" fmla="*/ 79262 h 1026261"/>
              <a:gd name="connsiteX6" fmla="*/ 1104111 w 1119837"/>
              <a:gd name="connsiteY6" fmla="*/ 11437 h 1026261"/>
              <a:gd name="connsiteX7" fmla="*/ 985972 w 1119837"/>
              <a:gd name="connsiteY7" fmla="*/ 132672 h 1026261"/>
              <a:gd name="connsiteX8" fmla="*/ 907501 w 1119837"/>
              <a:gd name="connsiteY8" fmla="*/ 351110 h 1026261"/>
              <a:gd name="connsiteX9" fmla="*/ 524442 w 1119837"/>
              <a:gd name="connsiteY9" fmla="*/ 178115 h 1026261"/>
              <a:gd name="connsiteX10" fmla="*/ 672723 w 1119837"/>
              <a:gd name="connsiteY10" fmla="*/ 487034 h 1026261"/>
              <a:gd name="connsiteX11" fmla="*/ 410990 w 1119837"/>
              <a:gd name="connsiteY11" fmla="*/ 536157 h 1026261"/>
              <a:gd name="connsiteX12" fmla="*/ 1128 w 1119837"/>
              <a:gd name="connsiteY12" fmla="*/ 1023525 h 1026261"/>
              <a:gd name="connsiteX0" fmla="*/ 2526 w 924630"/>
              <a:gd name="connsiteY0" fmla="*/ 789485 h 801035"/>
              <a:gd name="connsiteX1" fmla="*/ 353948 w 924630"/>
              <a:gd name="connsiteY1" fmla="*/ 736504 h 801035"/>
              <a:gd name="connsiteX2" fmla="*/ 662867 w 924630"/>
              <a:gd name="connsiteY2" fmla="*/ 795953 h 801035"/>
              <a:gd name="connsiteX3" fmla="*/ 922359 w 924630"/>
              <a:gd name="connsiteY3" fmla="*/ 697099 h 801035"/>
              <a:gd name="connsiteX4" fmla="*/ 885289 w 924630"/>
              <a:gd name="connsiteY4" fmla="*/ 425250 h 801035"/>
              <a:gd name="connsiteX5" fmla="*/ 897646 w 924630"/>
              <a:gd name="connsiteY5" fmla="*/ 79262 h 801035"/>
              <a:gd name="connsiteX6" fmla="*/ 908904 w 924630"/>
              <a:gd name="connsiteY6" fmla="*/ 11437 h 801035"/>
              <a:gd name="connsiteX7" fmla="*/ 790765 w 924630"/>
              <a:gd name="connsiteY7" fmla="*/ 132672 h 801035"/>
              <a:gd name="connsiteX8" fmla="*/ 712294 w 924630"/>
              <a:gd name="connsiteY8" fmla="*/ 351110 h 801035"/>
              <a:gd name="connsiteX9" fmla="*/ 329235 w 924630"/>
              <a:gd name="connsiteY9" fmla="*/ 178115 h 801035"/>
              <a:gd name="connsiteX10" fmla="*/ 477516 w 924630"/>
              <a:gd name="connsiteY10" fmla="*/ 487034 h 801035"/>
              <a:gd name="connsiteX11" fmla="*/ 215783 w 924630"/>
              <a:gd name="connsiteY11" fmla="*/ 536157 h 801035"/>
              <a:gd name="connsiteX12" fmla="*/ 2526 w 924630"/>
              <a:gd name="connsiteY12" fmla="*/ 789485 h 801035"/>
              <a:gd name="connsiteX0" fmla="*/ 2526 w 952449"/>
              <a:gd name="connsiteY0" fmla="*/ 789485 h 797089"/>
              <a:gd name="connsiteX1" fmla="*/ 353948 w 952449"/>
              <a:gd name="connsiteY1" fmla="*/ 736504 h 797089"/>
              <a:gd name="connsiteX2" fmla="*/ 662867 w 952449"/>
              <a:gd name="connsiteY2" fmla="*/ 795953 h 797089"/>
              <a:gd name="connsiteX3" fmla="*/ 922359 w 952449"/>
              <a:gd name="connsiteY3" fmla="*/ 697099 h 797089"/>
              <a:gd name="connsiteX4" fmla="*/ 944271 w 952449"/>
              <a:gd name="connsiteY4" fmla="*/ 425250 h 797089"/>
              <a:gd name="connsiteX5" fmla="*/ 897646 w 952449"/>
              <a:gd name="connsiteY5" fmla="*/ 79262 h 797089"/>
              <a:gd name="connsiteX6" fmla="*/ 908904 w 952449"/>
              <a:gd name="connsiteY6" fmla="*/ 11437 h 797089"/>
              <a:gd name="connsiteX7" fmla="*/ 790765 w 952449"/>
              <a:gd name="connsiteY7" fmla="*/ 132672 h 797089"/>
              <a:gd name="connsiteX8" fmla="*/ 712294 w 952449"/>
              <a:gd name="connsiteY8" fmla="*/ 351110 h 797089"/>
              <a:gd name="connsiteX9" fmla="*/ 329235 w 952449"/>
              <a:gd name="connsiteY9" fmla="*/ 178115 h 797089"/>
              <a:gd name="connsiteX10" fmla="*/ 477516 w 952449"/>
              <a:gd name="connsiteY10" fmla="*/ 487034 h 797089"/>
              <a:gd name="connsiteX11" fmla="*/ 215783 w 952449"/>
              <a:gd name="connsiteY11" fmla="*/ 536157 h 797089"/>
              <a:gd name="connsiteX12" fmla="*/ 2526 w 952449"/>
              <a:gd name="connsiteY12" fmla="*/ 789485 h 79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52449" h="797089">
                <a:moveTo>
                  <a:pt x="2526" y="789485"/>
                </a:moveTo>
                <a:cubicBezTo>
                  <a:pt x="25553" y="822876"/>
                  <a:pt x="243891" y="735426"/>
                  <a:pt x="353948" y="736504"/>
                </a:cubicBezTo>
                <a:cubicBezTo>
                  <a:pt x="464005" y="737582"/>
                  <a:pt x="568132" y="802520"/>
                  <a:pt x="662867" y="795953"/>
                </a:cubicBezTo>
                <a:cubicBezTo>
                  <a:pt x="757602" y="789386"/>
                  <a:pt x="875458" y="758883"/>
                  <a:pt x="922359" y="697099"/>
                </a:cubicBezTo>
                <a:cubicBezTo>
                  <a:pt x="969260" y="635315"/>
                  <a:pt x="948390" y="528223"/>
                  <a:pt x="944271" y="425250"/>
                </a:cubicBezTo>
                <a:cubicBezTo>
                  <a:pt x="940152" y="322277"/>
                  <a:pt x="858516" y="188413"/>
                  <a:pt x="897646" y="79262"/>
                </a:cubicBezTo>
                <a:cubicBezTo>
                  <a:pt x="936776" y="-29889"/>
                  <a:pt x="926717" y="2535"/>
                  <a:pt x="908904" y="11437"/>
                </a:cubicBezTo>
                <a:cubicBezTo>
                  <a:pt x="891091" y="20339"/>
                  <a:pt x="823533" y="76060"/>
                  <a:pt x="790765" y="132672"/>
                </a:cubicBezTo>
                <a:cubicBezTo>
                  <a:pt x="757997" y="189284"/>
                  <a:pt x="789216" y="343536"/>
                  <a:pt x="712294" y="351110"/>
                </a:cubicBezTo>
                <a:cubicBezTo>
                  <a:pt x="635372" y="358684"/>
                  <a:pt x="368365" y="155461"/>
                  <a:pt x="329235" y="178115"/>
                </a:cubicBezTo>
                <a:cubicBezTo>
                  <a:pt x="290105" y="200769"/>
                  <a:pt x="496425" y="427360"/>
                  <a:pt x="477516" y="487034"/>
                </a:cubicBezTo>
                <a:cubicBezTo>
                  <a:pt x="458607" y="546708"/>
                  <a:pt x="312578" y="480552"/>
                  <a:pt x="215783" y="536157"/>
                </a:cubicBezTo>
                <a:cubicBezTo>
                  <a:pt x="118989" y="591763"/>
                  <a:pt x="-20501" y="756094"/>
                  <a:pt x="2526" y="789485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5-конечная звезда 5"/>
          <p:cNvSpPr/>
          <p:nvPr/>
        </p:nvSpPr>
        <p:spPr>
          <a:xfrm>
            <a:off x="1872512" y="3233019"/>
            <a:ext cx="934479" cy="792088"/>
          </a:xfrm>
          <a:custGeom>
            <a:avLst/>
            <a:gdLst>
              <a:gd name="connsiteX0" fmla="*/ 2 w 2088232"/>
              <a:gd name="connsiteY0" fmla="*/ 632604 h 1656184"/>
              <a:gd name="connsiteX1" fmla="*/ 797638 w 2088232"/>
              <a:gd name="connsiteY1" fmla="*/ 632609 h 1656184"/>
              <a:gd name="connsiteX2" fmla="*/ 1044116 w 2088232"/>
              <a:gd name="connsiteY2" fmla="*/ 0 h 1656184"/>
              <a:gd name="connsiteX3" fmla="*/ 1290594 w 2088232"/>
              <a:gd name="connsiteY3" fmla="*/ 632609 h 1656184"/>
              <a:gd name="connsiteX4" fmla="*/ 2088230 w 2088232"/>
              <a:gd name="connsiteY4" fmla="*/ 632604 h 1656184"/>
              <a:gd name="connsiteX5" fmla="*/ 1442926 w 2088232"/>
              <a:gd name="connsiteY5" fmla="*/ 1023574 h 1656184"/>
              <a:gd name="connsiteX6" fmla="*/ 1689414 w 2088232"/>
              <a:gd name="connsiteY6" fmla="*/ 1656180 h 1656184"/>
              <a:gd name="connsiteX7" fmla="*/ 1044116 w 2088232"/>
              <a:gd name="connsiteY7" fmla="*/ 1265203 h 1656184"/>
              <a:gd name="connsiteX8" fmla="*/ 398818 w 2088232"/>
              <a:gd name="connsiteY8" fmla="*/ 1656180 h 1656184"/>
              <a:gd name="connsiteX9" fmla="*/ 645306 w 2088232"/>
              <a:gd name="connsiteY9" fmla="*/ 1023574 h 1656184"/>
              <a:gd name="connsiteX10" fmla="*/ 2 w 2088232"/>
              <a:gd name="connsiteY10" fmla="*/ 632604 h 1656184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1044114 w 2088228"/>
              <a:gd name="connsiteY3" fmla="*/ 0 h 1656180"/>
              <a:gd name="connsiteX4" fmla="*/ 1290592 w 2088228"/>
              <a:gd name="connsiteY4" fmla="*/ 632609 h 1656180"/>
              <a:gd name="connsiteX5" fmla="*/ 2088228 w 2088228"/>
              <a:gd name="connsiteY5" fmla="*/ 632604 h 1656180"/>
              <a:gd name="connsiteX6" fmla="*/ 1442924 w 2088228"/>
              <a:gd name="connsiteY6" fmla="*/ 1023574 h 1656180"/>
              <a:gd name="connsiteX7" fmla="*/ 1689412 w 2088228"/>
              <a:gd name="connsiteY7" fmla="*/ 1656180 h 1656180"/>
              <a:gd name="connsiteX8" fmla="*/ 1044114 w 2088228"/>
              <a:gd name="connsiteY8" fmla="*/ 1265203 h 1656180"/>
              <a:gd name="connsiteX9" fmla="*/ 398816 w 2088228"/>
              <a:gd name="connsiteY9" fmla="*/ 1656180 h 1656180"/>
              <a:gd name="connsiteX10" fmla="*/ 645304 w 2088228"/>
              <a:gd name="connsiteY10" fmla="*/ 1023574 h 1656180"/>
              <a:gd name="connsiteX11" fmla="*/ 0 w 2088228"/>
              <a:gd name="connsiteY11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1044114 w 2088228"/>
              <a:gd name="connsiteY3" fmla="*/ 0 h 1656180"/>
              <a:gd name="connsiteX4" fmla="*/ 1290592 w 2088228"/>
              <a:gd name="connsiteY4" fmla="*/ 632609 h 1656180"/>
              <a:gd name="connsiteX5" fmla="*/ 2088228 w 2088228"/>
              <a:gd name="connsiteY5" fmla="*/ 632604 h 1656180"/>
              <a:gd name="connsiteX6" fmla="*/ 1442924 w 2088228"/>
              <a:gd name="connsiteY6" fmla="*/ 1023574 h 1656180"/>
              <a:gd name="connsiteX7" fmla="*/ 1689412 w 2088228"/>
              <a:gd name="connsiteY7" fmla="*/ 1656180 h 1656180"/>
              <a:gd name="connsiteX8" fmla="*/ 1044114 w 2088228"/>
              <a:gd name="connsiteY8" fmla="*/ 1265203 h 1656180"/>
              <a:gd name="connsiteX9" fmla="*/ 398816 w 2088228"/>
              <a:gd name="connsiteY9" fmla="*/ 1656180 h 1656180"/>
              <a:gd name="connsiteX10" fmla="*/ 645304 w 2088228"/>
              <a:gd name="connsiteY10" fmla="*/ 1023574 h 1656180"/>
              <a:gd name="connsiteX11" fmla="*/ 191129 w 2088228"/>
              <a:gd name="connsiteY11" fmla="*/ 847036 h 1656180"/>
              <a:gd name="connsiteX12" fmla="*/ 0 w 2088228"/>
              <a:gd name="connsiteY12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1044114 w 2088228"/>
              <a:gd name="connsiteY3" fmla="*/ 0 h 1656180"/>
              <a:gd name="connsiteX4" fmla="*/ 1290592 w 2088228"/>
              <a:gd name="connsiteY4" fmla="*/ 632609 h 1656180"/>
              <a:gd name="connsiteX5" fmla="*/ 2088228 w 2088228"/>
              <a:gd name="connsiteY5" fmla="*/ 632604 h 1656180"/>
              <a:gd name="connsiteX6" fmla="*/ 1442924 w 2088228"/>
              <a:gd name="connsiteY6" fmla="*/ 1023574 h 1656180"/>
              <a:gd name="connsiteX7" fmla="*/ 1689412 w 2088228"/>
              <a:gd name="connsiteY7" fmla="*/ 1656180 h 1656180"/>
              <a:gd name="connsiteX8" fmla="*/ 1044114 w 2088228"/>
              <a:gd name="connsiteY8" fmla="*/ 1265203 h 1656180"/>
              <a:gd name="connsiteX9" fmla="*/ 398816 w 2088228"/>
              <a:gd name="connsiteY9" fmla="*/ 1656180 h 1656180"/>
              <a:gd name="connsiteX10" fmla="*/ 645304 w 2088228"/>
              <a:gd name="connsiteY10" fmla="*/ 1023574 h 1656180"/>
              <a:gd name="connsiteX11" fmla="*/ 178772 w 2088228"/>
              <a:gd name="connsiteY11" fmla="*/ 884106 h 1656180"/>
              <a:gd name="connsiteX12" fmla="*/ 0 w 2088228"/>
              <a:gd name="connsiteY12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90592 w 2088228"/>
              <a:gd name="connsiteY5" fmla="*/ 632609 h 1656180"/>
              <a:gd name="connsiteX6" fmla="*/ 2088228 w 2088228"/>
              <a:gd name="connsiteY6" fmla="*/ 632604 h 1656180"/>
              <a:gd name="connsiteX7" fmla="*/ 1442924 w 2088228"/>
              <a:gd name="connsiteY7" fmla="*/ 1023574 h 1656180"/>
              <a:gd name="connsiteX8" fmla="*/ 1689412 w 2088228"/>
              <a:gd name="connsiteY8" fmla="*/ 1656180 h 1656180"/>
              <a:gd name="connsiteX9" fmla="*/ 1044114 w 2088228"/>
              <a:gd name="connsiteY9" fmla="*/ 1265203 h 1656180"/>
              <a:gd name="connsiteX10" fmla="*/ 398816 w 2088228"/>
              <a:gd name="connsiteY10" fmla="*/ 1656180 h 1656180"/>
              <a:gd name="connsiteX11" fmla="*/ 645304 w 2088228"/>
              <a:gd name="connsiteY11" fmla="*/ 1023574 h 1656180"/>
              <a:gd name="connsiteX12" fmla="*/ 178772 w 2088228"/>
              <a:gd name="connsiteY12" fmla="*/ 884106 h 1656180"/>
              <a:gd name="connsiteX13" fmla="*/ 0 w 2088228"/>
              <a:gd name="connsiteY13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2088228 w 2088228"/>
              <a:gd name="connsiteY7" fmla="*/ 632604 h 1656180"/>
              <a:gd name="connsiteX8" fmla="*/ 1442924 w 2088228"/>
              <a:gd name="connsiteY8" fmla="*/ 1023574 h 1656180"/>
              <a:gd name="connsiteX9" fmla="*/ 1689412 w 2088228"/>
              <a:gd name="connsiteY9" fmla="*/ 1656180 h 1656180"/>
              <a:gd name="connsiteX10" fmla="*/ 1044114 w 2088228"/>
              <a:gd name="connsiteY10" fmla="*/ 1265203 h 1656180"/>
              <a:gd name="connsiteX11" fmla="*/ 398816 w 2088228"/>
              <a:gd name="connsiteY11" fmla="*/ 1656180 h 1656180"/>
              <a:gd name="connsiteX12" fmla="*/ 645304 w 2088228"/>
              <a:gd name="connsiteY12" fmla="*/ 1023574 h 1656180"/>
              <a:gd name="connsiteX13" fmla="*/ 178772 w 2088228"/>
              <a:gd name="connsiteY13" fmla="*/ 884106 h 1656180"/>
              <a:gd name="connsiteX14" fmla="*/ 0 w 2088228"/>
              <a:gd name="connsiteY14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442924 w 2088228"/>
              <a:gd name="connsiteY9" fmla="*/ 1023574 h 1656180"/>
              <a:gd name="connsiteX10" fmla="*/ 1689412 w 2088228"/>
              <a:gd name="connsiteY10" fmla="*/ 1656180 h 1656180"/>
              <a:gd name="connsiteX11" fmla="*/ 1044114 w 2088228"/>
              <a:gd name="connsiteY11" fmla="*/ 1265203 h 1656180"/>
              <a:gd name="connsiteX12" fmla="*/ 398816 w 2088228"/>
              <a:gd name="connsiteY12" fmla="*/ 1656180 h 1656180"/>
              <a:gd name="connsiteX13" fmla="*/ 645304 w 2088228"/>
              <a:gd name="connsiteY13" fmla="*/ 1023574 h 1656180"/>
              <a:gd name="connsiteX14" fmla="*/ 178772 w 2088228"/>
              <a:gd name="connsiteY14" fmla="*/ 884106 h 1656180"/>
              <a:gd name="connsiteX15" fmla="*/ 0 w 2088228"/>
              <a:gd name="connsiteY15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89412 w 2088228"/>
              <a:gd name="connsiteY11" fmla="*/ 1656180 h 1656180"/>
              <a:gd name="connsiteX12" fmla="*/ 1044114 w 2088228"/>
              <a:gd name="connsiteY12" fmla="*/ 1265203 h 1656180"/>
              <a:gd name="connsiteX13" fmla="*/ 398816 w 2088228"/>
              <a:gd name="connsiteY13" fmla="*/ 1656180 h 1656180"/>
              <a:gd name="connsiteX14" fmla="*/ 645304 w 2088228"/>
              <a:gd name="connsiteY14" fmla="*/ 1023574 h 1656180"/>
              <a:gd name="connsiteX15" fmla="*/ 178772 w 2088228"/>
              <a:gd name="connsiteY15" fmla="*/ 884106 h 1656180"/>
              <a:gd name="connsiteX16" fmla="*/ 0 w 2088228"/>
              <a:gd name="connsiteY16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044114 w 2088228"/>
              <a:gd name="connsiteY13" fmla="*/ 1265203 h 1656180"/>
              <a:gd name="connsiteX14" fmla="*/ 398816 w 2088228"/>
              <a:gd name="connsiteY14" fmla="*/ 1656180 h 1656180"/>
              <a:gd name="connsiteX15" fmla="*/ 645304 w 2088228"/>
              <a:gd name="connsiteY15" fmla="*/ 1023574 h 1656180"/>
              <a:gd name="connsiteX16" fmla="*/ 178772 w 2088228"/>
              <a:gd name="connsiteY16" fmla="*/ 884106 h 1656180"/>
              <a:gd name="connsiteX17" fmla="*/ 0 w 2088228"/>
              <a:gd name="connsiteY17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398816 w 2088228"/>
              <a:gd name="connsiteY15" fmla="*/ 1656180 h 1656180"/>
              <a:gd name="connsiteX16" fmla="*/ 645304 w 2088228"/>
              <a:gd name="connsiteY16" fmla="*/ 1023574 h 1656180"/>
              <a:gd name="connsiteX17" fmla="*/ 178772 w 2088228"/>
              <a:gd name="connsiteY17" fmla="*/ 884106 h 1656180"/>
              <a:gd name="connsiteX18" fmla="*/ 0 w 2088228"/>
              <a:gd name="connsiteY18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645304 w 2088228"/>
              <a:gd name="connsiteY17" fmla="*/ 1023574 h 1656180"/>
              <a:gd name="connsiteX18" fmla="*/ 178772 w 2088228"/>
              <a:gd name="connsiteY18" fmla="*/ 884106 h 1656180"/>
              <a:gd name="connsiteX19" fmla="*/ 0 w 2088228"/>
              <a:gd name="connsiteY19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104565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104565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805942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192128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104565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805942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088228" h="1656180">
                <a:moveTo>
                  <a:pt x="0" y="632604"/>
                </a:moveTo>
                <a:cubicBezTo>
                  <a:pt x="109018" y="634060"/>
                  <a:pt x="218035" y="499591"/>
                  <a:pt x="327053" y="501047"/>
                </a:cubicBezTo>
                <a:lnTo>
                  <a:pt x="871776" y="817961"/>
                </a:lnTo>
                <a:cubicBezTo>
                  <a:pt x="916742" y="695847"/>
                  <a:pt x="764001" y="314242"/>
                  <a:pt x="808967" y="192128"/>
                </a:cubicBezTo>
                <a:lnTo>
                  <a:pt x="1044114" y="0"/>
                </a:lnTo>
                <a:cubicBezTo>
                  <a:pt x="1072823" y="80518"/>
                  <a:pt x="1249814" y="136323"/>
                  <a:pt x="1278523" y="216841"/>
                </a:cubicBezTo>
                <a:lnTo>
                  <a:pt x="1154668" y="805604"/>
                </a:lnTo>
                <a:cubicBezTo>
                  <a:pt x="1298926" y="802939"/>
                  <a:pt x="1616179" y="466641"/>
                  <a:pt x="1760437" y="463976"/>
                </a:cubicBezTo>
                <a:lnTo>
                  <a:pt x="2088228" y="632604"/>
                </a:lnTo>
                <a:cubicBezTo>
                  <a:pt x="1987202" y="691725"/>
                  <a:pt x="1997387" y="824985"/>
                  <a:pt x="1896361" y="884106"/>
                </a:cubicBezTo>
                <a:lnTo>
                  <a:pt x="1183432" y="986504"/>
                </a:lnTo>
                <a:cubicBezTo>
                  <a:pt x="1223367" y="1084177"/>
                  <a:pt x="1658718" y="1218920"/>
                  <a:pt x="1698653" y="1316593"/>
                </a:cubicBezTo>
                <a:lnTo>
                  <a:pt x="1689412" y="1656180"/>
                </a:lnTo>
                <a:cubicBezTo>
                  <a:pt x="1597757" y="1600649"/>
                  <a:pt x="1444319" y="1643972"/>
                  <a:pt x="1352664" y="1588441"/>
                </a:cubicBezTo>
                <a:lnTo>
                  <a:pt x="1044114" y="1104565"/>
                </a:lnTo>
                <a:cubicBezTo>
                  <a:pt x="928661" y="1179360"/>
                  <a:pt x="887349" y="1513646"/>
                  <a:pt x="771896" y="1588441"/>
                </a:cubicBezTo>
                <a:lnTo>
                  <a:pt x="398816" y="1656180"/>
                </a:lnTo>
                <a:cubicBezTo>
                  <a:pt x="432560" y="1559460"/>
                  <a:pt x="367450" y="1400956"/>
                  <a:pt x="401194" y="1304236"/>
                </a:cubicBezTo>
                <a:lnTo>
                  <a:pt x="805942" y="1023574"/>
                </a:lnTo>
                <a:cubicBezTo>
                  <a:pt x="666907" y="935896"/>
                  <a:pt x="317807" y="971784"/>
                  <a:pt x="178772" y="884106"/>
                </a:cubicBezTo>
                <a:lnTo>
                  <a:pt x="0" y="63260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 rot="13754368">
            <a:off x="3216157" y="3910913"/>
            <a:ext cx="412433" cy="411636"/>
          </a:xfrm>
          <a:custGeom>
            <a:avLst/>
            <a:gdLst>
              <a:gd name="connsiteX0" fmla="*/ 1437 w 810975"/>
              <a:gd name="connsiteY0" fmla="*/ 323402 h 706871"/>
              <a:gd name="connsiteX1" fmla="*/ 285642 w 810975"/>
              <a:gd name="connsiteY1" fmla="*/ 619964 h 706871"/>
              <a:gd name="connsiteX2" fmla="*/ 594561 w 810975"/>
              <a:gd name="connsiteY2" fmla="*/ 706461 h 706871"/>
              <a:gd name="connsiteX3" fmla="*/ 804626 w 810975"/>
              <a:gd name="connsiteY3" fmla="*/ 595250 h 706871"/>
              <a:gd name="connsiteX4" fmla="*/ 755199 w 810975"/>
              <a:gd name="connsiteY4" fmla="*/ 360472 h 706871"/>
              <a:gd name="connsiteX5" fmla="*/ 742842 w 810975"/>
              <a:gd name="connsiteY5" fmla="*/ 150407 h 706871"/>
              <a:gd name="connsiteX6" fmla="*/ 730486 w 810975"/>
              <a:gd name="connsiteY6" fmla="*/ 2126 h 706871"/>
              <a:gd name="connsiteX7" fmla="*/ 643988 w 810975"/>
              <a:gd name="connsiteY7" fmla="*/ 261618 h 706871"/>
              <a:gd name="connsiteX8" fmla="*/ 260929 w 810975"/>
              <a:gd name="connsiteY8" fmla="*/ 88623 h 706871"/>
              <a:gd name="connsiteX9" fmla="*/ 409210 w 810975"/>
              <a:gd name="connsiteY9" fmla="*/ 397542 h 706871"/>
              <a:gd name="connsiteX10" fmla="*/ 1437 w 810975"/>
              <a:gd name="connsiteY10" fmla="*/ 323402 h 706871"/>
              <a:gd name="connsiteX0" fmla="*/ 871 w 983403"/>
              <a:gd name="connsiteY0" fmla="*/ 731175 h 737263"/>
              <a:gd name="connsiteX1" fmla="*/ 458070 w 983403"/>
              <a:gd name="connsiteY1" fmla="*/ 619964 h 737263"/>
              <a:gd name="connsiteX2" fmla="*/ 766989 w 983403"/>
              <a:gd name="connsiteY2" fmla="*/ 706461 h 737263"/>
              <a:gd name="connsiteX3" fmla="*/ 977054 w 983403"/>
              <a:gd name="connsiteY3" fmla="*/ 595250 h 737263"/>
              <a:gd name="connsiteX4" fmla="*/ 927627 w 983403"/>
              <a:gd name="connsiteY4" fmla="*/ 360472 h 737263"/>
              <a:gd name="connsiteX5" fmla="*/ 915270 w 983403"/>
              <a:gd name="connsiteY5" fmla="*/ 150407 h 737263"/>
              <a:gd name="connsiteX6" fmla="*/ 902914 w 983403"/>
              <a:gd name="connsiteY6" fmla="*/ 2126 h 737263"/>
              <a:gd name="connsiteX7" fmla="*/ 816416 w 983403"/>
              <a:gd name="connsiteY7" fmla="*/ 261618 h 737263"/>
              <a:gd name="connsiteX8" fmla="*/ 433357 w 983403"/>
              <a:gd name="connsiteY8" fmla="*/ 88623 h 737263"/>
              <a:gd name="connsiteX9" fmla="*/ 581638 w 983403"/>
              <a:gd name="connsiteY9" fmla="*/ 397542 h 737263"/>
              <a:gd name="connsiteX10" fmla="*/ 871 w 983403"/>
              <a:gd name="connsiteY10" fmla="*/ 731175 h 737263"/>
              <a:gd name="connsiteX0" fmla="*/ 4341 w 986873"/>
              <a:gd name="connsiteY0" fmla="*/ 731175 h 734712"/>
              <a:gd name="connsiteX1" fmla="*/ 461540 w 986873"/>
              <a:gd name="connsiteY1" fmla="*/ 619964 h 734712"/>
              <a:gd name="connsiteX2" fmla="*/ 770459 w 986873"/>
              <a:gd name="connsiteY2" fmla="*/ 706461 h 734712"/>
              <a:gd name="connsiteX3" fmla="*/ 980524 w 986873"/>
              <a:gd name="connsiteY3" fmla="*/ 595250 h 734712"/>
              <a:gd name="connsiteX4" fmla="*/ 931097 w 986873"/>
              <a:gd name="connsiteY4" fmla="*/ 360472 h 734712"/>
              <a:gd name="connsiteX5" fmla="*/ 918740 w 986873"/>
              <a:gd name="connsiteY5" fmla="*/ 150407 h 734712"/>
              <a:gd name="connsiteX6" fmla="*/ 906384 w 986873"/>
              <a:gd name="connsiteY6" fmla="*/ 2126 h 734712"/>
              <a:gd name="connsiteX7" fmla="*/ 819886 w 986873"/>
              <a:gd name="connsiteY7" fmla="*/ 261618 h 734712"/>
              <a:gd name="connsiteX8" fmla="*/ 436827 w 986873"/>
              <a:gd name="connsiteY8" fmla="*/ 88623 h 734712"/>
              <a:gd name="connsiteX9" fmla="*/ 585108 w 986873"/>
              <a:gd name="connsiteY9" fmla="*/ 397542 h 734712"/>
              <a:gd name="connsiteX10" fmla="*/ 251475 w 986873"/>
              <a:gd name="connsiteY10" fmla="*/ 459326 h 734712"/>
              <a:gd name="connsiteX11" fmla="*/ 4341 w 986873"/>
              <a:gd name="connsiteY11" fmla="*/ 731175 h 734712"/>
              <a:gd name="connsiteX0" fmla="*/ 4341 w 1004473"/>
              <a:gd name="connsiteY0" fmla="*/ 731109 h 734646"/>
              <a:gd name="connsiteX1" fmla="*/ 461540 w 1004473"/>
              <a:gd name="connsiteY1" fmla="*/ 619898 h 734646"/>
              <a:gd name="connsiteX2" fmla="*/ 770459 w 1004473"/>
              <a:gd name="connsiteY2" fmla="*/ 706395 h 734646"/>
              <a:gd name="connsiteX3" fmla="*/ 980524 w 1004473"/>
              <a:gd name="connsiteY3" fmla="*/ 595184 h 734646"/>
              <a:gd name="connsiteX4" fmla="*/ 992881 w 1004473"/>
              <a:gd name="connsiteY4" fmla="*/ 335692 h 734646"/>
              <a:gd name="connsiteX5" fmla="*/ 918740 w 1004473"/>
              <a:gd name="connsiteY5" fmla="*/ 150341 h 734646"/>
              <a:gd name="connsiteX6" fmla="*/ 906384 w 1004473"/>
              <a:gd name="connsiteY6" fmla="*/ 2060 h 734646"/>
              <a:gd name="connsiteX7" fmla="*/ 819886 w 1004473"/>
              <a:gd name="connsiteY7" fmla="*/ 261552 h 734646"/>
              <a:gd name="connsiteX8" fmla="*/ 436827 w 1004473"/>
              <a:gd name="connsiteY8" fmla="*/ 88557 h 734646"/>
              <a:gd name="connsiteX9" fmla="*/ 585108 w 1004473"/>
              <a:gd name="connsiteY9" fmla="*/ 397476 h 734646"/>
              <a:gd name="connsiteX10" fmla="*/ 251475 w 1004473"/>
              <a:gd name="connsiteY10" fmla="*/ 459260 h 734646"/>
              <a:gd name="connsiteX11" fmla="*/ 4341 w 1004473"/>
              <a:gd name="connsiteY11" fmla="*/ 731109 h 734646"/>
              <a:gd name="connsiteX0" fmla="*/ 4341 w 1228373"/>
              <a:gd name="connsiteY0" fmla="*/ 1057560 h 1061097"/>
              <a:gd name="connsiteX1" fmla="*/ 461540 w 1228373"/>
              <a:gd name="connsiteY1" fmla="*/ 946349 h 1061097"/>
              <a:gd name="connsiteX2" fmla="*/ 770459 w 1228373"/>
              <a:gd name="connsiteY2" fmla="*/ 1032846 h 1061097"/>
              <a:gd name="connsiteX3" fmla="*/ 980524 w 1228373"/>
              <a:gd name="connsiteY3" fmla="*/ 921635 h 1061097"/>
              <a:gd name="connsiteX4" fmla="*/ 992881 w 1228373"/>
              <a:gd name="connsiteY4" fmla="*/ 662143 h 1061097"/>
              <a:gd name="connsiteX5" fmla="*/ 1227659 w 1228373"/>
              <a:gd name="connsiteY5" fmla="*/ 7235 h 1061097"/>
              <a:gd name="connsiteX6" fmla="*/ 906384 w 1228373"/>
              <a:gd name="connsiteY6" fmla="*/ 328511 h 1061097"/>
              <a:gd name="connsiteX7" fmla="*/ 819886 w 1228373"/>
              <a:gd name="connsiteY7" fmla="*/ 588003 h 1061097"/>
              <a:gd name="connsiteX8" fmla="*/ 436827 w 1228373"/>
              <a:gd name="connsiteY8" fmla="*/ 415008 h 1061097"/>
              <a:gd name="connsiteX9" fmla="*/ 585108 w 1228373"/>
              <a:gd name="connsiteY9" fmla="*/ 723927 h 1061097"/>
              <a:gd name="connsiteX10" fmla="*/ 251475 w 1228373"/>
              <a:gd name="connsiteY10" fmla="*/ 785711 h 1061097"/>
              <a:gd name="connsiteX11" fmla="*/ 4341 w 1228373"/>
              <a:gd name="connsiteY11" fmla="*/ 1057560 h 1061097"/>
              <a:gd name="connsiteX0" fmla="*/ 4341 w 1230567"/>
              <a:gd name="connsiteY0" fmla="*/ 1072495 h 1076032"/>
              <a:gd name="connsiteX1" fmla="*/ 461540 w 1230567"/>
              <a:gd name="connsiteY1" fmla="*/ 961284 h 1076032"/>
              <a:gd name="connsiteX2" fmla="*/ 770459 w 1230567"/>
              <a:gd name="connsiteY2" fmla="*/ 1047781 h 1076032"/>
              <a:gd name="connsiteX3" fmla="*/ 980524 w 1230567"/>
              <a:gd name="connsiteY3" fmla="*/ 936570 h 1076032"/>
              <a:gd name="connsiteX4" fmla="*/ 992881 w 1230567"/>
              <a:gd name="connsiteY4" fmla="*/ 677078 h 1076032"/>
              <a:gd name="connsiteX5" fmla="*/ 1227659 w 1230567"/>
              <a:gd name="connsiteY5" fmla="*/ 22170 h 1076032"/>
              <a:gd name="connsiteX6" fmla="*/ 807530 w 1230567"/>
              <a:gd name="connsiteY6" fmla="*/ 195165 h 1076032"/>
              <a:gd name="connsiteX7" fmla="*/ 819886 w 1230567"/>
              <a:gd name="connsiteY7" fmla="*/ 602938 h 1076032"/>
              <a:gd name="connsiteX8" fmla="*/ 436827 w 1230567"/>
              <a:gd name="connsiteY8" fmla="*/ 429943 h 1076032"/>
              <a:gd name="connsiteX9" fmla="*/ 585108 w 1230567"/>
              <a:gd name="connsiteY9" fmla="*/ 738862 h 1076032"/>
              <a:gd name="connsiteX10" fmla="*/ 251475 w 1230567"/>
              <a:gd name="connsiteY10" fmla="*/ 800646 h 1076032"/>
              <a:gd name="connsiteX11" fmla="*/ 4341 w 1230567"/>
              <a:gd name="connsiteY11" fmla="*/ 1072495 h 1076032"/>
              <a:gd name="connsiteX0" fmla="*/ 4341 w 1231061"/>
              <a:gd name="connsiteY0" fmla="*/ 1053601 h 1057138"/>
              <a:gd name="connsiteX1" fmla="*/ 461540 w 1231061"/>
              <a:gd name="connsiteY1" fmla="*/ 942390 h 1057138"/>
              <a:gd name="connsiteX2" fmla="*/ 770459 w 1231061"/>
              <a:gd name="connsiteY2" fmla="*/ 1028887 h 1057138"/>
              <a:gd name="connsiteX3" fmla="*/ 980524 w 1231061"/>
              <a:gd name="connsiteY3" fmla="*/ 917676 h 1057138"/>
              <a:gd name="connsiteX4" fmla="*/ 992881 w 1231061"/>
              <a:gd name="connsiteY4" fmla="*/ 658184 h 1057138"/>
              <a:gd name="connsiteX5" fmla="*/ 1005238 w 1231061"/>
              <a:gd name="connsiteY5" fmla="*/ 312196 h 1057138"/>
              <a:gd name="connsiteX6" fmla="*/ 1227659 w 1231061"/>
              <a:gd name="connsiteY6" fmla="*/ 3276 h 1057138"/>
              <a:gd name="connsiteX7" fmla="*/ 807530 w 1231061"/>
              <a:gd name="connsiteY7" fmla="*/ 176271 h 1057138"/>
              <a:gd name="connsiteX8" fmla="*/ 819886 w 1231061"/>
              <a:gd name="connsiteY8" fmla="*/ 584044 h 1057138"/>
              <a:gd name="connsiteX9" fmla="*/ 436827 w 1231061"/>
              <a:gd name="connsiteY9" fmla="*/ 411049 h 1057138"/>
              <a:gd name="connsiteX10" fmla="*/ 585108 w 1231061"/>
              <a:gd name="connsiteY10" fmla="*/ 719968 h 1057138"/>
              <a:gd name="connsiteX11" fmla="*/ 251475 w 1231061"/>
              <a:gd name="connsiteY11" fmla="*/ 781752 h 1057138"/>
              <a:gd name="connsiteX12" fmla="*/ 4341 w 1231061"/>
              <a:gd name="connsiteY12" fmla="*/ 1053601 h 1057138"/>
              <a:gd name="connsiteX0" fmla="*/ 4341 w 1231061"/>
              <a:gd name="connsiteY0" fmla="*/ 1053601 h 1057138"/>
              <a:gd name="connsiteX1" fmla="*/ 461540 w 1231061"/>
              <a:gd name="connsiteY1" fmla="*/ 942390 h 1057138"/>
              <a:gd name="connsiteX2" fmla="*/ 770459 w 1231061"/>
              <a:gd name="connsiteY2" fmla="*/ 1028887 h 1057138"/>
              <a:gd name="connsiteX3" fmla="*/ 1029951 w 1231061"/>
              <a:gd name="connsiteY3" fmla="*/ 930033 h 1057138"/>
              <a:gd name="connsiteX4" fmla="*/ 992881 w 1231061"/>
              <a:gd name="connsiteY4" fmla="*/ 658184 h 1057138"/>
              <a:gd name="connsiteX5" fmla="*/ 1005238 w 1231061"/>
              <a:gd name="connsiteY5" fmla="*/ 312196 h 1057138"/>
              <a:gd name="connsiteX6" fmla="*/ 1227659 w 1231061"/>
              <a:gd name="connsiteY6" fmla="*/ 3276 h 1057138"/>
              <a:gd name="connsiteX7" fmla="*/ 807530 w 1231061"/>
              <a:gd name="connsiteY7" fmla="*/ 176271 h 1057138"/>
              <a:gd name="connsiteX8" fmla="*/ 819886 w 1231061"/>
              <a:gd name="connsiteY8" fmla="*/ 584044 h 1057138"/>
              <a:gd name="connsiteX9" fmla="*/ 436827 w 1231061"/>
              <a:gd name="connsiteY9" fmla="*/ 411049 h 1057138"/>
              <a:gd name="connsiteX10" fmla="*/ 585108 w 1231061"/>
              <a:gd name="connsiteY10" fmla="*/ 719968 h 1057138"/>
              <a:gd name="connsiteX11" fmla="*/ 251475 w 1231061"/>
              <a:gd name="connsiteY11" fmla="*/ 781752 h 1057138"/>
              <a:gd name="connsiteX12" fmla="*/ 4341 w 1231061"/>
              <a:gd name="connsiteY12" fmla="*/ 1053601 h 1057138"/>
              <a:gd name="connsiteX0" fmla="*/ 4341 w 1231061"/>
              <a:gd name="connsiteY0" fmla="*/ 1053601 h 1057138"/>
              <a:gd name="connsiteX1" fmla="*/ 461540 w 1231061"/>
              <a:gd name="connsiteY1" fmla="*/ 942390 h 1057138"/>
              <a:gd name="connsiteX2" fmla="*/ 770459 w 1231061"/>
              <a:gd name="connsiteY2" fmla="*/ 1028887 h 1057138"/>
              <a:gd name="connsiteX3" fmla="*/ 1029951 w 1231061"/>
              <a:gd name="connsiteY3" fmla="*/ 930033 h 1057138"/>
              <a:gd name="connsiteX4" fmla="*/ 992881 w 1231061"/>
              <a:gd name="connsiteY4" fmla="*/ 658184 h 1057138"/>
              <a:gd name="connsiteX5" fmla="*/ 1005238 w 1231061"/>
              <a:gd name="connsiteY5" fmla="*/ 312196 h 1057138"/>
              <a:gd name="connsiteX6" fmla="*/ 1227659 w 1231061"/>
              <a:gd name="connsiteY6" fmla="*/ 3276 h 1057138"/>
              <a:gd name="connsiteX7" fmla="*/ 807530 w 1231061"/>
              <a:gd name="connsiteY7" fmla="*/ 176271 h 1057138"/>
              <a:gd name="connsiteX8" fmla="*/ 819886 w 1231061"/>
              <a:gd name="connsiteY8" fmla="*/ 584044 h 1057138"/>
              <a:gd name="connsiteX9" fmla="*/ 436827 w 1231061"/>
              <a:gd name="connsiteY9" fmla="*/ 411049 h 1057138"/>
              <a:gd name="connsiteX10" fmla="*/ 585108 w 1231061"/>
              <a:gd name="connsiteY10" fmla="*/ 719968 h 1057138"/>
              <a:gd name="connsiteX11" fmla="*/ 251475 w 1231061"/>
              <a:gd name="connsiteY11" fmla="*/ 781752 h 1057138"/>
              <a:gd name="connsiteX12" fmla="*/ 4341 w 1231061"/>
              <a:gd name="connsiteY12" fmla="*/ 1053601 h 1057138"/>
              <a:gd name="connsiteX0" fmla="*/ 4341 w 1088125"/>
              <a:gd name="connsiteY0" fmla="*/ 1029559 h 1033096"/>
              <a:gd name="connsiteX1" fmla="*/ 461540 w 1088125"/>
              <a:gd name="connsiteY1" fmla="*/ 918348 h 1033096"/>
              <a:gd name="connsiteX2" fmla="*/ 770459 w 1088125"/>
              <a:gd name="connsiteY2" fmla="*/ 1004845 h 1033096"/>
              <a:gd name="connsiteX3" fmla="*/ 1029951 w 1088125"/>
              <a:gd name="connsiteY3" fmla="*/ 905991 h 1033096"/>
              <a:gd name="connsiteX4" fmla="*/ 992881 w 1088125"/>
              <a:gd name="connsiteY4" fmla="*/ 634142 h 1033096"/>
              <a:gd name="connsiteX5" fmla="*/ 1005238 w 1088125"/>
              <a:gd name="connsiteY5" fmla="*/ 288154 h 1033096"/>
              <a:gd name="connsiteX6" fmla="*/ 1079377 w 1088125"/>
              <a:gd name="connsiteY6" fmla="*/ 3947 h 1033096"/>
              <a:gd name="connsiteX7" fmla="*/ 807530 w 1088125"/>
              <a:gd name="connsiteY7" fmla="*/ 152229 h 1033096"/>
              <a:gd name="connsiteX8" fmla="*/ 819886 w 1088125"/>
              <a:gd name="connsiteY8" fmla="*/ 560002 h 1033096"/>
              <a:gd name="connsiteX9" fmla="*/ 436827 w 1088125"/>
              <a:gd name="connsiteY9" fmla="*/ 387007 h 1033096"/>
              <a:gd name="connsiteX10" fmla="*/ 585108 w 1088125"/>
              <a:gd name="connsiteY10" fmla="*/ 695926 h 1033096"/>
              <a:gd name="connsiteX11" fmla="*/ 251475 w 1088125"/>
              <a:gd name="connsiteY11" fmla="*/ 757710 h 1033096"/>
              <a:gd name="connsiteX12" fmla="*/ 4341 w 1088125"/>
              <a:gd name="connsiteY12" fmla="*/ 1029559 h 1033096"/>
              <a:gd name="connsiteX0" fmla="*/ 4341 w 1161067"/>
              <a:gd name="connsiteY0" fmla="*/ 1176127 h 1179664"/>
              <a:gd name="connsiteX1" fmla="*/ 461540 w 1161067"/>
              <a:gd name="connsiteY1" fmla="*/ 1064916 h 1179664"/>
              <a:gd name="connsiteX2" fmla="*/ 770459 w 1161067"/>
              <a:gd name="connsiteY2" fmla="*/ 1151413 h 1179664"/>
              <a:gd name="connsiteX3" fmla="*/ 1029951 w 1161067"/>
              <a:gd name="connsiteY3" fmla="*/ 1052559 h 1179664"/>
              <a:gd name="connsiteX4" fmla="*/ 992881 w 1161067"/>
              <a:gd name="connsiteY4" fmla="*/ 780710 h 1179664"/>
              <a:gd name="connsiteX5" fmla="*/ 1005238 w 1161067"/>
              <a:gd name="connsiteY5" fmla="*/ 434722 h 1179664"/>
              <a:gd name="connsiteX6" fmla="*/ 1156231 w 1161067"/>
              <a:gd name="connsiteY6" fmla="*/ 1753 h 1179664"/>
              <a:gd name="connsiteX7" fmla="*/ 807530 w 1161067"/>
              <a:gd name="connsiteY7" fmla="*/ 298797 h 1179664"/>
              <a:gd name="connsiteX8" fmla="*/ 819886 w 1161067"/>
              <a:gd name="connsiteY8" fmla="*/ 706570 h 1179664"/>
              <a:gd name="connsiteX9" fmla="*/ 436827 w 1161067"/>
              <a:gd name="connsiteY9" fmla="*/ 533575 h 1179664"/>
              <a:gd name="connsiteX10" fmla="*/ 585108 w 1161067"/>
              <a:gd name="connsiteY10" fmla="*/ 842494 h 1179664"/>
              <a:gd name="connsiteX11" fmla="*/ 251475 w 1161067"/>
              <a:gd name="connsiteY11" fmla="*/ 904278 h 1179664"/>
              <a:gd name="connsiteX12" fmla="*/ 4341 w 1161067"/>
              <a:gd name="connsiteY12" fmla="*/ 1176127 h 1179664"/>
              <a:gd name="connsiteX0" fmla="*/ 4341 w 1161067"/>
              <a:gd name="connsiteY0" fmla="*/ 1176127 h 1181662"/>
              <a:gd name="connsiteX1" fmla="*/ 461540 w 1161067"/>
              <a:gd name="connsiteY1" fmla="*/ 1091964 h 1181662"/>
              <a:gd name="connsiteX2" fmla="*/ 770459 w 1161067"/>
              <a:gd name="connsiteY2" fmla="*/ 1151413 h 1181662"/>
              <a:gd name="connsiteX3" fmla="*/ 1029951 w 1161067"/>
              <a:gd name="connsiteY3" fmla="*/ 1052559 h 1181662"/>
              <a:gd name="connsiteX4" fmla="*/ 992881 w 1161067"/>
              <a:gd name="connsiteY4" fmla="*/ 780710 h 1181662"/>
              <a:gd name="connsiteX5" fmla="*/ 1005238 w 1161067"/>
              <a:gd name="connsiteY5" fmla="*/ 434722 h 1181662"/>
              <a:gd name="connsiteX6" fmla="*/ 1156231 w 1161067"/>
              <a:gd name="connsiteY6" fmla="*/ 1753 h 1181662"/>
              <a:gd name="connsiteX7" fmla="*/ 807530 w 1161067"/>
              <a:gd name="connsiteY7" fmla="*/ 298797 h 1181662"/>
              <a:gd name="connsiteX8" fmla="*/ 819886 w 1161067"/>
              <a:gd name="connsiteY8" fmla="*/ 706570 h 1181662"/>
              <a:gd name="connsiteX9" fmla="*/ 436827 w 1161067"/>
              <a:gd name="connsiteY9" fmla="*/ 533575 h 1181662"/>
              <a:gd name="connsiteX10" fmla="*/ 585108 w 1161067"/>
              <a:gd name="connsiteY10" fmla="*/ 842494 h 1181662"/>
              <a:gd name="connsiteX11" fmla="*/ 251475 w 1161067"/>
              <a:gd name="connsiteY11" fmla="*/ 904278 h 1181662"/>
              <a:gd name="connsiteX12" fmla="*/ 4341 w 1161067"/>
              <a:gd name="connsiteY12" fmla="*/ 1176127 h 1181662"/>
              <a:gd name="connsiteX0" fmla="*/ 19869 w 1176595"/>
              <a:gd name="connsiteY0" fmla="*/ 1176127 h 1188476"/>
              <a:gd name="connsiteX1" fmla="*/ 477068 w 1176595"/>
              <a:gd name="connsiteY1" fmla="*/ 1091964 h 1188476"/>
              <a:gd name="connsiteX2" fmla="*/ 785987 w 1176595"/>
              <a:gd name="connsiteY2" fmla="*/ 1151413 h 1188476"/>
              <a:gd name="connsiteX3" fmla="*/ 1045479 w 1176595"/>
              <a:gd name="connsiteY3" fmla="*/ 1052559 h 1188476"/>
              <a:gd name="connsiteX4" fmla="*/ 1008409 w 1176595"/>
              <a:gd name="connsiteY4" fmla="*/ 780710 h 1188476"/>
              <a:gd name="connsiteX5" fmla="*/ 1020766 w 1176595"/>
              <a:gd name="connsiteY5" fmla="*/ 434722 h 1188476"/>
              <a:gd name="connsiteX6" fmla="*/ 1171759 w 1176595"/>
              <a:gd name="connsiteY6" fmla="*/ 1753 h 1188476"/>
              <a:gd name="connsiteX7" fmla="*/ 823058 w 1176595"/>
              <a:gd name="connsiteY7" fmla="*/ 298797 h 1188476"/>
              <a:gd name="connsiteX8" fmla="*/ 835414 w 1176595"/>
              <a:gd name="connsiteY8" fmla="*/ 706570 h 1188476"/>
              <a:gd name="connsiteX9" fmla="*/ 452355 w 1176595"/>
              <a:gd name="connsiteY9" fmla="*/ 533575 h 1188476"/>
              <a:gd name="connsiteX10" fmla="*/ 600636 w 1176595"/>
              <a:gd name="connsiteY10" fmla="*/ 842494 h 1188476"/>
              <a:gd name="connsiteX11" fmla="*/ 134255 w 1176595"/>
              <a:gd name="connsiteY11" fmla="*/ 775802 h 1188476"/>
              <a:gd name="connsiteX12" fmla="*/ 19869 w 1176595"/>
              <a:gd name="connsiteY12" fmla="*/ 1176127 h 1188476"/>
              <a:gd name="connsiteX0" fmla="*/ 11703 w 1259257"/>
              <a:gd name="connsiteY0" fmla="*/ 1378985 h 1385142"/>
              <a:gd name="connsiteX1" fmla="*/ 559730 w 1259257"/>
              <a:gd name="connsiteY1" fmla="*/ 1091964 h 1385142"/>
              <a:gd name="connsiteX2" fmla="*/ 868649 w 1259257"/>
              <a:gd name="connsiteY2" fmla="*/ 1151413 h 1385142"/>
              <a:gd name="connsiteX3" fmla="*/ 1128141 w 1259257"/>
              <a:gd name="connsiteY3" fmla="*/ 1052559 h 1385142"/>
              <a:gd name="connsiteX4" fmla="*/ 1091071 w 1259257"/>
              <a:gd name="connsiteY4" fmla="*/ 780710 h 1385142"/>
              <a:gd name="connsiteX5" fmla="*/ 1103428 w 1259257"/>
              <a:gd name="connsiteY5" fmla="*/ 434722 h 1385142"/>
              <a:gd name="connsiteX6" fmla="*/ 1254421 w 1259257"/>
              <a:gd name="connsiteY6" fmla="*/ 1753 h 1385142"/>
              <a:gd name="connsiteX7" fmla="*/ 905720 w 1259257"/>
              <a:gd name="connsiteY7" fmla="*/ 298797 h 1385142"/>
              <a:gd name="connsiteX8" fmla="*/ 918076 w 1259257"/>
              <a:gd name="connsiteY8" fmla="*/ 706570 h 1385142"/>
              <a:gd name="connsiteX9" fmla="*/ 535017 w 1259257"/>
              <a:gd name="connsiteY9" fmla="*/ 533575 h 1385142"/>
              <a:gd name="connsiteX10" fmla="*/ 683298 w 1259257"/>
              <a:gd name="connsiteY10" fmla="*/ 842494 h 1385142"/>
              <a:gd name="connsiteX11" fmla="*/ 216917 w 1259257"/>
              <a:gd name="connsiteY11" fmla="*/ 775802 h 1385142"/>
              <a:gd name="connsiteX12" fmla="*/ 11703 w 1259257"/>
              <a:gd name="connsiteY12" fmla="*/ 1378985 h 1385142"/>
              <a:gd name="connsiteX0" fmla="*/ 5618 w 1253172"/>
              <a:gd name="connsiteY0" fmla="*/ 1378985 h 1382633"/>
              <a:gd name="connsiteX1" fmla="*/ 553645 w 1253172"/>
              <a:gd name="connsiteY1" fmla="*/ 1091964 h 1382633"/>
              <a:gd name="connsiteX2" fmla="*/ 862564 w 1253172"/>
              <a:gd name="connsiteY2" fmla="*/ 1151413 h 1382633"/>
              <a:gd name="connsiteX3" fmla="*/ 1122056 w 1253172"/>
              <a:gd name="connsiteY3" fmla="*/ 1052559 h 1382633"/>
              <a:gd name="connsiteX4" fmla="*/ 1084986 w 1253172"/>
              <a:gd name="connsiteY4" fmla="*/ 780710 h 1382633"/>
              <a:gd name="connsiteX5" fmla="*/ 1097343 w 1253172"/>
              <a:gd name="connsiteY5" fmla="*/ 434722 h 1382633"/>
              <a:gd name="connsiteX6" fmla="*/ 1248336 w 1253172"/>
              <a:gd name="connsiteY6" fmla="*/ 1753 h 1382633"/>
              <a:gd name="connsiteX7" fmla="*/ 899635 w 1253172"/>
              <a:gd name="connsiteY7" fmla="*/ 298797 h 1382633"/>
              <a:gd name="connsiteX8" fmla="*/ 911991 w 1253172"/>
              <a:gd name="connsiteY8" fmla="*/ 706570 h 1382633"/>
              <a:gd name="connsiteX9" fmla="*/ 528932 w 1253172"/>
              <a:gd name="connsiteY9" fmla="*/ 533575 h 1382633"/>
              <a:gd name="connsiteX10" fmla="*/ 677213 w 1253172"/>
              <a:gd name="connsiteY10" fmla="*/ 842494 h 1382633"/>
              <a:gd name="connsiteX11" fmla="*/ 287686 w 1253172"/>
              <a:gd name="connsiteY11" fmla="*/ 856945 h 1382633"/>
              <a:gd name="connsiteX12" fmla="*/ 5618 w 1253172"/>
              <a:gd name="connsiteY12" fmla="*/ 1378985 h 1382633"/>
              <a:gd name="connsiteX0" fmla="*/ 5618 w 1130348"/>
              <a:gd name="connsiteY0" fmla="*/ 1097068 h 1100716"/>
              <a:gd name="connsiteX1" fmla="*/ 553645 w 1130348"/>
              <a:gd name="connsiteY1" fmla="*/ 810047 h 1100716"/>
              <a:gd name="connsiteX2" fmla="*/ 862564 w 1130348"/>
              <a:gd name="connsiteY2" fmla="*/ 869496 h 1100716"/>
              <a:gd name="connsiteX3" fmla="*/ 1122056 w 1130348"/>
              <a:gd name="connsiteY3" fmla="*/ 770642 h 1100716"/>
              <a:gd name="connsiteX4" fmla="*/ 1084986 w 1130348"/>
              <a:gd name="connsiteY4" fmla="*/ 498793 h 1100716"/>
              <a:gd name="connsiteX5" fmla="*/ 1097343 w 1130348"/>
              <a:gd name="connsiteY5" fmla="*/ 152805 h 1100716"/>
              <a:gd name="connsiteX6" fmla="*/ 1108601 w 1130348"/>
              <a:gd name="connsiteY6" fmla="*/ 84980 h 1100716"/>
              <a:gd name="connsiteX7" fmla="*/ 899635 w 1130348"/>
              <a:gd name="connsiteY7" fmla="*/ 16880 h 1100716"/>
              <a:gd name="connsiteX8" fmla="*/ 911991 w 1130348"/>
              <a:gd name="connsiteY8" fmla="*/ 424653 h 1100716"/>
              <a:gd name="connsiteX9" fmla="*/ 528932 w 1130348"/>
              <a:gd name="connsiteY9" fmla="*/ 251658 h 1100716"/>
              <a:gd name="connsiteX10" fmla="*/ 677213 w 1130348"/>
              <a:gd name="connsiteY10" fmla="*/ 560577 h 1100716"/>
              <a:gd name="connsiteX11" fmla="*/ 287686 w 1130348"/>
              <a:gd name="connsiteY11" fmla="*/ 575028 h 1100716"/>
              <a:gd name="connsiteX12" fmla="*/ 5618 w 1130348"/>
              <a:gd name="connsiteY12" fmla="*/ 1097068 h 1100716"/>
              <a:gd name="connsiteX0" fmla="*/ 5618 w 1124327"/>
              <a:gd name="connsiteY0" fmla="*/ 1023525 h 1027173"/>
              <a:gd name="connsiteX1" fmla="*/ 553645 w 1124327"/>
              <a:gd name="connsiteY1" fmla="*/ 736504 h 1027173"/>
              <a:gd name="connsiteX2" fmla="*/ 862564 w 1124327"/>
              <a:gd name="connsiteY2" fmla="*/ 795953 h 1027173"/>
              <a:gd name="connsiteX3" fmla="*/ 1122056 w 1124327"/>
              <a:gd name="connsiteY3" fmla="*/ 697099 h 1027173"/>
              <a:gd name="connsiteX4" fmla="*/ 1084986 w 1124327"/>
              <a:gd name="connsiteY4" fmla="*/ 425250 h 1027173"/>
              <a:gd name="connsiteX5" fmla="*/ 1097343 w 1124327"/>
              <a:gd name="connsiteY5" fmla="*/ 79262 h 1027173"/>
              <a:gd name="connsiteX6" fmla="*/ 1108601 w 1124327"/>
              <a:gd name="connsiteY6" fmla="*/ 11437 h 1027173"/>
              <a:gd name="connsiteX7" fmla="*/ 990462 w 1124327"/>
              <a:gd name="connsiteY7" fmla="*/ 132672 h 1027173"/>
              <a:gd name="connsiteX8" fmla="*/ 911991 w 1124327"/>
              <a:gd name="connsiteY8" fmla="*/ 351110 h 1027173"/>
              <a:gd name="connsiteX9" fmla="*/ 528932 w 1124327"/>
              <a:gd name="connsiteY9" fmla="*/ 178115 h 1027173"/>
              <a:gd name="connsiteX10" fmla="*/ 677213 w 1124327"/>
              <a:gd name="connsiteY10" fmla="*/ 487034 h 1027173"/>
              <a:gd name="connsiteX11" fmla="*/ 287686 w 1124327"/>
              <a:gd name="connsiteY11" fmla="*/ 501485 h 1027173"/>
              <a:gd name="connsiteX12" fmla="*/ 5618 w 1124327"/>
              <a:gd name="connsiteY12" fmla="*/ 1023525 h 1027173"/>
              <a:gd name="connsiteX0" fmla="*/ 1128 w 1119837"/>
              <a:gd name="connsiteY0" fmla="*/ 1023525 h 1026261"/>
              <a:gd name="connsiteX1" fmla="*/ 549155 w 1119837"/>
              <a:gd name="connsiteY1" fmla="*/ 736504 h 1026261"/>
              <a:gd name="connsiteX2" fmla="*/ 858074 w 1119837"/>
              <a:gd name="connsiteY2" fmla="*/ 795953 h 1026261"/>
              <a:gd name="connsiteX3" fmla="*/ 1117566 w 1119837"/>
              <a:gd name="connsiteY3" fmla="*/ 697099 h 1026261"/>
              <a:gd name="connsiteX4" fmla="*/ 1080496 w 1119837"/>
              <a:gd name="connsiteY4" fmla="*/ 425250 h 1026261"/>
              <a:gd name="connsiteX5" fmla="*/ 1092853 w 1119837"/>
              <a:gd name="connsiteY5" fmla="*/ 79262 h 1026261"/>
              <a:gd name="connsiteX6" fmla="*/ 1104111 w 1119837"/>
              <a:gd name="connsiteY6" fmla="*/ 11437 h 1026261"/>
              <a:gd name="connsiteX7" fmla="*/ 985972 w 1119837"/>
              <a:gd name="connsiteY7" fmla="*/ 132672 h 1026261"/>
              <a:gd name="connsiteX8" fmla="*/ 907501 w 1119837"/>
              <a:gd name="connsiteY8" fmla="*/ 351110 h 1026261"/>
              <a:gd name="connsiteX9" fmla="*/ 524442 w 1119837"/>
              <a:gd name="connsiteY9" fmla="*/ 178115 h 1026261"/>
              <a:gd name="connsiteX10" fmla="*/ 672723 w 1119837"/>
              <a:gd name="connsiteY10" fmla="*/ 487034 h 1026261"/>
              <a:gd name="connsiteX11" fmla="*/ 410990 w 1119837"/>
              <a:gd name="connsiteY11" fmla="*/ 536157 h 1026261"/>
              <a:gd name="connsiteX12" fmla="*/ 1128 w 1119837"/>
              <a:gd name="connsiteY12" fmla="*/ 1023525 h 1026261"/>
              <a:gd name="connsiteX0" fmla="*/ 2526 w 924630"/>
              <a:gd name="connsiteY0" fmla="*/ 789485 h 801035"/>
              <a:gd name="connsiteX1" fmla="*/ 353948 w 924630"/>
              <a:gd name="connsiteY1" fmla="*/ 736504 h 801035"/>
              <a:gd name="connsiteX2" fmla="*/ 662867 w 924630"/>
              <a:gd name="connsiteY2" fmla="*/ 795953 h 801035"/>
              <a:gd name="connsiteX3" fmla="*/ 922359 w 924630"/>
              <a:gd name="connsiteY3" fmla="*/ 697099 h 801035"/>
              <a:gd name="connsiteX4" fmla="*/ 885289 w 924630"/>
              <a:gd name="connsiteY4" fmla="*/ 425250 h 801035"/>
              <a:gd name="connsiteX5" fmla="*/ 897646 w 924630"/>
              <a:gd name="connsiteY5" fmla="*/ 79262 h 801035"/>
              <a:gd name="connsiteX6" fmla="*/ 908904 w 924630"/>
              <a:gd name="connsiteY6" fmla="*/ 11437 h 801035"/>
              <a:gd name="connsiteX7" fmla="*/ 790765 w 924630"/>
              <a:gd name="connsiteY7" fmla="*/ 132672 h 801035"/>
              <a:gd name="connsiteX8" fmla="*/ 712294 w 924630"/>
              <a:gd name="connsiteY8" fmla="*/ 351110 h 801035"/>
              <a:gd name="connsiteX9" fmla="*/ 329235 w 924630"/>
              <a:gd name="connsiteY9" fmla="*/ 178115 h 801035"/>
              <a:gd name="connsiteX10" fmla="*/ 477516 w 924630"/>
              <a:gd name="connsiteY10" fmla="*/ 487034 h 801035"/>
              <a:gd name="connsiteX11" fmla="*/ 215783 w 924630"/>
              <a:gd name="connsiteY11" fmla="*/ 536157 h 801035"/>
              <a:gd name="connsiteX12" fmla="*/ 2526 w 924630"/>
              <a:gd name="connsiteY12" fmla="*/ 789485 h 801035"/>
              <a:gd name="connsiteX0" fmla="*/ 2526 w 952449"/>
              <a:gd name="connsiteY0" fmla="*/ 789485 h 797089"/>
              <a:gd name="connsiteX1" fmla="*/ 353948 w 952449"/>
              <a:gd name="connsiteY1" fmla="*/ 736504 h 797089"/>
              <a:gd name="connsiteX2" fmla="*/ 662867 w 952449"/>
              <a:gd name="connsiteY2" fmla="*/ 795953 h 797089"/>
              <a:gd name="connsiteX3" fmla="*/ 922359 w 952449"/>
              <a:gd name="connsiteY3" fmla="*/ 697099 h 797089"/>
              <a:gd name="connsiteX4" fmla="*/ 944271 w 952449"/>
              <a:gd name="connsiteY4" fmla="*/ 425250 h 797089"/>
              <a:gd name="connsiteX5" fmla="*/ 897646 w 952449"/>
              <a:gd name="connsiteY5" fmla="*/ 79262 h 797089"/>
              <a:gd name="connsiteX6" fmla="*/ 908904 w 952449"/>
              <a:gd name="connsiteY6" fmla="*/ 11437 h 797089"/>
              <a:gd name="connsiteX7" fmla="*/ 790765 w 952449"/>
              <a:gd name="connsiteY7" fmla="*/ 132672 h 797089"/>
              <a:gd name="connsiteX8" fmla="*/ 712294 w 952449"/>
              <a:gd name="connsiteY8" fmla="*/ 351110 h 797089"/>
              <a:gd name="connsiteX9" fmla="*/ 329235 w 952449"/>
              <a:gd name="connsiteY9" fmla="*/ 178115 h 797089"/>
              <a:gd name="connsiteX10" fmla="*/ 477516 w 952449"/>
              <a:gd name="connsiteY10" fmla="*/ 487034 h 797089"/>
              <a:gd name="connsiteX11" fmla="*/ 215783 w 952449"/>
              <a:gd name="connsiteY11" fmla="*/ 536157 h 797089"/>
              <a:gd name="connsiteX12" fmla="*/ 2526 w 952449"/>
              <a:gd name="connsiteY12" fmla="*/ 789485 h 79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52449" h="797089">
                <a:moveTo>
                  <a:pt x="2526" y="789485"/>
                </a:moveTo>
                <a:cubicBezTo>
                  <a:pt x="25553" y="822876"/>
                  <a:pt x="243891" y="735426"/>
                  <a:pt x="353948" y="736504"/>
                </a:cubicBezTo>
                <a:cubicBezTo>
                  <a:pt x="464005" y="737582"/>
                  <a:pt x="568132" y="802520"/>
                  <a:pt x="662867" y="795953"/>
                </a:cubicBezTo>
                <a:cubicBezTo>
                  <a:pt x="757602" y="789386"/>
                  <a:pt x="875458" y="758883"/>
                  <a:pt x="922359" y="697099"/>
                </a:cubicBezTo>
                <a:cubicBezTo>
                  <a:pt x="969260" y="635315"/>
                  <a:pt x="948390" y="528223"/>
                  <a:pt x="944271" y="425250"/>
                </a:cubicBezTo>
                <a:cubicBezTo>
                  <a:pt x="940152" y="322277"/>
                  <a:pt x="858516" y="188413"/>
                  <a:pt x="897646" y="79262"/>
                </a:cubicBezTo>
                <a:cubicBezTo>
                  <a:pt x="936776" y="-29889"/>
                  <a:pt x="926717" y="2535"/>
                  <a:pt x="908904" y="11437"/>
                </a:cubicBezTo>
                <a:cubicBezTo>
                  <a:pt x="891091" y="20339"/>
                  <a:pt x="823533" y="76060"/>
                  <a:pt x="790765" y="132672"/>
                </a:cubicBezTo>
                <a:cubicBezTo>
                  <a:pt x="757997" y="189284"/>
                  <a:pt x="789216" y="343536"/>
                  <a:pt x="712294" y="351110"/>
                </a:cubicBezTo>
                <a:cubicBezTo>
                  <a:pt x="635372" y="358684"/>
                  <a:pt x="368365" y="155461"/>
                  <a:pt x="329235" y="178115"/>
                </a:cubicBezTo>
                <a:cubicBezTo>
                  <a:pt x="290105" y="200769"/>
                  <a:pt x="496425" y="427360"/>
                  <a:pt x="477516" y="487034"/>
                </a:cubicBezTo>
                <a:cubicBezTo>
                  <a:pt x="458607" y="546708"/>
                  <a:pt x="312578" y="480552"/>
                  <a:pt x="215783" y="536157"/>
                </a:cubicBezTo>
                <a:cubicBezTo>
                  <a:pt x="118989" y="591763"/>
                  <a:pt x="-20501" y="756094"/>
                  <a:pt x="2526" y="789485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256929" y="3624245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5-конечная звезда 5"/>
          <p:cNvSpPr/>
          <p:nvPr/>
        </p:nvSpPr>
        <p:spPr>
          <a:xfrm rot="1755018">
            <a:off x="2210632" y="2718530"/>
            <a:ext cx="763910" cy="664299"/>
          </a:xfrm>
          <a:custGeom>
            <a:avLst/>
            <a:gdLst>
              <a:gd name="connsiteX0" fmla="*/ 2 w 2088232"/>
              <a:gd name="connsiteY0" fmla="*/ 632604 h 1656184"/>
              <a:gd name="connsiteX1" fmla="*/ 797638 w 2088232"/>
              <a:gd name="connsiteY1" fmla="*/ 632609 h 1656184"/>
              <a:gd name="connsiteX2" fmla="*/ 1044116 w 2088232"/>
              <a:gd name="connsiteY2" fmla="*/ 0 h 1656184"/>
              <a:gd name="connsiteX3" fmla="*/ 1290594 w 2088232"/>
              <a:gd name="connsiteY3" fmla="*/ 632609 h 1656184"/>
              <a:gd name="connsiteX4" fmla="*/ 2088230 w 2088232"/>
              <a:gd name="connsiteY4" fmla="*/ 632604 h 1656184"/>
              <a:gd name="connsiteX5" fmla="*/ 1442926 w 2088232"/>
              <a:gd name="connsiteY5" fmla="*/ 1023574 h 1656184"/>
              <a:gd name="connsiteX6" fmla="*/ 1689414 w 2088232"/>
              <a:gd name="connsiteY6" fmla="*/ 1656180 h 1656184"/>
              <a:gd name="connsiteX7" fmla="*/ 1044116 w 2088232"/>
              <a:gd name="connsiteY7" fmla="*/ 1265203 h 1656184"/>
              <a:gd name="connsiteX8" fmla="*/ 398818 w 2088232"/>
              <a:gd name="connsiteY8" fmla="*/ 1656180 h 1656184"/>
              <a:gd name="connsiteX9" fmla="*/ 645306 w 2088232"/>
              <a:gd name="connsiteY9" fmla="*/ 1023574 h 1656184"/>
              <a:gd name="connsiteX10" fmla="*/ 2 w 2088232"/>
              <a:gd name="connsiteY10" fmla="*/ 632604 h 1656184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1044114 w 2088228"/>
              <a:gd name="connsiteY3" fmla="*/ 0 h 1656180"/>
              <a:gd name="connsiteX4" fmla="*/ 1290592 w 2088228"/>
              <a:gd name="connsiteY4" fmla="*/ 632609 h 1656180"/>
              <a:gd name="connsiteX5" fmla="*/ 2088228 w 2088228"/>
              <a:gd name="connsiteY5" fmla="*/ 632604 h 1656180"/>
              <a:gd name="connsiteX6" fmla="*/ 1442924 w 2088228"/>
              <a:gd name="connsiteY6" fmla="*/ 1023574 h 1656180"/>
              <a:gd name="connsiteX7" fmla="*/ 1689412 w 2088228"/>
              <a:gd name="connsiteY7" fmla="*/ 1656180 h 1656180"/>
              <a:gd name="connsiteX8" fmla="*/ 1044114 w 2088228"/>
              <a:gd name="connsiteY8" fmla="*/ 1265203 h 1656180"/>
              <a:gd name="connsiteX9" fmla="*/ 398816 w 2088228"/>
              <a:gd name="connsiteY9" fmla="*/ 1656180 h 1656180"/>
              <a:gd name="connsiteX10" fmla="*/ 645304 w 2088228"/>
              <a:gd name="connsiteY10" fmla="*/ 1023574 h 1656180"/>
              <a:gd name="connsiteX11" fmla="*/ 0 w 2088228"/>
              <a:gd name="connsiteY11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1044114 w 2088228"/>
              <a:gd name="connsiteY3" fmla="*/ 0 h 1656180"/>
              <a:gd name="connsiteX4" fmla="*/ 1290592 w 2088228"/>
              <a:gd name="connsiteY4" fmla="*/ 632609 h 1656180"/>
              <a:gd name="connsiteX5" fmla="*/ 2088228 w 2088228"/>
              <a:gd name="connsiteY5" fmla="*/ 632604 h 1656180"/>
              <a:gd name="connsiteX6" fmla="*/ 1442924 w 2088228"/>
              <a:gd name="connsiteY6" fmla="*/ 1023574 h 1656180"/>
              <a:gd name="connsiteX7" fmla="*/ 1689412 w 2088228"/>
              <a:gd name="connsiteY7" fmla="*/ 1656180 h 1656180"/>
              <a:gd name="connsiteX8" fmla="*/ 1044114 w 2088228"/>
              <a:gd name="connsiteY8" fmla="*/ 1265203 h 1656180"/>
              <a:gd name="connsiteX9" fmla="*/ 398816 w 2088228"/>
              <a:gd name="connsiteY9" fmla="*/ 1656180 h 1656180"/>
              <a:gd name="connsiteX10" fmla="*/ 645304 w 2088228"/>
              <a:gd name="connsiteY10" fmla="*/ 1023574 h 1656180"/>
              <a:gd name="connsiteX11" fmla="*/ 191129 w 2088228"/>
              <a:gd name="connsiteY11" fmla="*/ 847036 h 1656180"/>
              <a:gd name="connsiteX12" fmla="*/ 0 w 2088228"/>
              <a:gd name="connsiteY12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1044114 w 2088228"/>
              <a:gd name="connsiteY3" fmla="*/ 0 h 1656180"/>
              <a:gd name="connsiteX4" fmla="*/ 1290592 w 2088228"/>
              <a:gd name="connsiteY4" fmla="*/ 632609 h 1656180"/>
              <a:gd name="connsiteX5" fmla="*/ 2088228 w 2088228"/>
              <a:gd name="connsiteY5" fmla="*/ 632604 h 1656180"/>
              <a:gd name="connsiteX6" fmla="*/ 1442924 w 2088228"/>
              <a:gd name="connsiteY6" fmla="*/ 1023574 h 1656180"/>
              <a:gd name="connsiteX7" fmla="*/ 1689412 w 2088228"/>
              <a:gd name="connsiteY7" fmla="*/ 1656180 h 1656180"/>
              <a:gd name="connsiteX8" fmla="*/ 1044114 w 2088228"/>
              <a:gd name="connsiteY8" fmla="*/ 1265203 h 1656180"/>
              <a:gd name="connsiteX9" fmla="*/ 398816 w 2088228"/>
              <a:gd name="connsiteY9" fmla="*/ 1656180 h 1656180"/>
              <a:gd name="connsiteX10" fmla="*/ 645304 w 2088228"/>
              <a:gd name="connsiteY10" fmla="*/ 1023574 h 1656180"/>
              <a:gd name="connsiteX11" fmla="*/ 178772 w 2088228"/>
              <a:gd name="connsiteY11" fmla="*/ 884106 h 1656180"/>
              <a:gd name="connsiteX12" fmla="*/ 0 w 2088228"/>
              <a:gd name="connsiteY12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90592 w 2088228"/>
              <a:gd name="connsiteY5" fmla="*/ 632609 h 1656180"/>
              <a:gd name="connsiteX6" fmla="*/ 2088228 w 2088228"/>
              <a:gd name="connsiteY6" fmla="*/ 632604 h 1656180"/>
              <a:gd name="connsiteX7" fmla="*/ 1442924 w 2088228"/>
              <a:gd name="connsiteY7" fmla="*/ 1023574 h 1656180"/>
              <a:gd name="connsiteX8" fmla="*/ 1689412 w 2088228"/>
              <a:gd name="connsiteY8" fmla="*/ 1656180 h 1656180"/>
              <a:gd name="connsiteX9" fmla="*/ 1044114 w 2088228"/>
              <a:gd name="connsiteY9" fmla="*/ 1265203 h 1656180"/>
              <a:gd name="connsiteX10" fmla="*/ 398816 w 2088228"/>
              <a:gd name="connsiteY10" fmla="*/ 1656180 h 1656180"/>
              <a:gd name="connsiteX11" fmla="*/ 645304 w 2088228"/>
              <a:gd name="connsiteY11" fmla="*/ 1023574 h 1656180"/>
              <a:gd name="connsiteX12" fmla="*/ 178772 w 2088228"/>
              <a:gd name="connsiteY12" fmla="*/ 884106 h 1656180"/>
              <a:gd name="connsiteX13" fmla="*/ 0 w 2088228"/>
              <a:gd name="connsiteY13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2088228 w 2088228"/>
              <a:gd name="connsiteY7" fmla="*/ 632604 h 1656180"/>
              <a:gd name="connsiteX8" fmla="*/ 1442924 w 2088228"/>
              <a:gd name="connsiteY8" fmla="*/ 1023574 h 1656180"/>
              <a:gd name="connsiteX9" fmla="*/ 1689412 w 2088228"/>
              <a:gd name="connsiteY9" fmla="*/ 1656180 h 1656180"/>
              <a:gd name="connsiteX10" fmla="*/ 1044114 w 2088228"/>
              <a:gd name="connsiteY10" fmla="*/ 1265203 h 1656180"/>
              <a:gd name="connsiteX11" fmla="*/ 398816 w 2088228"/>
              <a:gd name="connsiteY11" fmla="*/ 1656180 h 1656180"/>
              <a:gd name="connsiteX12" fmla="*/ 645304 w 2088228"/>
              <a:gd name="connsiteY12" fmla="*/ 1023574 h 1656180"/>
              <a:gd name="connsiteX13" fmla="*/ 178772 w 2088228"/>
              <a:gd name="connsiteY13" fmla="*/ 884106 h 1656180"/>
              <a:gd name="connsiteX14" fmla="*/ 0 w 2088228"/>
              <a:gd name="connsiteY14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442924 w 2088228"/>
              <a:gd name="connsiteY9" fmla="*/ 1023574 h 1656180"/>
              <a:gd name="connsiteX10" fmla="*/ 1689412 w 2088228"/>
              <a:gd name="connsiteY10" fmla="*/ 1656180 h 1656180"/>
              <a:gd name="connsiteX11" fmla="*/ 1044114 w 2088228"/>
              <a:gd name="connsiteY11" fmla="*/ 1265203 h 1656180"/>
              <a:gd name="connsiteX12" fmla="*/ 398816 w 2088228"/>
              <a:gd name="connsiteY12" fmla="*/ 1656180 h 1656180"/>
              <a:gd name="connsiteX13" fmla="*/ 645304 w 2088228"/>
              <a:gd name="connsiteY13" fmla="*/ 1023574 h 1656180"/>
              <a:gd name="connsiteX14" fmla="*/ 178772 w 2088228"/>
              <a:gd name="connsiteY14" fmla="*/ 884106 h 1656180"/>
              <a:gd name="connsiteX15" fmla="*/ 0 w 2088228"/>
              <a:gd name="connsiteY15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89412 w 2088228"/>
              <a:gd name="connsiteY11" fmla="*/ 1656180 h 1656180"/>
              <a:gd name="connsiteX12" fmla="*/ 1044114 w 2088228"/>
              <a:gd name="connsiteY12" fmla="*/ 1265203 h 1656180"/>
              <a:gd name="connsiteX13" fmla="*/ 398816 w 2088228"/>
              <a:gd name="connsiteY13" fmla="*/ 1656180 h 1656180"/>
              <a:gd name="connsiteX14" fmla="*/ 645304 w 2088228"/>
              <a:gd name="connsiteY14" fmla="*/ 1023574 h 1656180"/>
              <a:gd name="connsiteX15" fmla="*/ 178772 w 2088228"/>
              <a:gd name="connsiteY15" fmla="*/ 884106 h 1656180"/>
              <a:gd name="connsiteX16" fmla="*/ 0 w 2088228"/>
              <a:gd name="connsiteY16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044114 w 2088228"/>
              <a:gd name="connsiteY13" fmla="*/ 1265203 h 1656180"/>
              <a:gd name="connsiteX14" fmla="*/ 398816 w 2088228"/>
              <a:gd name="connsiteY14" fmla="*/ 1656180 h 1656180"/>
              <a:gd name="connsiteX15" fmla="*/ 645304 w 2088228"/>
              <a:gd name="connsiteY15" fmla="*/ 1023574 h 1656180"/>
              <a:gd name="connsiteX16" fmla="*/ 178772 w 2088228"/>
              <a:gd name="connsiteY16" fmla="*/ 884106 h 1656180"/>
              <a:gd name="connsiteX17" fmla="*/ 0 w 2088228"/>
              <a:gd name="connsiteY17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398816 w 2088228"/>
              <a:gd name="connsiteY15" fmla="*/ 1656180 h 1656180"/>
              <a:gd name="connsiteX16" fmla="*/ 645304 w 2088228"/>
              <a:gd name="connsiteY16" fmla="*/ 1023574 h 1656180"/>
              <a:gd name="connsiteX17" fmla="*/ 178772 w 2088228"/>
              <a:gd name="connsiteY17" fmla="*/ 884106 h 1656180"/>
              <a:gd name="connsiteX18" fmla="*/ 0 w 2088228"/>
              <a:gd name="connsiteY18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645304 w 2088228"/>
              <a:gd name="connsiteY17" fmla="*/ 1023574 h 1656180"/>
              <a:gd name="connsiteX18" fmla="*/ 178772 w 2088228"/>
              <a:gd name="connsiteY18" fmla="*/ 884106 h 1656180"/>
              <a:gd name="connsiteX19" fmla="*/ 0 w 2088228"/>
              <a:gd name="connsiteY19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104565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104565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805942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192128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104565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805942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088228" h="1656180">
                <a:moveTo>
                  <a:pt x="0" y="632604"/>
                </a:moveTo>
                <a:cubicBezTo>
                  <a:pt x="109018" y="634060"/>
                  <a:pt x="218035" y="499591"/>
                  <a:pt x="327053" y="501047"/>
                </a:cubicBezTo>
                <a:lnTo>
                  <a:pt x="871776" y="817961"/>
                </a:lnTo>
                <a:cubicBezTo>
                  <a:pt x="916742" y="695847"/>
                  <a:pt x="764001" y="314242"/>
                  <a:pt x="808967" y="192128"/>
                </a:cubicBezTo>
                <a:lnTo>
                  <a:pt x="1044114" y="0"/>
                </a:lnTo>
                <a:cubicBezTo>
                  <a:pt x="1072823" y="80518"/>
                  <a:pt x="1249814" y="136323"/>
                  <a:pt x="1278523" y="216841"/>
                </a:cubicBezTo>
                <a:lnTo>
                  <a:pt x="1154668" y="805604"/>
                </a:lnTo>
                <a:cubicBezTo>
                  <a:pt x="1298926" y="802939"/>
                  <a:pt x="1616179" y="466641"/>
                  <a:pt x="1760437" y="463976"/>
                </a:cubicBezTo>
                <a:lnTo>
                  <a:pt x="2088228" y="632604"/>
                </a:lnTo>
                <a:cubicBezTo>
                  <a:pt x="1987202" y="691725"/>
                  <a:pt x="1997387" y="824985"/>
                  <a:pt x="1896361" y="884106"/>
                </a:cubicBezTo>
                <a:lnTo>
                  <a:pt x="1183432" y="986504"/>
                </a:lnTo>
                <a:cubicBezTo>
                  <a:pt x="1223367" y="1084177"/>
                  <a:pt x="1658718" y="1218920"/>
                  <a:pt x="1698653" y="1316593"/>
                </a:cubicBezTo>
                <a:lnTo>
                  <a:pt x="1689412" y="1656180"/>
                </a:lnTo>
                <a:cubicBezTo>
                  <a:pt x="1597757" y="1600649"/>
                  <a:pt x="1444319" y="1643972"/>
                  <a:pt x="1352664" y="1588441"/>
                </a:cubicBezTo>
                <a:lnTo>
                  <a:pt x="1044114" y="1104565"/>
                </a:lnTo>
                <a:cubicBezTo>
                  <a:pt x="928661" y="1179360"/>
                  <a:pt x="887349" y="1513646"/>
                  <a:pt x="771896" y="1588441"/>
                </a:cubicBezTo>
                <a:lnTo>
                  <a:pt x="398816" y="1656180"/>
                </a:lnTo>
                <a:cubicBezTo>
                  <a:pt x="432560" y="1559460"/>
                  <a:pt x="367450" y="1400956"/>
                  <a:pt x="401194" y="1304236"/>
                </a:cubicBezTo>
                <a:lnTo>
                  <a:pt x="805942" y="1023574"/>
                </a:lnTo>
                <a:cubicBezTo>
                  <a:pt x="666907" y="935896"/>
                  <a:pt x="317807" y="971784"/>
                  <a:pt x="178772" y="884106"/>
                </a:cubicBezTo>
                <a:lnTo>
                  <a:pt x="0" y="63260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2486778" y="2971205"/>
            <a:ext cx="144016" cy="158947"/>
          </a:xfrm>
          <a:prstGeom prst="ellipse">
            <a:avLst/>
          </a:prstGeom>
          <a:solidFill>
            <a:srgbClr val="FFFF00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5436096" y="2902210"/>
            <a:ext cx="1080120" cy="454782"/>
          </a:xfrm>
          <a:prstGeom prst="rect">
            <a:avLst/>
          </a:prstGeom>
          <a:solidFill>
            <a:srgbClr val="33CCFF"/>
          </a:solidFill>
          <a:ln>
            <a:solidFill>
              <a:srgbClr val="33CCFF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5436096" y="3581748"/>
            <a:ext cx="1080120" cy="454782"/>
          </a:xfrm>
          <a:prstGeom prst="rect">
            <a:avLst/>
          </a:prstGeom>
          <a:solidFill>
            <a:srgbClr val="FF0000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5436096" y="4250006"/>
            <a:ext cx="1080120" cy="454782"/>
          </a:xfrm>
          <a:prstGeom prst="rect">
            <a:avLst/>
          </a:prstGeom>
          <a:solidFill>
            <a:srgbClr val="9966FF"/>
          </a:solidFill>
          <a:ln>
            <a:solidFill>
              <a:srgbClr val="9966FF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Заголовок 1"/>
          <p:cNvSpPr>
            <a:spLocks noGrp="1"/>
          </p:cNvSpPr>
          <p:nvPr>
            <p:ph type="ctrTitle"/>
          </p:nvPr>
        </p:nvSpPr>
        <p:spPr>
          <a:xfrm>
            <a:off x="684213" y="0"/>
            <a:ext cx="7772400" cy="2109717"/>
          </a:xfrm>
        </p:spPr>
        <p:txBody>
          <a:bodyPr>
            <a:normAutofit/>
          </a:bodyPr>
          <a:lstStyle/>
          <a:p>
            <a:pPr algn="l"/>
            <a:r>
              <a:rPr lang="ru-RU" sz="2800" dirty="0">
                <a:latin typeface="Arial" pitchFamily="34" charset="0"/>
                <a:cs typeface="Arial" pitchFamily="34" charset="0"/>
              </a:rPr>
              <a:t>7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 Куплено </a:t>
            </a: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пачек вафель. Стоимость одной пачки </a:t>
            </a: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х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рублей. За всю покупку заплатили </a:t>
            </a: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у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рублей. Запишите формулу, выражающую </a:t>
            </a: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у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через </a:t>
            </a: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х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894512" y="2868542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Arial" pitchFamily="34" charset="0"/>
                <a:cs typeface="Arial" pitchFamily="34" charset="0"/>
              </a:rPr>
              <a:t>у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а:х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894512" y="3547529"/>
            <a:ext cx="1853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у=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а·х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893954" y="4207719"/>
            <a:ext cx="1853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х=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а·у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Управляющая кнопка: далее 32">
            <a:hlinkClick r:id="" action="ppaction://hlinkshowjump?jump=nextslide" highlightClick="1"/>
          </p:cNvPr>
          <p:cNvSpPr/>
          <p:nvPr/>
        </p:nvSpPr>
        <p:spPr>
          <a:xfrm>
            <a:off x="7956376" y="6021288"/>
            <a:ext cx="1080120" cy="720080"/>
          </a:xfrm>
          <a:prstGeom prst="actionButtonForwardNext">
            <a:avLst/>
          </a:prstGeom>
          <a:solidFill>
            <a:srgbClr val="00B0F0"/>
          </a:solidFill>
          <a:ln>
            <a:solidFill>
              <a:srgbClr val="33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445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5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  <p:bldLst>
      <p:bldP spid="6" grpId="0" animBg="1"/>
      <p:bldP spid="26" grpId="0" animBg="1"/>
      <p:bldP spid="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2109717"/>
            <a:ext cx="4032448" cy="4176464"/>
          </a:xfrm>
          <a:prstGeom prst="rect">
            <a:avLst/>
          </a:prstGeom>
          <a:solidFill>
            <a:srgbClr val="FF99FF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7"/>
          <p:cNvSpPr/>
          <p:nvPr/>
        </p:nvSpPr>
        <p:spPr>
          <a:xfrm rot="1311339" flipH="1">
            <a:off x="2753937" y="3149264"/>
            <a:ext cx="1038053" cy="2196344"/>
          </a:xfrm>
          <a:custGeom>
            <a:avLst/>
            <a:gdLst>
              <a:gd name="connsiteX0" fmla="*/ 0 w 432048"/>
              <a:gd name="connsiteY0" fmla="*/ 900100 h 1800200"/>
              <a:gd name="connsiteX1" fmla="*/ 216024 w 432048"/>
              <a:gd name="connsiteY1" fmla="*/ 0 h 1800200"/>
              <a:gd name="connsiteX2" fmla="*/ 432048 w 432048"/>
              <a:gd name="connsiteY2" fmla="*/ 900100 h 1800200"/>
              <a:gd name="connsiteX3" fmla="*/ 216024 w 432048"/>
              <a:gd name="connsiteY3" fmla="*/ 1800200 h 1800200"/>
              <a:gd name="connsiteX4" fmla="*/ 0 w 432048"/>
              <a:gd name="connsiteY4" fmla="*/ 900100 h 1800200"/>
              <a:gd name="connsiteX0" fmla="*/ 113024 w 545072"/>
              <a:gd name="connsiteY0" fmla="*/ 900100 h 1802419"/>
              <a:gd name="connsiteX1" fmla="*/ 329048 w 545072"/>
              <a:gd name="connsiteY1" fmla="*/ 0 h 1802419"/>
              <a:gd name="connsiteX2" fmla="*/ 545072 w 545072"/>
              <a:gd name="connsiteY2" fmla="*/ 900100 h 1802419"/>
              <a:gd name="connsiteX3" fmla="*/ 329048 w 545072"/>
              <a:gd name="connsiteY3" fmla="*/ 1800200 h 1802419"/>
              <a:gd name="connsiteX4" fmla="*/ 8470 w 545072"/>
              <a:gd name="connsiteY4" fmla="*/ 1147265 h 1802419"/>
              <a:gd name="connsiteX5" fmla="*/ 113024 w 545072"/>
              <a:gd name="connsiteY5" fmla="*/ 900100 h 1802419"/>
              <a:gd name="connsiteX0" fmla="*/ 15582 w 632982"/>
              <a:gd name="connsiteY0" fmla="*/ 655352 h 1804806"/>
              <a:gd name="connsiteX1" fmla="*/ 416958 w 632982"/>
              <a:gd name="connsiteY1" fmla="*/ 2387 h 1804806"/>
              <a:gd name="connsiteX2" fmla="*/ 632982 w 632982"/>
              <a:gd name="connsiteY2" fmla="*/ 902487 h 1804806"/>
              <a:gd name="connsiteX3" fmla="*/ 416958 w 632982"/>
              <a:gd name="connsiteY3" fmla="*/ 1802587 h 1804806"/>
              <a:gd name="connsiteX4" fmla="*/ 96380 w 632982"/>
              <a:gd name="connsiteY4" fmla="*/ 1149652 h 1804806"/>
              <a:gd name="connsiteX5" fmla="*/ 15582 w 632982"/>
              <a:gd name="connsiteY5" fmla="*/ 655352 h 1804806"/>
              <a:gd name="connsiteX0" fmla="*/ 15582 w 793619"/>
              <a:gd name="connsiteY0" fmla="*/ 654023 h 1805135"/>
              <a:gd name="connsiteX1" fmla="*/ 416958 w 793619"/>
              <a:gd name="connsiteY1" fmla="*/ 1058 h 1805135"/>
              <a:gd name="connsiteX2" fmla="*/ 793619 w 793619"/>
              <a:gd name="connsiteY2" fmla="*/ 814661 h 1805135"/>
              <a:gd name="connsiteX3" fmla="*/ 416958 w 793619"/>
              <a:gd name="connsiteY3" fmla="*/ 1801258 h 1805135"/>
              <a:gd name="connsiteX4" fmla="*/ 96380 w 793619"/>
              <a:gd name="connsiteY4" fmla="*/ 1148323 h 1805135"/>
              <a:gd name="connsiteX5" fmla="*/ 15582 w 793619"/>
              <a:gd name="connsiteY5" fmla="*/ 654023 h 1805135"/>
              <a:gd name="connsiteX0" fmla="*/ 27314 w 805351"/>
              <a:gd name="connsiteY0" fmla="*/ 654027 h 1805493"/>
              <a:gd name="connsiteX1" fmla="*/ 428690 w 805351"/>
              <a:gd name="connsiteY1" fmla="*/ 1062 h 1805493"/>
              <a:gd name="connsiteX2" fmla="*/ 805351 w 805351"/>
              <a:gd name="connsiteY2" fmla="*/ 814665 h 1805493"/>
              <a:gd name="connsiteX3" fmla="*/ 428690 w 805351"/>
              <a:gd name="connsiteY3" fmla="*/ 1801262 h 1805493"/>
              <a:gd name="connsiteX4" fmla="*/ 58685 w 805351"/>
              <a:gd name="connsiteY4" fmla="*/ 1160684 h 1805493"/>
              <a:gd name="connsiteX5" fmla="*/ 27314 w 805351"/>
              <a:gd name="connsiteY5" fmla="*/ 654027 h 1805493"/>
              <a:gd name="connsiteX0" fmla="*/ 27314 w 805351"/>
              <a:gd name="connsiteY0" fmla="*/ 1098422 h 2249888"/>
              <a:gd name="connsiteX1" fmla="*/ 428690 w 805351"/>
              <a:gd name="connsiteY1" fmla="*/ 613 h 2249888"/>
              <a:gd name="connsiteX2" fmla="*/ 805351 w 805351"/>
              <a:gd name="connsiteY2" fmla="*/ 1259060 h 2249888"/>
              <a:gd name="connsiteX3" fmla="*/ 428690 w 805351"/>
              <a:gd name="connsiteY3" fmla="*/ 2245657 h 2249888"/>
              <a:gd name="connsiteX4" fmla="*/ 58685 w 805351"/>
              <a:gd name="connsiteY4" fmla="*/ 1605079 h 2249888"/>
              <a:gd name="connsiteX5" fmla="*/ 27314 w 805351"/>
              <a:gd name="connsiteY5" fmla="*/ 1098422 h 2249888"/>
              <a:gd name="connsiteX0" fmla="*/ 27314 w 813847"/>
              <a:gd name="connsiteY0" fmla="*/ 1098755 h 2250221"/>
              <a:gd name="connsiteX1" fmla="*/ 428690 w 813847"/>
              <a:gd name="connsiteY1" fmla="*/ 946 h 2250221"/>
              <a:gd name="connsiteX2" fmla="*/ 639452 w 813847"/>
              <a:gd name="connsiteY2" fmla="*/ 913433 h 2250221"/>
              <a:gd name="connsiteX3" fmla="*/ 805351 w 813847"/>
              <a:gd name="connsiteY3" fmla="*/ 1259393 h 2250221"/>
              <a:gd name="connsiteX4" fmla="*/ 428690 w 813847"/>
              <a:gd name="connsiteY4" fmla="*/ 2245990 h 2250221"/>
              <a:gd name="connsiteX5" fmla="*/ 58685 w 813847"/>
              <a:gd name="connsiteY5" fmla="*/ 1605412 h 2250221"/>
              <a:gd name="connsiteX6" fmla="*/ 27314 w 813847"/>
              <a:gd name="connsiteY6" fmla="*/ 1098755 h 2250221"/>
              <a:gd name="connsiteX0" fmla="*/ 27314 w 745198"/>
              <a:gd name="connsiteY0" fmla="*/ 1098755 h 2250221"/>
              <a:gd name="connsiteX1" fmla="*/ 428690 w 745198"/>
              <a:gd name="connsiteY1" fmla="*/ 946 h 2250221"/>
              <a:gd name="connsiteX2" fmla="*/ 639452 w 745198"/>
              <a:gd name="connsiteY2" fmla="*/ 913433 h 2250221"/>
              <a:gd name="connsiteX3" fmla="*/ 731211 w 745198"/>
              <a:gd name="connsiteY3" fmla="*/ 1259393 h 2250221"/>
              <a:gd name="connsiteX4" fmla="*/ 428690 w 745198"/>
              <a:gd name="connsiteY4" fmla="*/ 2245990 h 2250221"/>
              <a:gd name="connsiteX5" fmla="*/ 58685 w 745198"/>
              <a:gd name="connsiteY5" fmla="*/ 1605412 h 2250221"/>
              <a:gd name="connsiteX6" fmla="*/ 27314 w 745198"/>
              <a:gd name="connsiteY6" fmla="*/ 1098755 h 2250221"/>
              <a:gd name="connsiteX0" fmla="*/ 27314 w 745525"/>
              <a:gd name="connsiteY0" fmla="*/ 1098717 h 2250183"/>
              <a:gd name="connsiteX1" fmla="*/ 428690 w 745525"/>
              <a:gd name="connsiteY1" fmla="*/ 908 h 2250183"/>
              <a:gd name="connsiteX2" fmla="*/ 639452 w 745525"/>
              <a:gd name="connsiteY2" fmla="*/ 913395 h 2250183"/>
              <a:gd name="connsiteX3" fmla="*/ 664166 w 745525"/>
              <a:gd name="connsiteY3" fmla="*/ 1086391 h 2250183"/>
              <a:gd name="connsiteX4" fmla="*/ 731211 w 745525"/>
              <a:gd name="connsiteY4" fmla="*/ 1259355 h 2250183"/>
              <a:gd name="connsiteX5" fmla="*/ 428690 w 745525"/>
              <a:gd name="connsiteY5" fmla="*/ 2245952 h 2250183"/>
              <a:gd name="connsiteX6" fmla="*/ 58685 w 745525"/>
              <a:gd name="connsiteY6" fmla="*/ 1605374 h 2250183"/>
              <a:gd name="connsiteX7" fmla="*/ 27314 w 745525"/>
              <a:gd name="connsiteY7" fmla="*/ 1098717 h 2250183"/>
              <a:gd name="connsiteX0" fmla="*/ 27314 w 686343"/>
              <a:gd name="connsiteY0" fmla="*/ 1098717 h 2250183"/>
              <a:gd name="connsiteX1" fmla="*/ 428690 w 686343"/>
              <a:gd name="connsiteY1" fmla="*/ 908 h 2250183"/>
              <a:gd name="connsiteX2" fmla="*/ 639452 w 686343"/>
              <a:gd name="connsiteY2" fmla="*/ 913395 h 2250183"/>
              <a:gd name="connsiteX3" fmla="*/ 664166 w 686343"/>
              <a:gd name="connsiteY3" fmla="*/ 1086391 h 2250183"/>
              <a:gd name="connsiteX4" fmla="*/ 657070 w 686343"/>
              <a:gd name="connsiteY4" fmla="*/ 1259355 h 2250183"/>
              <a:gd name="connsiteX5" fmla="*/ 428690 w 686343"/>
              <a:gd name="connsiteY5" fmla="*/ 2245952 h 2250183"/>
              <a:gd name="connsiteX6" fmla="*/ 58685 w 686343"/>
              <a:gd name="connsiteY6" fmla="*/ 1605374 h 2250183"/>
              <a:gd name="connsiteX7" fmla="*/ 27314 w 686343"/>
              <a:gd name="connsiteY7" fmla="*/ 1098717 h 2250183"/>
              <a:gd name="connsiteX0" fmla="*/ 27314 w 676411"/>
              <a:gd name="connsiteY0" fmla="*/ 1098717 h 2250183"/>
              <a:gd name="connsiteX1" fmla="*/ 428690 w 676411"/>
              <a:gd name="connsiteY1" fmla="*/ 908 h 2250183"/>
              <a:gd name="connsiteX2" fmla="*/ 639452 w 676411"/>
              <a:gd name="connsiteY2" fmla="*/ 913395 h 2250183"/>
              <a:gd name="connsiteX3" fmla="*/ 627095 w 676411"/>
              <a:gd name="connsiteY3" fmla="*/ 1086391 h 2250183"/>
              <a:gd name="connsiteX4" fmla="*/ 657070 w 676411"/>
              <a:gd name="connsiteY4" fmla="*/ 1259355 h 2250183"/>
              <a:gd name="connsiteX5" fmla="*/ 428690 w 676411"/>
              <a:gd name="connsiteY5" fmla="*/ 2245952 h 2250183"/>
              <a:gd name="connsiteX6" fmla="*/ 58685 w 676411"/>
              <a:gd name="connsiteY6" fmla="*/ 1605374 h 2250183"/>
              <a:gd name="connsiteX7" fmla="*/ 27314 w 676411"/>
              <a:gd name="connsiteY7" fmla="*/ 1098717 h 2250183"/>
              <a:gd name="connsiteX0" fmla="*/ 27314 w 686343"/>
              <a:gd name="connsiteY0" fmla="*/ 1098717 h 2250183"/>
              <a:gd name="connsiteX1" fmla="*/ 428690 w 686343"/>
              <a:gd name="connsiteY1" fmla="*/ 908 h 2250183"/>
              <a:gd name="connsiteX2" fmla="*/ 639452 w 686343"/>
              <a:gd name="connsiteY2" fmla="*/ 913395 h 2250183"/>
              <a:gd name="connsiteX3" fmla="*/ 664165 w 686343"/>
              <a:gd name="connsiteY3" fmla="*/ 1074034 h 2250183"/>
              <a:gd name="connsiteX4" fmla="*/ 657070 w 686343"/>
              <a:gd name="connsiteY4" fmla="*/ 1259355 h 2250183"/>
              <a:gd name="connsiteX5" fmla="*/ 428690 w 686343"/>
              <a:gd name="connsiteY5" fmla="*/ 2245952 h 2250183"/>
              <a:gd name="connsiteX6" fmla="*/ 58685 w 686343"/>
              <a:gd name="connsiteY6" fmla="*/ 1605374 h 2250183"/>
              <a:gd name="connsiteX7" fmla="*/ 27314 w 686343"/>
              <a:gd name="connsiteY7" fmla="*/ 1098717 h 2250183"/>
              <a:gd name="connsiteX0" fmla="*/ 855591 w 1514620"/>
              <a:gd name="connsiteY0" fmla="*/ 1814976 h 2966442"/>
              <a:gd name="connsiteX1" fmla="*/ 8934 w 1514620"/>
              <a:gd name="connsiteY1" fmla="*/ 475 h 2966442"/>
              <a:gd name="connsiteX2" fmla="*/ 1467729 w 1514620"/>
              <a:gd name="connsiteY2" fmla="*/ 1629654 h 2966442"/>
              <a:gd name="connsiteX3" fmla="*/ 1492442 w 1514620"/>
              <a:gd name="connsiteY3" fmla="*/ 1790293 h 2966442"/>
              <a:gd name="connsiteX4" fmla="*/ 1485347 w 1514620"/>
              <a:gd name="connsiteY4" fmla="*/ 1975614 h 2966442"/>
              <a:gd name="connsiteX5" fmla="*/ 1256967 w 1514620"/>
              <a:gd name="connsiteY5" fmla="*/ 2962211 h 2966442"/>
              <a:gd name="connsiteX6" fmla="*/ 886962 w 1514620"/>
              <a:gd name="connsiteY6" fmla="*/ 2321633 h 2966442"/>
              <a:gd name="connsiteX7" fmla="*/ 855591 w 1514620"/>
              <a:gd name="connsiteY7" fmla="*/ 1814976 h 2966442"/>
              <a:gd name="connsiteX0" fmla="*/ 475888 w 1542690"/>
              <a:gd name="connsiteY0" fmla="*/ 2089104 h 2968721"/>
              <a:gd name="connsiteX1" fmla="*/ 37004 w 1542690"/>
              <a:gd name="connsiteY1" fmla="*/ 2754 h 2968721"/>
              <a:gd name="connsiteX2" fmla="*/ 1495799 w 1542690"/>
              <a:gd name="connsiteY2" fmla="*/ 1631933 h 2968721"/>
              <a:gd name="connsiteX3" fmla="*/ 1520512 w 1542690"/>
              <a:gd name="connsiteY3" fmla="*/ 1792572 h 2968721"/>
              <a:gd name="connsiteX4" fmla="*/ 1513417 w 1542690"/>
              <a:gd name="connsiteY4" fmla="*/ 1977893 h 2968721"/>
              <a:gd name="connsiteX5" fmla="*/ 1285037 w 1542690"/>
              <a:gd name="connsiteY5" fmla="*/ 2964490 h 2968721"/>
              <a:gd name="connsiteX6" fmla="*/ 915032 w 1542690"/>
              <a:gd name="connsiteY6" fmla="*/ 2323912 h 2968721"/>
              <a:gd name="connsiteX7" fmla="*/ 475888 w 1542690"/>
              <a:gd name="connsiteY7" fmla="*/ 2089104 h 2968721"/>
              <a:gd name="connsiteX0" fmla="*/ 476624 w 1543426"/>
              <a:gd name="connsiteY0" fmla="*/ 2089104 h 3000874"/>
              <a:gd name="connsiteX1" fmla="*/ 37740 w 1543426"/>
              <a:gd name="connsiteY1" fmla="*/ 2754 h 3000874"/>
              <a:gd name="connsiteX2" fmla="*/ 1496535 w 1543426"/>
              <a:gd name="connsiteY2" fmla="*/ 1631933 h 3000874"/>
              <a:gd name="connsiteX3" fmla="*/ 1521248 w 1543426"/>
              <a:gd name="connsiteY3" fmla="*/ 1792572 h 3000874"/>
              <a:gd name="connsiteX4" fmla="*/ 1514153 w 1543426"/>
              <a:gd name="connsiteY4" fmla="*/ 1977893 h 3000874"/>
              <a:gd name="connsiteX5" fmla="*/ 1285773 w 1543426"/>
              <a:gd name="connsiteY5" fmla="*/ 2964490 h 3000874"/>
              <a:gd name="connsiteX6" fmla="*/ 989908 w 1543426"/>
              <a:gd name="connsiteY6" fmla="*/ 2719328 h 3000874"/>
              <a:gd name="connsiteX7" fmla="*/ 476624 w 1543426"/>
              <a:gd name="connsiteY7" fmla="*/ 2089104 h 3000874"/>
              <a:gd name="connsiteX0" fmla="*/ 439195 w 1533245"/>
              <a:gd name="connsiteY0" fmla="*/ 2146467 h 3058237"/>
              <a:gd name="connsiteX1" fmla="*/ 311 w 1533245"/>
              <a:gd name="connsiteY1" fmla="*/ 60117 h 3058237"/>
              <a:gd name="connsiteX2" fmla="*/ 389997 w 1533245"/>
              <a:gd name="connsiteY2" fmla="*/ 662585 h 3058237"/>
              <a:gd name="connsiteX3" fmla="*/ 1459106 w 1533245"/>
              <a:gd name="connsiteY3" fmla="*/ 1689296 h 3058237"/>
              <a:gd name="connsiteX4" fmla="*/ 1483819 w 1533245"/>
              <a:gd name="connsiteY4" fmla="*/ 1849935 h 3058237"/>
              <a:gd name="connsiteX5" fmla="*/ 1476724 w 1533245"/>
              <a:gd name="connsiteY5" fmla="*/ 2035256 h 3058237"/>
              <a:gd name="connsiteX6" fmla="*/ 1248344 w 1533245"/>
              <a:gd name="connsiteY6" fmla="*/ 3021853 h 3058237"/>
              <a:gd name="connsiteX7" fmla="*/ 952479 w 1533245"/>
              <a:gd name="connsiteY7" fmla="*/ 2776691 h 3058237"/>
              <a:gd name="connsiteX8" fmla="*/ 439195 w 1533245"/>
              <a:gd name="connsiteY8" fmla="*/ 2146467 h 3058237"/>
              <a:gd name="connsiteX0" fmla="*/ 439195 w 1505997"/>
              <a:gd name="connsiteY0" fmla="*/ 2146467 h 3058237"/>
              <a:gd name="connsiteX1" fmla="*/ 311 w 1505997"/>
              <a:gd name="connsiteY1" fmla="*/ 60117 h 3058237"/>
              <a:gd name="connsiteX2" fmla="*/ 389997 w 1505997"/>
              <a:gd name="connsiteY2" fmla="*/ 662585 h 3058237"/>
              <a:gd name="connsiteX3" fmla="*/ 1199614 w 1505997"/>
              <a:gd name="connsiteY3" fmla="*/ 1738723 h 3058237"/>
              <a:gd name="connsiteX4" fmla="*/ 1483819 w 1505997"/>
              <a:gd name="connsiteY4" fmla="*/ 1849935 h 3058237"/>
              <a:gd name="connsiteX5" fmla="*/ 1476724 w 1505997"/>
              <a:gd name="connsiteY5" fmla="*/ 2035256 h 3058237"/>
              <a:gd name="connsiteX6" fmla="*/ 1248344 w 1505997"/>
              <a:gd name="connsiteY6" fmla="*/ 3021853 h 3058237"/>
              <a:gd name="connsiteX7" fmla="*/ 952479 w 1505997"/>
              <a:gd name="connsiteY7" fmla="*/ 2776691 h 3058237"/>
              <a:gd name="connsiteX8" fmla="*/ 439195 w 1505997"/>
              <a:gd name="connsiteY8" fmla="*/ 2146467 h 3058237"/>
              <a:gd name="connsiteX0" fmla="*/ 439195 w 1486675"/>
              <a:gd name="connsiteY0" fmla="*/ 2146467 h 3058237"/>
              <a:gd name="connsiteX1" fmla="*/ 311 w 1486675"/>
              <a:gd name="connsiteY1" fmla="*/ 60117 h 3058237"/>
              <a:gd name="connsiteX2" fmla="*/ 389997 w 1486675"/>
              <a:gd name="connsiteY2" fmla="*/ 662585 h 3058237"/>
              <a:gd name="connsiteX3" fmla="*/ 1199614 w 1486675"/>
              <a:gd name="connsiteY3" fmla="*/ 1738723 h 3058237"/>
              <a:gd name="connsiteX4" fmla="*/ 1347895 w 1486675"/>
              <a:gd name="connsiteY4" fmla="*/ 1985859 h 3058237"/>
              <a:gd name="connsiteX5" fmla="*/ 1476724 w 1486675"/>
              <a:gd name="connsiteY5" fmla="*/ 2035256 h 3058237"/>
              <a:gd name="connsiteX6" fmla="*/ 1248344 w 1486675"/>
              <a:gd name="connsiteY6" fmla="*/ 3021853 h 3058237"/>
              <a:gd name="connsiteX7" fmla="*/ 952479 w 1486675"/>
              <a:gd name="connsiteY7" fmla="*/ 2776691 h 3058237"/>
              <a:gd name="connsiteX8" fmla="*/ 439195 w 1486675"/>
              <a:gd name="connsiteY8" fmla="*/ 2146467 h 3058237"/>
              <a:gd name="connsiteX0" fmla="*/ 439195 w 1480664"/>
              <a:gd name="connsiteY0" fmla="*/ 2146467 h 3058237"/>
              <a:gd name="connsiteX1" fmla="*/ 311 w 1480664"/>
              <a:gd name="connsiteY1" fmla="*/ 60117 h 3058237"/>
              <a:gd name="connsiteX2" fmla="*/ 389997 w 1480664"/>
              <a:gd name="connsiteY2" fmla="*/ 662585 h 3058237"/>
              <a:gd name="connsiteX3" fmla="*/ 1199614 w 1480664"/>
              <a:gd name="connsiteY3" fmla="*/ 1738723 h 3058237"/>
              <a:gd name="connsiteX4" fmla="*/ 1347895 w 1480664"/>
              <a:gd name="connsiteY4" fmla="*/ 1985859 h 3058237"/>
              <a:gd name="connsiteX5" fmla="*/ 1292041 w 1480664"/>
              <a:gd name="connsiteY5" fmla="*/ 2046543 h 3058237"/>
              <a:gd name="connsiteX6" fmla="*/ 1476724 w 1480664"/>
              <a:gd name="connsiteY6" fmla="*/ 2035256 h 3058237"/>
              <a:gd name="connsiteX7" fmla="*/ 1248344 w 1480664"/>
              <a:gd name="connsiteY7" fmla="*/ 3021853 h 3058237"/>
              <a:gd name="connsiteX8" fmla="*/ 952479 w 1480664"/>
              <a:gd name="connsiteY8" fmla="*/ 2776691 h 3058237"/>
              <a:gd name="connsiteX9" fmla="*/ 439195 w 1480664"/>
              <a:gd name="connsiteY9" fmla="*/ 2146467 h 3058237"/>
              <a:gd name="connsiteX0" fmla="*/ 439195 w 1356984"/>
              <a:gd name="connsiteY0" fmla="*/ 2146467 h 3051897"/>
              <a:gd name="connsiteX1" fmla="*/ 311 w 1356984"/>
              <a:gd name="connsiteY1" fmla="*/ 60117 h 3051897"/>
              <a:gd name="connsiteX2" fmla="*/ 389997 w 1356984"/>
              <a:gd name="connsiteY2" fmla="*/ 662585 h 3051897"/>
              <a:gd name="connsiteX3" fmla="*/ 1199614 w 1356984"/>
              <a:gd name="connsiteY3" fmla="*/ 1738723 h 3051897"/>
              <a:gd name="connsiteX4" fmla="*/ 1347895 w 1356984"/>
              <a:gd name="connsiteY4" fmla="*/ 1985859 h 3051897"/>
              <a:gd name="connsiteX5" fmla="*/ 1292041 w 1356984"/>
              <a:gd name="connsiteY5" fmla="*/ 2046543 h 3051897"/>
              <a:gd name="connsiteX6" fmla="*/ 1291373 w 1356984"/>
              <a:gd name="connsiteY6" fmla="*/ 2134110 h 3051897"/>
              <a:gd name="connsiteX7" fmla="*/ 1248344 w 1356984"/>
              <a:gd name="connsiteY7" fmla="*/ 3021853 h 3051897"/>
              <a:gd name="connsiteX8" fmla="*/ 952479 w 1356984"/>
              <a:gd name="connsiteY8" fmla="*/ 2776691 h 3051897"/>
              <a:gd name="connsiteX9" fmla="*/ 439195 w 1356984"/>
              <a:gd name="connsiteY9" fmla="*/ 2146467 h 3051897"/>
              <a:gd name="connsiteX0" fmla="*/ 439195 w 1312739"/>
              <a:gd name="connsiteY0" fmla="*/ 2146467 h 3051897"/>
              <a:gd name="connsiteX1" fmla="*/ 311 w 1312739"/>
              <a:gd name="connsiteY1" fmla="*/ 60117 h 3051897"/>
              <a:gd name="connsiteX2" fmla="*/ 389997 w 1312739"/>
              <a:gd name="connsiteY2" fmla="*/ 662585 h 3051897"/>
              <a:gd name="connsiteX3" fmla="*/ 1199614 w 1312739"/>
              <a:gd name="connsiteY3" fmla="*/ 1738723 h 3051897"/>
              <a:gd name="connsiteX4" fmla="*/ 1249041 w 1312739"/>
              <a:gd name="connsiteY4" fmla="*/ 1948788 h 3051897"/>
              <a:gd name="connsiteX5" fmla="*/ 1292041 w 1312739"/>
              <a:gd name="connsiteY5" fmla="*/ 2046543 h 3051897"/>
              <a:gd name="connsiteX6" fmla="*/ 1291373 w 1312739"/>
              <a:gd name="connsiteY6" fmla="*/ 2134110 h 3051897"/>
              <a:gd name="connsiteX7" fmla="*/ 1248344 w 1312739"/>
              <a:gd name="connsiteY7" fmla="*/ 3021853 h 3051897"/>
              <a:gd name="connsiteX8" fmla="*/ 952479 w 1312739"/>
              <a:gd name="connsiteY8" fmla="*/ 2776691 h 3051897"/>
              <a:gd name="connsiteX9" fmla="*/ 439195 w 1312739"/>
              <a:gd name="connsiteY9" fmla="*/ 2146467 h 3051897"/>
              <a:gd name="connsiteX0" fmla="*/ 934608 w 1808152"/>
              <a:gd name="connsiteY0" fmla="*/ 1651037 h 2556467"/>
              <a:gd name="connsiteX1" fmla="*/ 76 w 1808152"/>
              <a:gd name="connsiteY1" fmla="*/ 229945 h 2556467"/>
              <a:gd name="connsiteX2" fmla="*/ 885410 w 1808152"/>
              <a:gd name="connsiteY2" fmla="*/ 167155 h 2556467"/>
              <a:gd name="connsiteX3" fmla="*/ 1695027 w 1808152"/>
              <a:gd name="connsiteY3" fmla="*/ 1243293 h 2556467"/>
              <a:gd name="connsiteX4" fmla="*/ 1744454 w 1808152"/>
              <a:gd name="connsiteY4" fmla="*/ 1453358 h 2556467"/>
              <a:gd name="connsiteX5" fmla="*/ 1787454 w 1808152"/>
              <a:gd name="connsiteY5" fmla="*/ 1551113 h 2556467"/>
              <a:gd name="connsiteX6" fmla="*/ 1786786 w 1808152"/>
              <a:gd name="connsiteY6" fmla="*/ 1638680 h 2556467"/>
              <a:gd name="connsiteX7" fmla="*/ 1743757 w 1808152"/>
              <a:gd name="connsiteY7" fmla="*/ 2526423 h 2556467"/>
              <a:gd name="connsiteX8" fmla="*/ 1447892 w 1808152"/>
              <a:gd name="connsiteY8" fmla="*/ 2281261 h 2556467"/>
              <a:gd name="connsiteX9" fmla="*/ 934608 w 1808152"/>
              <a:gd name="connsiteY9" fmla="*/ 1651037 h 2556467"/>
              <a:gd name="connsiteX0" fmla="*/ 939053 w 1812597"/>
              <a:gd name="connsiteY0" fmla="*/ 1504893 h 2410323"/>
              <a:gd name="connsiteX1" fmla="*/ 4521 w 1812597"/>
              <a:gd name="connsiteY1" fmla="*/ 83801 h 2410323"/>
              <a:gd name="connsiteX2" fmla="*/ 620790 w 1812597"/>
              <a:gd name="connsiteY2" fmla="*/ 332409 h 2410323"/>
              <a:gd name="connsiteX3" fmla="*/ 1699472 w 1812597"/>
              <a:gd name="connsiteY3" fmla="*/ 1097149 h 2410323"/>
              <a:gd name="connsiteX4" fmla="*/ 1748899 w 1812597"/>
              <a:gd name="connsiteY4" fmla="*/ 1307214 h 2410323"/>
              <a:gd name="connsiteX5" fmla="*/ 1791899 w 1812597"/>
              <a:gd name="connsiteY5" fmla="*/ 1404969 h 2410323"/>
              <a:gd name="connsiteX6" fmla="*/ 1791231 w 1812597"/>
              <a:gd name="connsiteY6" fmla="*/ 1492536 h 2410323"/>
              <a:gd name="connsiteX7" fmla="*/ 1748202 w 1812597"/>
              <a:gd name="connsiteY7" fmla="*/ 2380279 h 2410323"/>
              <a:gd name="connsiteX8" fmla="*/ 1452337 w 1812597"/>
              <a:gd name="connsiteY8" fmla="*/ 2135117 h 2410323"/>
              <a:gd name="connsiteX9" fmla="*/ 939053 w 1812597"/>
              <a:gd name="connsiteY9" fmla="*/ 1504893 h 2410323"/>
              <a:gd name="connsiteX0" fmla="*/ 939054 w 1812598"/>
              <a:gd name="connsiteY0" fmla="*/ 1504893 h 2410323"/>
              <a:gd name="connsiteX1" fmla="*/ 4522 w 1812598"/>
              <a:gd name="connsiteY1" fmla="*/ 83801 h 2410323"/>
              <a:gd name="connsiteX2" fmla="*/ 620791 w 1812598"/>
              <a:gd name="connsiteY2" fmla="*/ 332409 h 2410323"/>
              <a:gd name="connsiteX3" fmla="*/ 1402085 w 1812598"/>
              <a:gd name="connsiteY3" fmla="*/ 1167921 h 2410323"/>
              <a:gd name="connsiteX4" fmla="*/ 1748900 w 1812598"/>
              <a:gd name="connsiteY4" fmla="*/ 1307214 h 2410323"/>
              <a:gd name="connsiteX5" fmla="*/ 1791900 w 1812598"/>
              <a:gd name="connsiteY5" fmla="*/ 1404969 h 2410323"/>
              <a:gd name="connsiteX6" fmla="*/ 1791232 w 1812598"/>
              <a:gd name="connsiteY6" fmla="*/ 1492536 h 2410323"/>
              <a:gd name="connsiteX7" fmla="*/ 1748203 w 1812598"/>
              <a:gd name="connsiteY7" fmla="*/ 2380279 h 2410323"/>
              <a:gd name="connsiteX8" fmla="*/ 1452338 w 1812598"/>
              <a:gd name="connsiteY8" fmla="*/ 2135117 h 2410323"/>
              <a:gd name="connsiteX9" fmla="*/ 939054 w 1812598"/>
              <a:gd name="connsiteY9" fmla="*/ 1504893 h 2410323"/>
              <a:gd name="connsiteX0" fmla="*/ 771638 w 1645182"/>
              <a:gd name="connsiteY0" fmla="*/ 1924710 h 2830140"/>
              <a:gd name="connsiteX1" fmla="*/ 7042 w 1645182"/>
              <a:gd name="connsiteY1" fmla="*/ 36522 h 2830140"/>
              <a:gd name="connsiteX2" fmla="*/ 453375 w 1645182"/>
              <a:gd name="connsiteY2" fmla="*/ 752226 h 2830140"/>
              <a:gd name="connsiteX3" fmla="*/ 1234669 w 1645182"/>
              <a:gd name="connsiteY3" fmla="*/ 1587738 h 2830140"/>
              <a:gd name="connsiteX4" fmla="*/ 1581484 w 1645182"/>
              <a:gd name="connsiteY4" fmla="*/ 1727031 h 2830140"/>
              <a:gd name="connsiteX5" fmla="*/ 1624484 w 1645182"/>
              <a:gd name="connsiteY5" fmla="*/ 1824786 h 2830140"/>
              <a:gd name="connsiteX6" fmla="*/ 1623816 w 1645182"/>
              <a:gd name="connsiteY6" fmla="*/ 1912353 h 2830140"/>
              <a:gd name="connsiteX7" fmla="*/ 1580787 w 1645182"/>
              <a:gd name="connsiteY7" fmla="*/ 2800096 h 2830140"/>
              <a:gd name="connsiteX8" fmla="*/ 1284922 w 1645182"/>
              <a:gd name="connsiteY8" fmla="*/ 2554934 h 2830140"/>
              <a:gd name="connsiteX9" fmla="*/ 771638 w 1645182"/>
              <a:gd name="connsiteY9" fmla="*/ 1924710 h 2830140"/>
              <a:gd name="connsiteX0" fmla="*/ 764865 w 1638409"/>
              <a:gd name="connsiteY0" fmla="*/ 1927476 h 2832906"/>
              <a:gd name="connsiteX1" fmla="*/ 269 w 1638409"/>
              <a:gd name="connsiteY1" fmla="*/ 39288 h 2832906"/>
              <a:gd name="connsiteX2" fmla="*/ 687345 w 1638409"/>
              <a:gd name="connsiteY2" fmla="*/ 726683 h 2832906"/>
              <a:gd name="connsiteX3" fmla="*/ 1227896 w 1638409"/>
              <a:gd name="connsiteY3" fmla="*/ 1590504 h 2832906"/>
              <a:gd name="connsiteX4" fmla="*/ 1574711 w 1638409"/>
              <a:gd name="connsiteY4" fmla="*/ 1729797 h 2832906"/>
              <a:gd name="connsiteX5" fmla="*/ 1617711 w 1638409"/>
              <a:gd name="connsiteY5" fmla="*/ 1827552 h 2832906"/>
              <a:gd name="connsiteX6" fmla="*/ 1617043 w 1638409"/>
              <a:gd name="connsiteY6" fmla="*/ 1915119 h 2832906"/>
              <a:gd name="connsiteX7" fmla="*/ 1574014 w 1638409"/>
              <a:gd name="connsiteY7" fmla="*/ 2802862 h 2832906"/>
              <a:gd name="connsiteX8" fmla="*/ 1278149 w 1638409"/>
              <a:gd name="connsiteY8" fmla="*/ 2557700 h 2832906"/>
              <a:gd name="connsiteX9" fmla="*/ 764865 w 1638409"/>
              <a:gd name="connsiteY9" fmla="*/ 1927476 h 2832906"/>
              <a:gd name="connsiteX0" fmla="*/ 764865 w 1638409"/>
              <a:gd name="connsiteY0" fmla="*/ 1927476 h 2832906"/>
              <a:gd name="connsiteX1" fmla="*/ 269 w 1638409"/>
              <a:gd name="connsiteY1" fmla="*/ 39288 h 2832906"/>
              <a:gd name="connsiteX2" fmla="*/ 687345 w 1638409"/>
              <a:gd name="connsiteY2" fmla="*/ 726683 h 2832906"/>
              <a:gd name="connsiteX3" fmla="*/ 1298702 w 1638409"/>
              <a:gd name="connsiteY3" fmla="*/ 1519732 h 2832906"/>
              <a:gd name="connsiteX4" fmla="*/ 1574711 w 1638409"/>
              <a:gd name="connsiteY4" fmla="*/ 1729797 h 2832906"/>
              <a:gd name="connsiteX5" fmla="*/ 1617711 w 1638409"/>
              <a:gd name="connsiteY5" fmla="*/ 1827552 h 2832906"/>
              <a:gd name="connsiteX6" fmla="*/ 1617043 w 1638409"/>
              <a:gd name="connsiteY6" fmla="*/ 1915119 h 2832906"/>
              <a:gd name="connsiteX7" fmla="*/ 1574014 w 1638409"/>
              <a:gd name="connsiteY7" fmla="*/ 2802862 h 2832906"/>
              <a:gd name="connsiteX8" fmla="*/ 1278149 w 1638409"/>
              <a:gd name="connsiteY8" fmla="*/ 2557700 h 2832906"/>
              <a:gd name="connsiteX9" fmla="*/ 764865 w 1638409"/>
              <a:gd name="connsiteY9" fmla="*/ 1927476 h 2832906"/>
              <a:gd name="connsiteX0" fmla="*/ 766039 w 1639583"/>
              <a:gd name="connsiteY0" fmla="*/ 1915274 h 2820704"/>
              <a:gd name="connsiteX1" fmla="*/ 1443 w 1639583"/>
              <a:gd name="connsiteY1" fmla="*/ 27086 h 2820704"/>
              <a:gd name="connsiteX2" fmla="*/ 971746 w 1639583"/>
              <a:gd name="connsiteY2" fmla="*/ 856026 h 2820704"/>
              <a:gd name="connsiteX3" fmla="*/ 1299876 w 1639583"/>
              <a:gd name="connsiteY3" fmla="*/ 1507530 h 2820704"/>
              <a:gd name="connsiteX4" fmla="*/ 1575885 w 1639583"/>
              <a:gd name="connsiteY4" fmla="*/ 1717595 h 2820704"/>
              <a:gd name="connsiteX5" fmla="*/ 1618885 w 1639583"/>
              <a:gd name="connsiteY5" fmla="*/ 1815350 h 2820704"/>
              <a:gd name="connsiteX6" fmla="*/ 1618217 w 1639583"/>
              <a:gd name="connsiteY6" fmla="*/ 1902917 h 2820704"/>
              <a:gd name="connsiteX7" fmla="*/ 1575188 w 1639583"/>
              <a:gd name="connsiteY7" fmla="*/ 2790660 h 2820704"/>
              <a:gd name="connsiteX8" fmla="*/ 1279323 w 1639583"/>
              <a:gd name="connsiteY8" fmla="*/ 2545498 h 2820704"/>
              <a:gd name="connsiteX9" fmla="*/ 766039 w 1639583"/>
              <a:gd name="connsiteY9" fmla="*/ 1915274 h 2820704"/>
              <a:gd name="connsiteX0" fmla="*/ 963990 w 1837534"/>
              <a:gd name="connsiteY0" fmla="*/ 1928997 h 2834427"/>
              <a:gd name="connsiteX1" fmla="*/ 1136 w 1837534"/>
              <a:gd name="connsiteY1" fmla="*/ 26654 h 2834427"/>
              <a:gd name="connsiteX2" fmla="*/ 1169697 w 1837534"/>
              <a:gd name="connsiteY2" fmla="*/ 869749 h 2834427"/>
              <a:gd name="connsiteX3" fmla="*/ 1497827 w 1837534"/>
              <a:gd name="connsiteY3" fmla="*/ 1521253 h 2834427"/>
              <a:gd name="connsiteX4" fmla="*/ 1773836 w 1837534"/>
              <a:gd name="connsiteY4" fmla="*/ 1731318 h 2834427"/>
              <a:gd name="connsiteX5" fmla="*/ 1816836 w 1837534"/>
              <a:gd name="connsiteY5" fmla="*/ 1829073 h 2834427"/>
              <a:gd name="connsiteX6" fmla="*/ 1816168 w 1837534"/>
              <a:gd name="connsiteY6" fmla="*/ 1916640 h 2834427"/>
              <a:gd name="connsiteX7" fmla="*/ 1773139 w 1837534"/>
              <a:gd name="connsiteY7" fmla="*/ 2804383 h 2834427"/>
              <a:gd name="connsiteX8" fmla="*/ 1477274 w 1837534"/>
              <a:gd name="connsiteY8" fmla="*/ 2559221 h 2834427"/>
              <a:gd name="connsiteX9" fmla="*/ 963990 w 1837534"/>
              <a:gd name="connsiteY9" fmla="*/ 1928997 h 2834427"/>
              <a:gd name="connsiteX0" fmla="*/ 977793 w 1851337"/>
              <a:gd name="connsiteY0" fmla="*/ 1903984 h 2809414"/>
              <a:gd name="connsiteX1" fmla="*/ 551184 w 1851337"/>
              <a:gd name="connsiteY1" fmla="*/ 666905 h 2809414"/>
              <a:gd name="connsiteX2" fmla="*/ 14939 w 1851337"/>
              <a:gd name="connsiteY2" fmla="*/ 1641 h 2809414"/>
              <a:gd name="connsiteX3" fmla="*/ 1183500 w 1851337"/>
              <a:gd name="connsiteY3" fmla="*/ 844736 h 2809414"/>
              <a:gd name="connsiteX4" fmla="*/ 1511630 w 1851337"/>
              <a:gd name="connsiteY4" fmla="*/ 1496240 h 2809414"/>
              <a:gd name="connsiteX5" fmla="*/ 1787639 w 1851337"/>
              <a:gd name="connsiteY5" fmla="*/ 1706305 h 2809414"/>
              <a:gd name="connsiteX6" fmla="*/ 1830639 w 1851337"/>
              <a:gd name="connsiteY6" fmla="*/ 1804060 h 2809414"/>
              <a:gd name="connsiteX7" fmla="*/ 1829971 w 1851337"/>
              <a:gd name="connsiteY7" fmla="*/ 1891627 h 2809414"/>
              <a:gd name="connsiteX8" fmla="*/ 1786942 w 1851337"/>
              <a:gd name="connsiteY8" fmla="*/ 2779370 h 2809414"/>
              <a:gd name="connsiteX9" fmla="*/ 1491077 w 1851337"/>
              <a:gd name="connsiteY9" fmla="*/ 2534208 h 2809414"/>
              <a:gd name="connsiteX10" fmla="*/ 977793 w 1851337"/>
              <a:gd name="connsiteY10" fmla="*/ 1903984 h 2809414"/>
              <a:gd name="connsiteX0" fmla="*/ 977793 w 1851337"/>
              <a:gd name="connsiteY0" fmla="*/ 1903984 h 2783925"/>
              <a:gd name="connsiteX1" fmla="*/ 551184 w 1851337"/>
              <a:gd name="connsiteY1" fmla="*/ 666905 h 2783925"/>
              <a:gd name="connsiteX2" fmla="*/ 14939 w 1851337"/>
              <a:gd name="connsiteY2" fmla="*/ 1641 h 2783925"/>
              <a:gd name="connsiteX3" fmla="*/ 1183500 w 1851337"/>
              <a:gd name="connsiteY3" fmla="*/ 844736 h 2783925"/>
              <a:gd name="connsiteX4" fmla="*/ 1511630 w 1851337"/>
              <a:gd name="connsiteY4" fmla="*/ 1496240 h 2783925"/>
              <a:gd name="connsiteX5" fmla="*/ 1787639 w 1851337"/>
              <a:gd name="connsiteY5" fmla="*/ 1706305 h 2783925"/>
              <a:gd name="connsiteX6" fmla="*/ 1830639 w 1851337"/>
              <a:gd name="connsiteY6" fmla="*/ 1804060 h 2783925"/>
              <a:gd name="connsiteX7" fmla="*/ 1829971 w 1851337"/>
              <a:gd name="connsiteY7" fmla="*/ 1891627 h 2783925"/>
              <a:gd name="connsiteX8" fmla="*/ 1786942 w 1851337"/>
              <a:gd name="connsiteY8" fmla="*/ 2779370 h 2783925"/>
              <a:gd name="connsiteX9" fmla="*/ 1675174 w 1851337"/>
              <a:gd name="connsiteY9" fmla="*/ 2222811 h 2783925"/>
              <a:gd name="connsiteX10" fmla="*/ 977793 w 1851337"/>
              <a:gd name="connsiteY10" fmla="*/ 1903984 h 2783925"/>
              <a:gd name="connsiteX0" fmla="*/ 3120635 w 3994179"/>
              <a:gd name="connsiteY0" fmla="*/ 1721313 h 2601254"/>
              <a:gd name="connsiteX1" fmla="*/ 2694026 w 3994179"/>
              <a:gd name="connsiteY1" fmla="*/ 484234 h 2601254"/>
              <a:gd name="connsiteX2" fmla="*/ 3074 w 3994179"/>
              <a:gd name="connsiteY2" fmla="*/ 2978 h 2601254"/>
              <a:gd name="connsiteX3" fmla="*/ 3326342 w 3994179"/>
              <a:gd name="connsiteY3" fmla="*/ 662065 h 2601254"/>
              <a:gd name="connsiteX4" fmla="*/ 3654472 w 3994179"/>
              <a:gd name="connsiteY4" fmla="*/ 1313569 h 2601254"/>
              <a:gd name="connsiteX5" fmla="*/ 3930481 w 3994179"/>
              <a:gd name="connsiteY5" fmla="*/ 1523634 h 2601254"/>
              <a:gd name="connsiteX6" fmla="*/ 3973481 w 3994179"/>
              <a:gd name="connsiteY6" fmla="*/ 1621389 h 2601254"/>
              <a:gd name="connsiteX7" fmla="*/ 3972813 w 3994179"/>
              <a:gd name="connsiteY7" fmla="*/ 1708956 h 2601254"/>
              <a:gd name="connsiteX8" fmla="*/ 3929784 w 3994179"/>
              <a:gd name="connsiteY8" fmla="*/ 2596699 h 2601254"/>
              <a:gd name="connsiteX9" fmla="*/ 3818016 w 3994179"/>
              <a:gd name="connsiteY9" fmla="*/ 2040140 h 2601254"/>
              <a:gd name="connsiteX10" fmla="*/ 3120635 w 3994179"/>
              <a:gd name="connsiteY10" fmla="*/ 1721313 h 2601254"/>
              <a:gd name="connsiteX0" fmla="*/ 3127386 w 4000930"/>
              <a:gd name="connsiteY0" fmla="*/ 1720277 h 2600218"/>
              <a:gd name="connsiteX1" fmla="*/ 2269837 w 4000930"/>
              <a:gd name="connsiteY1" fmla="*/ 511508 h 2600218"/>
              <a:gd name="connsiteX2" fmla="*/ 9825 w 4000930"/>
              <a:gd name="connsiteY2" fmla="*/ 1942 h 2600218"/>
              <a:gd name="connsiteX3" fmla="*/ 3333093 w 4000930"/>
              <a:gd name="connsiteY3" fmla="*/ 661029 h 2600218"/>
              <a:gd name="connsiteX4" fmla="*/ 3661223 w 4000930"/>
              <a:gd name="connsiteY4" fmla="*/ 1312533 h 2600218"/>
              <a:gd name="connsiteX5" fmla="*/ 3937232 w 4000930"/>
              <a:gd name="connsiteY5" fmla="*/ 1522598 h 2600218"/>
              <a:gd name="connsiteX6" fmla="*/ 3980232 w 4000930"/>
              <a:gd name="connsiteY6" fmla="*/ 1620353 h 2600218"/>
              <a:gd name="connsiteX7" fmla="*/ 3979564 w 4000930"/>
              <a:gd name="connsiteY7" fmla="*/ 1707920 h 2600218"/>
              <a:gd name="connsiteX8" fmla="*/ 3936535 w 4000930"/>
              <a:gd name="connsiteY8" fmla="*/ 2595663 h 2600218"/>
              <a:gd name="connsiteX9" fmla="*/ 3824767 w 4000930"/>
              <a:gd name="connsiteY9" fmla="*/ 2039104 h 2600218"/>
              <a:gd name="connsiteX10" fmla="*/ 3127386 w 4000930"/>
              <a:gd name="connsiteY10" fmla="*/ 1720277 h 2600218"/>
              <a:gd name="connsiteX0" fmla="*/ 3147589 w 4021133"/>
              <a:gd name="connsiteY0" fmla="*/ 1720756 h 2600697"/>
              <a:gd name="connsiteX1" fmla="*/ 1674407 w 4021133"/>
              <a:gd name="connsiteY1" fmla="*/ 497832 h 2600697"/>
              <a:gd name="connsiteX2" fmla="*/ 30028 w 4021133"/>
              <a:gd name="connsiteY2" fmla="*/ 2421 h 2600697"/>
              <a:gd name="connsiteX3" fmla="*/ 3353296 w 4021133"/>
              <a:gd name="connsiteY3" fmla="*/ 661508 h 2600697"/>
              <a:gd name="connsiteX4" fmla="*/ 3681426 w 4021133"/>
              <a:gd name="connsiteY4" fmla="*/ 1313012 h 2600697"/>
              <a:gd name="connsiteX5" fmla="*/ 3957435 w 4021133"/>
              <a:gd name="connsiteY5" fmla="*/ 1523077 h 2600697"/>
              <a:gd name="connsiteX6" fmla="*/ 4000435 w 4021133"/>
              <a:gd name="connsiteY6" fmla="*/ 1620832 h 2600697"/>
              <a:gd name="connsiteX7" fmla="*/ 3999767 w 4021133"/>
              <a:gd name="connsiteY7" fmla="*/ 1708399 h 2600697"/>
              <a:gd name="connsiteX8" fmla="*/ 3956738 w 4021133"/>
              <a:gd name="connsiteY8" fmla="*/ 2596142 h 2600697"/>
              <a:gd name="connsiteX9" fmla="*/ 3844970 w 4021133"/>
              <a:gd name="connsiteY9" fmla="*/ 2039583 h 2600697"/>
              <a:gd name="connsiteX10" fmla="*/ 3147589 w 4021133"/>
              <a:gd name="connsiteY10" fmla="*/ 1720756 h 2600697"/>
              <a:gd name="connsiteX0" fmla="*/ 3132209 w 4005753"/>
              <a:gd name="connsiteY0" fmla="*/ 1720396 h 2600337"/>
              <a:gd name="connsiteX1" fmla="*/ 1659027 w 4005753"/>
              <a:gd name="connsiteY1" fmla="*/ 497472 h 2600337"/>
              <a:gd name="connsiteX2" fmla="*/ 14648 w 4005753"/>
              <a:gd name="connsiteY2" fmla="*/ 2061 h 2600337"/>
              <a:gd name="connsiteX3" fmla="*/ 2783854 w 4005753"/>
              <a:gd name="connsiteY3" fmla="*/ 646995 h 2600337"/>
              <a:gd name="connsiteX4" fmla="*/ 3666046 w 4005753"/>
              <a:gd name="connsiteY4" fmla="*/ 1312652 h 2600337"/>
              <a:gd name="connsiteX5" fmla="*/ 3942055 w 4005753"/>
              <a:gd name="connsiteY5" fmla="*/ 1522717 h 2600337"/>
              <a:gd name="connsiteX6" fmla="*/ 3985055 w 4005753"/>
              <a:gd name="connsiteY6" fmla="*/ 1620472 h 2600337"/>
              <a:gd name="connsiteX7" fmla="*/ 3984387 w 4005753"/>
              <a:gd name="connsiteY7" fmla="*/ 1708039 h 2600337"/>
              <a:gd name="connsiteX8" fmla="*/ 3941358 w 4005753"/>
              <a:gd name="connsiteY8" fmla="*/ 2595782 h 2600337"/>
              <a:gd name="connsiteX9" fmla="*/ 3829590 w 4005753"/>
              <a:gd name="connsiteY9" fmla="*/ 2039223 h 2600337"/>
              <a:gd name="connsiteX10" fmla="*/ 3132209 w 4005753"/>
              <a:gd name="connsiteY10" fmla="*/ 1720396 h 2600337"/>
              <a:gd name="connsiteX0" fmla="*/ 4296141 w 5169685"/>
              <a:gd name="connsiteY0" fmla="*/ 1636625 h 2516566"/>
              <a:gd name="connsiteX1" fmla="*/ 2822959 w 5169685"/>
              <a:gd name="connsiteY1" fmla="*/ 413701 h 2516566"/>
              <a:gd name="connsiteX2" fmla="*/ 8878 w 5169685"/>
              <a:gd name="connsiteY2" fmla="*/ 3216 h 2516566"/>
              <a:gd name="connsiteX3" fmla="*/ 3947786 w 5169685"/>
              <a:gd name="connsiteY3" fmla="*/ 563224 h 2516566"/>
              <a:gd name="connsiteX4" fmla="*/ 4829978 w 5169685"/>
              <a:gd name="connsiteY4" fmla="*/ 1228881 h 2516566"/>
              <a:gd name="connsiteX5" fmla="*/ 5105987 w 5169685"/>
              <a:gd name="connsiteY5" fmla="*/ 1438946 h 2516566"/>
              <a:gd name="connsiteX6" fmla="*/ 5148987 w 5169685"/>
              <a:gd name="connsiteY6" fmla="*/ 1536701 h 2516566"/>
              <a:gd name="connsiteX7" fmla="*/ 5148319 w 5169685"/>
              <a:gd name="connsiteY7" fmla="*/ 1624268 h 2516566"/>
              <a:gd name="connsiteX8" fmla="*/ 5105290 w 5169685"/>
              <a:gd name="connsiteY8" fmla="*/ 2512011 h 2516566"/>
              <a:gd name="connsiteX9" fmla="*/ 4993522 w 5169685"/>
              <a:gd name="connsiteY9" fmla="*/ 1955452 h 2516566"/>
              <a:gd name="connsiteX10" fmla="*/ 4296141 w 5169685"/>
              <a:gd name="connsiteY10" fmla="*/ 1636625 h 2516566"/>
              <a:gd name="connsiteX0" fmla="*/ 4310111 w 5183655"/>
              <a:gd name="connsiteY0" fmla="*/ 1634803 h 2514744"/>
              <a:gd name="connsiteX1" fmla="*/ 2282865 w 5183655"/>
              <a:gd name="connsiteY1" fmla="*/ 454342 h 2514744"/>
              <a:gd name="connsiteX2" fmla="*/ 22848 w 5183655"/>
              <a:gd name="connsiteY2" fmla="*/ 1394 h 2514744"/>
              <a:gd name="connsiteX3" fmla="*/ 3961756 w 5183655"/>
              <a:gd name="connsiteY3" fmla="*/ 561402 h 2514744"/>
              <a:gd name="connsiteX4" fmla="*/ 4843948 w 5183655"/>
              <a:gd name="connsiteY4" fmla="*/ 1227059 h 2514744"/>
              <a:gd name="connsiteX5" fmla="*/ 5119957 w 5183655"/>
              <a:gd name="connsiteY5" fmla="*/ 1437124 h 2514744"/>
              <a:gd name="connsiteX6" fmla="*/ 5162957 w 5183655"/>
              <a:gd name="connsiteY6" fmla="*/ 1534879 h 2514744"/>
              <a:gd name="connsiteX7" fmla="*/ 5162289 w 5183655"/>
              <a:gd name="connsiteY7" fmla="*/ 1622446 h 2514744"/>
              <a:gd name="connsiteX8" fmla="*/ 5119260 w 5183655"/>
              <a:gd name="connsiteY8" fmla="*/ 2510189 h 2514744"/>
              <a:gd name="connsiteX9" fmla="*/ 5007492 w 5183655"/>
              <a:gd name="connsiteY9" fmla="*/ 1953630 h 2514744"/>
              <a:gd name="connsiteX10" fmla="*/ 4310111 w 5183655"/>
              <a:gd name="connsiteY10" fmla="*/ 1634803 h 2514744"/>
              <a:gd name="connsiteX0" fmla="*/ 4298179 w 5171723"/>
              <a:gd name="connsiteY0" fmla="*/ 1635926 h 2515867"/>
              <a:gd name="connsiteX1" fmla="*/ 2270933 w 5171723"/>
              <a:gd name="connsiteY1" fmla="*/ 455465 h 2515867"/>
              <a:gd name="connsiteX2" fmla="*/ 10916 w 5171723"/>
              <a:gd name="connsiteY2" fmla="*/ 2517 h 2515867"/>
              <a:gd name="connsiteX3" fmla="*/ 3395760 w 5171723"/>
              <a:gd name="connsiteY3" fmla="*/ 604988 h 2515867"/>
              <a:gd name="connsiteX4" fmla="*/ 4832016 w 5171723"/>
              <a:gd name="connsiteY4" fmla="*/ 1228182 h 2515867"/>
              <a:gd name="connsiteX5" fmla="*/ 5108025 w 5171723"/>
              <a:gd name="connsiteY5" fmla="*/ 1438247 h 2515867"/>
              <a:gd name="connsiteX6" fmla="*/ 5151025 w 5171723"/>
              <a:gd name="connsiteY6" fmla="*/ 1536002 h 2515867"/>
              <a:gd name="connsiteX7" fmla="*/ 5150357 w 5171723"/>
              <a:gd name="connsiteY7" fmla="*/ 1623569 h 2515867"/>
              <a:gd name="connsiteX8" fmla="*/ 5107328 w 5171723"/>
              <a:gd name="connsiteY8" fmla="*/ 2511312 h 2515867"/>
              <a:gd name="connsiteX9" fmla="*/ 4995560 w 5171723"/>
              <a:gd name="connsiteY9" fmla="*/ 1954753 h 2515867"/>
              <a:gd name="connsiteX10" fmla="*/ 4298179 w 5171723"/>
              <a:gd name="connsiteY10" fmla="*/ 1635926 h 2515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171723" h="2515867">
                <a:moveTo>
                  <a:pt x="4298179" y="1635926"/>
                </a:moveTo>
                <a:cubicBezTo>
                  <a:pt x="3844075" y="1386045"/>
                  <a:pt x="2431409" y="772522"/>
                  <a:pt x="2270933" y="455465"/>
                </a:cubicBezTo>
                <a:cubicBezTo>
                  <a:pt x="2110457" y="138408"/>
                  <a:pt x="-176555" y="-22403"/>
                  <a:pt x="10916" y="2517"/>
                </a:cubicBezTo>
                <a:cubicBezTo>
                  <a:pt x="198387" y="27437"/>
                  <a:pt x="3152628" y="333458"/>
                  <a:pt x="3395760" y="604988"/>
                </a:cubicBezTo>
                <a:cubicBezTo>
                  <a:pt x="3638893" y="876518"/>
                  <a:pt x="4672367" y="1001458"/>
                  <a:pt x="4832016" y="1228182"/>
                </a:cubicBezTo>
                <a:cubicBezTo>
                  <a:pt x="4991666" y="1454906"/>
                  <a:pt x="5065848" y="1401360"/>
                  <a:pt x="5108025" y="1438247"/>
                </a:cubicBezTo>
                <a:cubicBezTo>
                  <a:pt x="5150202" y="1475134"/>
                  <a:pt x="5129553" y="1527769"/>
                  <a:pt x="5151025" y="1536002"/>
                </a:cubicBezTo>
                <a:cubicBezTo>
                  <a:pt x="5172497" y="1544235"/>
                  <a:pt x="5184413" y="1446601"/>
                  <a:pt x="5150357" y="1623569"/>
                </a:cubicBezTo>
                <a:cubicBezTo>
                  <a:pt x="5116301" y="1800537"/>
                  <a:pt x="5133128" y="2456115"/>
                  <a:pt x="5107328" y="2511312"/>
                </a:cubicBezTo>
                <a:cubicBezTo>
                  <a:pt x="5081529" y="2566509"/>
                  <a:pt x="5031564" y="2104770"/>
                  <a:pt x="4995560" y="1954753"/>
                </a:cubicBezTo>
                <a:cubicBezTo>
                  <a:pt x="4959556" y="1804736"/>
                  <a:pt x="4752283" y="1885807"/>
                  <a:pt x="4298179" y="1635926"/>
                </a:cubicBezTo>
                <a:close/>
              </a:path>
            </a:pathLst>
          </a:custGeom>
          <a:solidFill>
            <a:srgbClr val="33CC33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7"/>
          <p:cNvSpPr/>
          <p:nvPr/>
        </p:nvSpPr>
        <p:spPr>
          <a:xfrm rot="20040063">
            <a:off x="1484040" y="2884974"/>
            <a:ext cx="482429" cy="2430358"/>
          </a:xfrm>
          <a:custGeom>
            <a:avLst/>
            <a:gdLst>
              <a:gd name="connsiteX0" fmla="*/ 0 w 432048"/>
              <a:gd name="connsiteY0" fmla="*/ 900100 h 1800200"/>
              <a:gd name="connsiteX1" fmla="*/ 216024 w 432048"/>
              <a:gd name="connsiteY1" fmla="*/ 0 h 1800200"/>
              <a:gd name="connsiteX2" fmla="*/ 432048 w 432048"/>
              <a:gd name="connsiteY2" fmla="*/ 900100 h 1800200"/>
              <a:gd name="connsiteX3" fmla="*/ 216024 w 432048"/>
              <a:gd name="connsiteY3" fmla="*/ 1800200 h 1800200"/>
              <a:gd name="connsiteX4" fmla="*/ 0 w 432048"/>
              <a:gd name="connsiteY4" fmla="*/ 900100 h 1800200"/>
              <a:gd name="connsiteX0" fmla="*/ 113024 w 545072"/>
              <a:gd name="connsiteY0" fmla="*/ 900100 h 1802419"/>
              <a:gd name="connsiteX1" fmla="*/ 329048 w 545072"/>
              <a:gd name="connsiteY1" fmla="*/ 0 h 1802419"/>
              <a:gd name="connsiteX2" fmla="*/ 545072 w 545072"/>
              <a:gd name="connsiteY2" fmla="*/ 900100 h 1802419"/>
              <a:gd name="connsiteX3" fmla="*/ 329048 w 545072"/>
              <a:gd name="connsiteY3" fmla="*/ 1800200 h 1802419"/>
              <a:gd name="connsiteX4" fmla="*/ 8470 w 545072"/>
              <a:gd name="connsiteY4" fmla="*/ 1147265 h 1802419"/>
              <a:gd name="connsiteX5" fmla="*/ 113024 w 545072"/>
              <a:gd name="connsiteY5" fmla="*/ 900100 h 1802419"/>
              <a:gd name="connsiteX0" fmla="*/ 15582 w 632982"/>
              <a:gd name="connsiteY0" fmla="*/ 655352 h 1804806"/>
              <a:gd name="connsiteX1" fmla="*/ 416958 w 632982"/>
              <a:gd name="connsiteY1" fmla="*/ 2387 h 1804806"/>
              <a:gd name="connsiteX2" fmla="*/ 632982 w 632982"/>
              <a:gd name="connsiteY2" fmla="*/ 902487 h 1804806"/>
              <a:gd name="connsiteX3" fmla="*/ 416958 w 632982"/>
              <a:gd name="connsiteY3" fmla="*/ 1802587 h 1804806"/>
              <a:gd name="connsiteX4" fmla="*/ 96380 w 632982"/>
              <a:gd name="connsiteY4" fmla="*/ 1149652 h 1804806"/>
              <a:gd name="connsiteX5" fmla="*/ 15582 w 632982"/>
              <a:gd name="connsiteY5" fmla="*/ 655352 h 1804806"/>
              <a:gd name="connsiteX0" fmla="*/ 15582 w 793619"/>
              <a:gd name="connsiteY0" fmla="*/ 654023 h 1805135"/>
              <a:gd name="connsiteX1" fmla="*/ 416958 w 793619"/>
              <a:gd name="connsiteY1" fmla="*/ 1058 h 1805135"/>
              <a:gd name="connsiteX2" fmla="*/ 793619 w 793619"/>
              <a:gd name="connsiteY2" fmla="*/ 814661 h 1805135"/>
              <a:gd name="connsiteX3" fmla="*/ 416958 w 793619"/>
              <a:gd name="connsiteY3" fmla="*/ 1801258 h 1805135"/>
              <a:gd name="connsiteX4" fmla="*/ 96380 w 793619"/>
              <a:gd name="connsiteY4" fmla="*/ 1148323 h 1805135"/>
              <a:gd name="connsiteX5" fmla="*/ 15582 w 793619"/>
              <a:gd name="connsiteY5" fmla="*/ 654023 h 1805135"/>
              <a:gd name="connsiteX0" fmla="*/ 27314 w 805351"/>
              <a:gd name="connsiteY0" fmla="*/ 654027 h 1805493"/>
              <a:gd name="connsiteX1" fmla="*/ 428690 w 805351"/>
              <a:gd name="connsiteY1" fmla="*/ 1062 h 1805493"/>
              <a:gd name="connsiteX2" fmla="*/ 805351 w 805351"/>
              <a:gd name="connsiteY2" fmla="*/ 814665 h 1805493"/>
              <a:gd name="connsiteX3" fmla="*/ 428690 w 805351"/>
              <a:gd name="connsiteY3" fmla="*/ 1801262 h 1805493"/>
              <a:gd name="connsiteX4" fmla="*/ 58685 w 805351"/>
              <a:gd name="connsiteY4" fmla="*/ 1160684 h 1805493"/>
              <a:gd name="connsiteX5" fmla="*/ 27314 w 805351"/>
              <a:gd name="connsiteY5" fmla="*/ 654027 h 1805493"/>
              <a:gd name="connsiteX0" fmla="*/ 27314 w 805351"/>
              <a:gd name="connsiteY0" fmla="*/ 1098422 h 2249888"/>
              <a:gd name="connsiteX1" fmla="*/ 428690 w 805351"/>
              <a:gd name="connsiteY1" fmla="*/ 613 h 2249888"/>
              <a:gd name="connsiteX2" fmla="*/ 805351 w 805351"/>
              <a:gd name="connsiteY2" fmla="*/ 1259060 h 2249888"/>
              <a:gd name="connsiteX3" fmla="*/ 428690 w 805351"/>
              <a:gd name="connsiteY3" fmla="*/ 2245657 h 2249888"/>
              <a:gd name="connsiteX4" fmla="*/ 58685 w 805351"/>
              <a:gd name="connsiteY4" fmla="*/ 1605079 h 2249888"/>
              <a:gd name="connsiteX5" fmla="*/ 27314 w 805351"/>
              <a:gd name="connsiteY5" fmla="*/ 1098422 h 2249888"/>
              <a:gd name="connsiteX0" fmla="*/ 27314 w 813847"/>
              <a:gd name="connsiteY0" fmla="*/ 1098755 h 2250221"/>
              <a:gd name="connsiteX1" fmla="*/ 428690 w 813847"/>
              <a:gd name="connsiteY1" fmla="*/ 946 h 2250221"/>
              <a:gd name="connsiteX2" fmla="*/ 639452 w 813847"/>
              <a:gd name="connsiteY2" fmla="*/ 913433 h 2250221"/>
              <a:gd name="connsiteX3" fmla="*/ 805351 w 813847"/>
              <a:gd name="connsiteY3" fmla="*/ 1259393 h 2250221"/>
              <a:gd name="connsiteX4" fmla="*/ 428690 w 813847"/>
              <a:gd name="connsiteY4" fmla="*/ 2245990 h 2250221"/>
              <a:gd name="connsiteX5" fmla="*/ 58685 w 813847"/>
              <a:gd name="connsiteY5" fmla="*/ 1605412 h 2250221"/>
              <a:gd name="connsiteX6" fmla="*/ 27314 w 813847"/>
              <a:gd name="connsiteY6" fmla="*/ 1098755 h 2250221"/>
              <a:gd name="connsiteX0" fmla="*/ 27314 w 745198"/>
              <a:gd name="connsiteY0" fmla="*/ 1098755 h 2250221"/>
              <a:gd name="connsiteX1" fmla="*/ 428690 w 745198"/>
              <a:gd name="connsiteY1" fmla="*/ 946 h 2250221"/>
              <a:gd name="connsiteX2" fmla="*/ 639452 w 745198"/>
              <a:gd name="connsiteY2" fmla="*/ 913433 h 2250221"/>
              <a:gd name="connsiteX3" fmla="*/ 731211 w 745198"/>
              <a:gd name="connsiteY3" fmla="*/ 1259393 h 2250221"/>
              <a:gd name="connsiteX4" fmla="*/ 428690 w 745198"/>
              <a:gd name="connsiteY4" fmla="*/ 2245990 h 2250221"/>
              <a:gd name="connsiteX5" fmla="*/ 58685 w 745198"/>
              <a:gd name="connsiteY5" fmla="*/ 1605412 h 2250221"/>
              <a:gd name="connsiteX6" fmla="*/ 27314 w 745198"/>
              <a:gd name="connsiteY6" fmla="*/ 1098755 h 2250221"/>
              <a:gd name="connsiteX0" fmla="*/ 27314 w 745525"/>
              <a:gd name="connsiteY0" fmla="*/ 1098717 h 2250183"/>
              <a:gd name="connsiteX1" fmla="*/ 428690 w 745525"/>
              <a:gd name="connsiteY1" fmla="*/ 908 h 2250183"/>
              <a:gd name="connsiteX2" fmla="*/ 639452 w 745525"/>
              <a:gd name="connsiteY2" fmla="*/ 913395 h 2250183"/>
              <a:gd name="connsiteX3" fmla="*/ 664166 w 745525"/>
              <a:gd name="connsiteY3" fmla="*/ 1086391 h 2250183"/>
              <a:gd name="connsiteX4" fmla="*/ 731211 w 745525"/>
              <a:gd name="connsiteY4" fmla="*/ 1259355 h 2250183"/>
              <a:gd name="connsiteX5" fmla="*/ 428690 w 745525"/>
              <a:gd name="connsiteY5" fmla="*/ 2245952 h 2250183"/>
              <a:gd name="connsiteX6" fmla="*/ 58685 w 745525"/>
              <a:gd name="connsiteY6" fmla="*/ 1605374 h 2250183"/>
              <a:gd name="connsiteX7" fmla="*/ 27314 w 745525"/>
              <a:gd name="connsiteY7" fmla="*/ 1098717 h 2250183"/>
              <a:gd name="connsiteX0" fmla="*/ 27314 w 686343"/>
              <a:gd name="connsiteY0" fmla="*/ 1098717 h 2250183"/>
              <a:gd name="connsiteX1" fmla="*/ 428690 w 686343"/>
              <a:gd name="connsiteY1" fmla="*/ 908 h 2250183"/>
              <a:gd name="connsiteX2" fmla="*/ 639452 w 686343"/>
              <a:gd name="connsiteY2" fmla="*/ 913395 h 2250183"/>
              <a:gd name="connsiteX3" fmla="*/ 664166 w 686343"/>
              <a:gd name="connsiteY3" fmla="*/ 1086391 h 2250183"/>
              <a:gd name="connsiteX4" fmla="*/ 657070 w 686343"/>
              <a:gd name="connsiteY4" fmla="*/ 1259355 h 2250183"/>
              <a:gd name="connsiteX5" fmla="*/ 428690 w 686343"/>
              <a:gd name="connsiteY5" fmla="*/ 2245952 h 2250183"/>
              <a:gd name="connsiteX6" fmla="*/ 58685 w 686343"/>
              <a:gd name="connsiteY6" fmla="*/ 1605374 h 2250183"/>
              <a:gd name="connsiteX7" fmla="*/ 27314 w 686343"/>
              <a:gd name="connsiteY7" fmla="*/ 1098717 h 2250183"/>
              <a:gd name="connsiteX0" fmla="*/ 27314 w 676411"/>
              <a:gd name="connsiteY0" fmla="*/ 1098717 h 2250183"/>
              <a:gd name="connsiteX1" fmla="*/ 428690 w 676411"/>
              <a:gd name="connsiteY1" fmla="*/ 908 h 2250183"/>
              <a:gd name="connsiteX2" fmla="*/ 639452 w 676411"/>
              <a:gd name="connsiteY2" fmla="*/ 913395 h 2250183"/>
              <a:gd name="connsiteX3" fmla="*/ 627095 w 676411"/>
              <a:gd name="connsiteY3" fmla="*/ 1086391 h 2250183"/>
              <a:gd name="connsiteX4" fmla="*/ 657070 w 676411"/>
              <a:gd name="connsiteY4" fmla="*/ 1259355 h 2250183"/>
              <a:gd name="connsiteX5" fmla="*/ 428690 w 676411"/>
              <a:gd name="connsiteY5" fmla="*/ 2245952 h 2250183"/>
              <a:gd name="connsiteX6" fmla="*/ 58685 w 676411"/>
              <a:gd name="connsiteY6" fmla="*/ 1605374 h 2250183"/>
              <a:gd name="connsiteX7" fmla="*/ 27314 w 676411"/>
              <a:gd name="connsiteY7" fmla="*/ 1098717 h 2250183"/>
              <a:gd name="connsiteX0" fmla="*/ 27314 w 686343"/>
              <a:gd name="connsiteY0" fmla="*/ 1098717 h 2250183"/>
              <a:gd name="connsiteX1" fmla="*/ 428690 w 686343"/>
              <a:gd name="connsiteY1" fmla="*/ 908 h 2250183"/>
              <a:gd name="connsiteX2" fmla="*/ 639452 w 686343"/>
              <a:gd name="connsiteY2" fmla="*/ 913395 h 2250183"/>
              <a:gd name="connsiteX3" fmla="*/ 664165 w 686343"/>
              <a:gd name="connsiteY3" fmla="*/ 1074034 h 2250183"/>
              <a:gd name="connsiteX4" fmla="*/ 657070 w 686343"/>
              <a:gd name="connsiteY4" fmla="*/ 1259355 h 2250183"/>
              <a:gd name="connsiteX5" fmla="*/ 428690 w 686343"/>
              <a:gd name="connsiteY5" fmla="*/ 2245952 h 2250183"/>
              <a:gd name="connsiteX6" fmla="*/ 58685 w 686343"/>
              <a:gd name="connsiteY6" fmla="*/ 1605374 h 2250183"/>
              <a:gd name="connsiteX7" fmla="*/ 27314 w 686343"/>
              <a:gd name="connsiteY7" fmla="*/ 1098717 h 2250183"/>
              <a:gd name="connsiteX0" fmla="*/ 855591 w 1514620"/>
              <a:gd name="connsiteY0" fmla="*/ 1814976 h 2966442"/>
              <a:gd name="connsiteX1" fmla="*/ 8934 w 1514620"/>
              <a:gd name="connsiteY1" fmla="*/ 475 h 2966442"/>
              <a:gd name="connsiteX2" fmla="*/ 1467729 w 1514620"/>
              <a:gd name="connsiteY2" fmla="*/ 1629654 h 2966442"/>
              <a:gd name="connsiteX3" fmla="*/ 1492442 w 1514620"/>
              <a:gd name="connsiteY3" fmla="*/ 1790293 h 2966442"/>
              <a:gd name="connsiteX4" fmla="*/ 1485347 w 1514620"/>
              <a:gd name="connsiteY4" fmla="*/ 1975614 h 2966442"/>
              <a:gd name="connsiteX5" fmla="*/ 1256967 w 1514620"/>
              <a:gd name="connsiteY5" fmla="*/ 2962211 h 2966442"/>
              <a:gd name="connsiteX6" fmla="*/ 886962 w 1514620"/>
              <a:gd name="connsiteY6" fmla="*/ 2321633 h 2966442"/>
              <a:gd name="connsiteX7" fmla="*/ 855591 w 1514620"/>
              <a:gd name="connsiteY7" fmla="*/ 1814976 h 2966442"/>
              <a:gd name="connsiteX0" fmla="*/ 475888 w 1542690"/>
              <a:gd name="connsiteY0" fmla="*/ 2089104 h 2968721"/>
              <a:gd name="connsiteX1" fmla="*/ 37004 w 1542690"/>
              <a:gd name="connsiteY1" fmla="*/ 2754 h 2968721"/>
              <a:gd name="connsiteX2" fmla="*/ 1495799 w 1542690"/>
              <a:gd name="connsiteY2" fmla="*/ 1631933 h 2968721"/>
              <a:gd name="connsiteX3" fmla="*/ 1520512 w 1542690"/>
              <a:gd name="connsiteY3" fmla="*/ 1792572 h 2968721"/>
              <a:gd name="connsiteX4" fmla="*/ 1513417 w 1542690"/>
              <a:gd name="connsiteY4" fmla="*/ 1977893 h 2968721"/>
              <a:gd name="connsiteX5" fmla="*/ 1285037 w 1542690"/>
              <a:gd name="connsiteY5" fmla="*/ 2964490 h 2968721"/>
              <a:gd name="connsiteX6" fmla="*/ 915032 w 1542690"/>
              <a:gd name="connsiteY6" fmla="*/ 2323912 h 2968721"/>
              <a:gd name="connsiteX7" fmla="*/ 475888 w 1542690"/>
              <a:gd name="connsiteY7" fmla="*/ 2089104 h 2968721"/>
              <a:gd name="connsiteX0" fmla="*/ 476624 w 1543426"/>
              <a:gd name="connsiteY0" fmla="*/ 2089104 h 3000874"/>
              <a:gd name="connsiteX1" fmla="*/ 37740 w 1543426"/>
              <a:gd name="connsiteY1" fmla="*/ 2754 h 3000874"/>
              <a:gd name="connsiteX2" fmla="*/ 1496535 w 1543426"/>
              <a:gd name="connsiteY2" fmla="*/ 1631933 h 3000874"/>
              <a:gd name="connsiteX3" fmla="*/ 1521248 w 1543426"/>
              <a:gd name="connsiteY3" fmla="*/ 1792572 h 3000874"/>
              <a:gd name="connsiteX4" fmla="*/ 1514153 w 1543426"/>
              <a:gd name="connsiteY4" fmla="*/ 1977893 h 3000874"/>
              <a:gd name="connsiteX5" fmla="*/ 1285773 w 1543426"/>
              <a:gd name="connsiteY5" fmla="*/ 2964490 h 3000874"/>
              <a:gd name="connsiteX6" fmla="*/ 989908 w 1543426"/>
              <a:gd name="connsiteY6" fmla="*/ 2719328 h 3000874"/>
              <a:gd name="connsiteX7" fmla="*/ 476624 w 1543426"/>
              <a:gd name="connsiteY7" fmla="*/ 2089104 h 3000874"/>
              <a:gd name="connsiteX0" fmla="*/ 439195 w 1533245"/>
              <a:gd name="connsiteY0" fmla="*/ 2146467 h 3058237"/>
              <a:gd name="connsiteX1" fmla="*/ 311 w 1533245"/>
              <a:gd name="connsiteY1" fmla="*/ 60117 h 3058237"/>
              <a:gd name="connsiteX2" fmla="*/ 389997 w 1533245"/>
              <a:gd name="connsiteY2" fmla="*/ 662585 h 3058237"/>
              <a:gd name="connsiteX3" fmla="*/ 1459106 w 1533245"/>
              <a:gd name="connsiteY3" fmla="*/ 1689296 h 3058237"/>
              <a:gd name="connsiteX4" fmla="*/ 1483819 w 1533245"/>
              <a:gd name="connsiteY4" fmla="*/ 1849935 h 3058237"/>
              <a:gd name="connsiteX5" fmla="*/ 1476724 w 1533245"/>
              <a:gd name="connsiteY5" fmla="*/ 2035256 h 3058237"/>
              <a:gd name="connsiteX6" fmla="*/ 1248344 w 1533245"/>
              <a:gd name="connsiteY6" fmla="*/ 3021853 h 3058237"/>
              <a:gd name="connsiteX7" fmla="*/ 952479 w 1533245"/>
              <a:gd name="connsiteY7" fmla="*/ 2776691 h 3058237"/>
              <a:gd name="connsiteX8" fmla="*/ 439195 w 1533245"/>
              <a:gd name="connsiteY8" fmla="*/ 2146467 h 3058237"/>
              <a:gd name="connsiteX0" fmla="*/ 439195 w 1505997"/>
              <a:gd name="connsiteY0" fmla="*/ 2146467 h 3058237"/>
              <a:gd name="connsiteX1" fmla="*/ 311 w 1505997"/>
              <a:gd name="connsiteY1" fmla="*/ 60117 h 3058237"/>
              <a:gd name="connsiteX2" fmla="*/ 389997 w 1505997"/>
              <a:gd name="connsiteY2" fmla="*/ 662585 h 3058237"/>
              <a:gd name="connsiteX3" fmla="*/ 1199614 w 1505997"/>
              <a:gd name="connsiteY3" fmla="*/ 1738723 h 3058237"/>
              <a:gd name="connsiteX4" fmla="*/ 1483819 w 1505997"/>
              <a:gd name="connsiteY4" fmla="*/ 1849935 h 3058237"/>
              <a:gd name="connsiteX5" fmla="*/ 1476724 w 1505997"/>
              <a:gd name="connsiteY5" fmla="*/ 2035256 h 3058237"/>
              <a:gd name="connsiteX6" fmla="*/ 1248344 w 1505997"/>
              <a:gd name="connsiteY6" fmla="*/ 3021853 h 3058237"/>
              <a:gd name="connsiteX7" fmla="*/ 952479 w 1505997"/>
              <a:gd name="connsiteY7" fmla="*/ 2776691 h 3058237"/>
              <a:gd name="connsiteX8" fmla="*/ 439195 w 1505997"/>
              <a:gd name="connsiteY8" fmla="*/ 2146467 h 3058237"/>
              <a:gd name="connsiteX0" fmla="*/ 439195 w 1486675"/>
              <a:gd name="connsiteY0" fmla="*/ 2146467 h 3058237"/>
              <a:gd name="connsiteX1" fmla="*/ 311 w 1486675"/>
              <a:gd name="connsiteY1" fmla="*/ 60117 h 3058237"/>
              <a:gd name="connsiteX2" fmla="*/ 389997 w 1486675"/>
              <a:gd name="connsiteY2" fmla="*/ 662585 h 3058237"/>
              <a:gd name="connsiteX3" fmla="*/ 1199614 w 1486675"/>
              <a:gd name="connsiteY3" fmla="*/ 1738723 h 3058237"/>
              <a:gd name="connsiteX4" fmla="*/ 1347895 w 1486675"/>
              <a:gd name="connsiteY4" fmla="*/ 1985859 h 3058237"/>
              <a:gd name="connsiteX5" fmla="*/ 1476724 w 1486675"/>
              <a:gd name="connsiteY5" fmla="*/ 2035256 h 3058237"/>
              <a:gd name="connsiteX6" fmla="*/ 1248344 w 1486675"/>
              <a:gd name="connsiteY6" fmla="*/ 3021853 h 3058237"/>
              <a:gd name="connsiteX7" fmla="*/ 952479 w 1486675"/>
              <a:gd name="connsiteY7" fmla="*/ 2776691 h 3058237"/>
              <a:gd name="connsiteX8" fmla="*/ 439195 w 1486675"/>
              <a:gd name="connsiteY8" fmla="*/ 2146467 h 3058237"/>
              <a:gd name="connsiteX0" fmla="*/ 439195 w 1480664"/>
              <a:gd name="connsiteY0" fmla="*/ 2146467 h 3058237"/>
              <a:gd name="connsiteX1" fmla="*/ 311 w 1480664"/>
              <a:gd name="connsiteY1" fmla="*/ 60117 h 3058237"/>
              <a:gd name="connsiteX2" fmla="*/ 389997 w 1480664"/>
              <a:gd name="connsiteY2" fmla="*/ 662585 h 3058237"/>
              <a:gd name="connsiteX3" fmla="*/ 1199614 w 1480664"/>
              <a:gd name="connsiteY3" fmla="*/ 1738723 h 3058237"/>
              <a:gd name="connsiteX4" fmla="*/ 1347895 w 1480664"/>
              <a:gd name="connsiteY4" fmla="*/ 1985859 h 3058237"/>
              <a:gd name="connsiteX5" fmla="*/ 1292041 w 1480664"/>
              <a:gd name="connsiteY5" fmla="*/ 2046543 h 3058237"/>
              <a:gd name="connsiteX6" fmla="*/ 1476724 w 1480664"/>
              <a:gd name="connsiteY6" fmla="*/ 2035256 h 3058237"/>
              <a:gd name="connsiteX7" fmla="*/ 1248344 w 1480664"/>
              <a:gd name="connsiteY7" fmla="*/ 3021853 h 3058237"/>
              <a:gd name="connsiteX8" fmla="*/ 952479 w 1480664"/>
              <a:gd name="connsiteY8" fmla="*/ 2776691 h 3058237"/>
              <a:gd name="connsiteX9" fmla="*/ 439195 w 1480664"/>
              <a:gd name="connsiteY9" fmla="*/ 2146467 h 3058237"/>
              <a:gd name="connsiteX0" fmla="*/ 439195 w 1356984"/>
              <a:gd name="connsiteY0" fmla="*/ 2146467 h 3051897"/>
              <a:gd name="connsiteX1" fmla="*/ 311 w 1356984"/>
              <a:gd name="connsiteY1" fmla="*/ 60117 h 3051897"/>
              <a:gd name="connsiteX2" fmla="*/ 389997 w 1356984"/>
              <a:gd name="connsiteY2" fmla="*/ 662585 h 3051897"/>
              <a:gd name="connsiteX3" fmla="*/ 1199614 w 1356984"/>
              <a:gd name="connsiteY3" fmla="*/ 1738723 h 3051897"/>
              <a:gd name="connsiteX4" fmla="*/ 1347895 w 1356984"/>
              <a:gd name="connsiteY4" fmla="*/ 1985859 h 3051897"/>
              <a:gd name="connsiteX5" fmla="*/ 1292041 w 1356984"/>
              <a:gd name="connsiteY5" fmla="*/ 2046543 h 3051897"/>
              <a:gd name="connsiteX6" fmla="*/ 1291373 w 1356984"/>
              <a:gd name="connsiteY6" fmla="*/ 2134110 h 3051897"/>
              <a:gd name="connsiteX7" fmla="*/ 1248344 w 1356984"/>
              <a:gd name="connsiteY7" fmla="*/ 3021853 h 3051897"/>
              <a:gd name="connsiteX8" fmla="*/ 952479 w 1356984"/>
              <a:gd name="connsiteY8" fmla="*/ 2776691 h 3051897"/>
              <a:gd name="connsiteX9" fmla="*/ 439195 w 1356984"/>
              <a:gd name="connsiteY9" fmla="*/ 2146467 h 3051897"/>
              <a:gd name="connsiteX0" fmla="*/ 439195 w 1312739"/>
              <a:gd name="connsiteY0" fmla="*/ 2146467 h 3051897"/>
              <a:gd name="connsiteX1" fmla="*/ 311 w 1312739"/>
              <a:gd name="connsiteY1" fmla="*/ 60117 h 3051897"/>
              <a:gd name="connsiteX2" fmla="*/ 389997 w 1312739"/>
              <a:gd name="connsiteY2" fmla="*/ 662585 h 3051897"/>
              <a:gd name="connsiteX3" fmla="*/ 1199614 w 1312739"/>
              <a:gd name="connsiteY3" fmla="*/ 1738723 h 3051897"/>
              <a:gd name="connsiteX4" fmla="*/ 1249041 w 1312739"/>
              <a:gd name="connsiteY4" fmla="*/ 1948788 h 3051897"/>
              <a:gd name="connsiteX5" fmla="*/ 1292041 w 1312739"/>
              <a:gd name="connsiteY5" fmla="*/ 2046543 h 3051897"/>
              <a:gd name="connsiteX6" fmla="*/ 1291373 w 1312739"/>
              <a:gd name="connsiteY6" fmla="*/ 2134110 h 3051897"/>
              <a:gd name="connsiteX7" fmla="*/ 1248344 w 1312739"/>
              <a:gd name="connsiteY7" fmla="*/ 3021853 h 3051897"/>
              <a:gd name="connsiteX8" fmla="*/ 952479 w 1312739"/>
              <a:gd name="connsiteY8" fmla="*/ 2776691 h 3051897"/>
              <a:gd name="connsiteX9" fmla="*/ 439195 w 1312739"/>
              <a:gd name="connsiteY9" fmla="*/ 2146467 h 3051897"/>
              <a:gd name="connsiteX0" fmla="*/ 934608 w 1808152"/>
              <a:gd name="connsiteY0" fmla="*/ 1651037 h 2556467"/>
              <a:gd name="connsiteX1" fmla="*/ 76 w 1808152"/>
              <a:gd name="connsiteY1" fmla="*/ 229945 h 2556467"/>
              <a:gd name="connsiteX2" fmla="*/ 885410 w 1808152"/>
              <a:gd name="connsiteY2" fmla="*/ 167155 h 2556467"/>
              <a:gd name="connsiteX3" fmla="*/ 1695027 w 1808152"/>
              <a:gd name="connsiteY3" fmla="*/ 1243293 h 2556467"/>
              <a:gd name="connsiteX4" fmla="*/ 1744454 w 1808152"/>
              <a:gd name="connsiteY4" fmla="*/ 1453358 h 2556467"/>
              <a:gd name="connsiteX5" fmla="*/ 1787454 w 1808152"/>
              <a:gd name="connsiteY5" fmla="*/ 1551113 h 2556467"/>
              <a:gd name="connsiteX6" fmla="*/ 1786786 w 1808152"/>
              <a:gd name="connsiteY6" fmla="*/ 1638680 h 2556467"/>
              <a:gd name="connsiteX7" fmla="*/ 1743757 w 1808152"/>
              <a:gd name="connsiteY7" fmla="*/ 2526423 h 2556467"/>
              <a:gd name="connsiteX8" fmla="*/ 1447892 w 1808152"/>
              <a:gd name="connsiteY8" fmla="*/ 2281261 h 2556467"/>
              <a:gd name="connsiteX9" fmla="*/ 934608 w 1808152"/>
              <a:gd name="connsiteY9" fmla="*/ 1651037 h 2556467"/>
              <a:gd name="connsiteX0" fmla="*/ 939053 w 1812597"/>
              <a:gd name="connsiteY0" fmla="*/ 1504893 h 2410323"/>
              <a:gd name="connsiteX1" fmla="*/ 4521 w 1812597"/>
              <a:gd name="connsiteY1" fmla="*/ 83801 h 2410323"/>
              <a:gd name="connsiteX2" fmla="*/ 620790 w 1812597"/>
              <a:gd name="connsiteY2" fmla="*/ 332409 h 2410323"/>
              <a:gd name="connsiteX3" fmla="*/ 1699472 w 1812597"/>
              <a:gd name="connsiteY3" fmla="*/ 1097149 h 2410323"/>
              <a:gd name="connsiteX4" fmla="*/ 1748899 w 1812597"/>
              <a:gd name="connsiteY4" fmla="*/ 1307214 h 2410323"/>
              <a:gd name="connsiteX5" fmla="*/ 1791899 w 1812597"/>
              <a:gd name="connsiteY5" fmla="*/ 1404969 h 2410323"/>
              <a:gd name="connsiteX6" fmla="*/ 1791231 w 1812597"/>
              <a:gd name="connsiteY6" fmla="*/ 1492536 h 2410323"/>
              <a:gd name="connsiteX7" fmla="*/ 1748202 w 1812597"/>
              <a:gd name="connsiteY7" fmla="*/ 2380279 h 2410323"/>
              <a:gd name="connsiteX8" fmla="*/ 1452337 w 1812597"/>
              <a:gd name="connsiteY8" fmla="*/ 2135117 h 2410323"/>
              <a:gd name="connsiteX9" fmla="*/ 939053 w 1812597"/>
              <a:gd name="connsiteY9" fmla="*/ 1504893 h 2410323"/>
              <a:gd name="connsiteX0" fmla="*/ 939054 w 1812598"/>
              <a:gd name="connsiteY0" fmla="*/ 1504893 h 2410323"/>
              <a:gd name="connsiteX1" fmla="*/ 4522 w 1812598"/>
              <a:gd name="connsiteY1" fmla="*/ 83801 h 2410323"/>
              <a:gd name="connsiteX2" fmla="*/ 620791 w 1812598"/>
              <a:gd name="connsiteY2" fmla="*/ 332409 h 2410323"/>
              <a:gd name="connsiteX3" fmla="*/ 1402085 w 1812598"/>
              <a:gd name="connsiteY3" fmla="*/ 1167921 h 2410323"/>
              <a:gd name="connsiteX4" fmla="*/ 1748900 w 1812598"/>
              <a:gd name="connsiteY4" fmla="*/ 1307214 h 2410323"/>
              <a:gd name="connsiteX5" fmla="*/ 1791900 w 1812598"/>
              <a:gd name="connsiteY5" fmla="*/ 1404969 h 2410323"/>
              <a:gd name="connsiteX6" fmla="*/ 1791232 w 1812598"/>
              <a:gd name="connsiteY6" fmla="*/ 1492536 h 2410323"/>
              <a:gd name="connsiteX7" fmla="*/ 1748203 w 1812598"/>
              <a:gd name="connsiteY7" fmla="*/ 2380279 h 2410323"/>
              <a:gd name="connsiteX8" fmla="*/ 1452338 w 1812598"/>
              <a:gd name="connsiteY8" fmla="*/ 2135117 h 2410323"/>
              <a:gd name="connsiteX9" fmla="*/ 939054 w 1812598"/>
              <a:gd name="connsiteY9" fmla="*/ 1504893 h 2410323"/>
              <a:gd name="connsiteX0" fmla="*/ 771638 w 1645182"/>
              <a:gd name="connsiteY0" fmla="*/ 1924710 h 2830140"/>
              <a:gd name="connsiteX1" fmla="*/ 7042 w 1645182"/>
              <a:gd name="connsiteY1" fmla="*/ 36522 h 2830140"/>
              <a:gd name="connsiteX2" fmla="*/ 453375 w 1645182"/>
              <a:gd name="connsiteY2" fmla="*/ 752226 h 2830140"/>
              <a:gd name="connsiteX3" fmla="*/ 1234669 w 1645182"/>
              <a:gd name="connsiteY3" fmla="*/ 1587738 h 2830140"/>
              <a:gd name="connsiteX4" fmla="*/ 1581484 w 1645182"/>
              <a:gd name="connsiteY4" fmla="*/ 1727031 h 2830140"/>
              <a:gd name="connsiteX5" fmla="*/ 1624484 w 1645182"/>
              <a:gd name="connsiteY5" fmla="*/ 1824786 h 2830140"/>
              <a:gd name="connsiteX6" fmla="*/ 1623816 w 1645182"/>
              <a:gd name="connsiteY6" fmla="*/ 1912353 h 2830140"/>
              <a:gd name="connsiteX7" fmla="*/ 1580787 w 1645182"/>
              <a:gd name="connsiteY7" fmla="*/ 2800096 h 2830140"/>
              <a:gd name="connsiteX8" fmla="*/ 1284922 w 1645182"/>
              <a:gd name="connsiteY8" fmla="*/ 2554934 h 2830140"/>
              <a:gd name="connsiteX9" fmla="*/ 771638 w 1645182"/>
              <a:gd name="connsiteY9" fmla="*/ 1924710 h 2830140"/>
              <a:gd name="connsiteX0" fmla="*/ 764865 w 1638409"/>
              <a:gd name="connsiteY0" fmla="*/ 1927476 h 2832906"/>
              <a:gd name="connsiteX1" fmla="*/ 269 w 1638409"/>
              <a:gd name="connsiteY1" fmla="*/ 39288 h 2832906"/>
              <a:gd name="connsiteX2" fmla="*/ 687345 w 1638409"/>
              <a:gd name="connsiteY2" fmla="*/ 726683 h 2832906"/>
              <a:gd name="connsiteX3" fmla="*/ 1227896 w 1638409"/>
              <a:gd name="connsiteY3" fmla="*/ 1590504 h 2832906"/>
              <a:gd name="connsiteX4" fmla="*/ 1574711 w 1638409"/>
              <a:gd name="connsiteY4" fmla="*/ 1729797 h 2832906"/>
              <a:gd name="connsiteX5" fmla="*/ 1617711 w 1638409"/>
              <a:gd name="connsiteY5" fmla="*/ 1827552 h 2832906"/>
              <a:gd name="connsiteX6" fmla="*/ 1617043 w 1638409"/>
              <a:gd name="connsiteY6" fmla="*/ 1915119 h 2832906"/>
              <a:gd name="connsiteX7" fmla="*/ 1574014 w 1638409"/>
              <a:gd name="connsiteY7" fmla="*/ 2802862 h 2832906"/>
              <a:gd name="connsiteX8" fmla="*/ 1278149 w 1638409"/>
              <a:gd name="connsiteY8" fmla="*/ 2557700 h 2832906"/>
              <a:gd name="connsiteX9" fmla="*/ 764865 w 1638409"/>
              <a:gd name="connsiteY9" fmla="*/ 1927476 h 2832906"/>
              <a:gd name="connsiteX0" fmla="*/ 764865 w 1638409"/>
              <a:gd name="connsiteY0" fmla="*/ 1927476 h 2832906"/>
              <a:gd name="connsiteX1" fmla="*/ 269 w 1638409"/>
              <a:gd name="connsiteY1" fmla="*/ 39288 h 2832906"/>
              <a:gd name="connsiteX2" fmla="*/ 687345 w 1638409"/>
              <a:gd name="connsiteY2" fmla="*/ 726683 h 2832906"/>
              <a:gd name="connsiteX3" fmla="*/ 1298702 w 1638409"/>
              <a:gd name="connsiteY3" fmla="*/ 1519732 h 2832906"/>
              <a:gd name="connsiteX4" fmla="*/ 1574711 w 1638409"/>
              <a:gd name="connsiteY4" fmla="*/ 1729797 h 2832906"/>
              <a:gd name="connsiteX5" fmla="*/ 1617711 w 1638409"/>
              <a:gd name="connsiteY5" fmla="*/ 1827552 h 2832906"/>
              <a:gd name="connsiteX6" fmla="*/ 1617043 w 1638409"/>
              <a:gd name="connsiteY6" fmla="*/ 1915119 h 2832906"/>
              <a:gd name="connsiteX7" fmla="*/ 1574014 w 1638409"/>
              <a:gd name="connsiteY7" fmla="*/ 2802862 h 2832906"/>
              <a:gd name="connsiteX8" fmla="*/ 1278149 w 1638409"/>
              <a:gd name="connsiteY8" fmla="*/ 2557700 h 2832906"/>
              <a:gd name="connsiteX9" fmla="*/ 764865 w 1638409"/>
              <a:gd name="connsiteY9" fmla="*/ 1927476 h 2832906"/>
              <a:gd name="connsiteX0" fmla="*/ 766039 w 1639583"/>
              <a:gd name="connsiteY0" fmla="*/ 1915274 h 2820704"/>
              <a:gd name="connsiteX1" fmla="*/ 1443 w 1639583"/>
              <a:gd name="connsiteY1" fmla="*/ 27086 h 2820704"/>
              <a:gd name="connsiteX2" fmla="*/ 971746 w 1639583"/>
              <a:gd name="connsiteY2" fmla="*/ 856026 h 2820704"/>
              <a:gd name="connsiteX3" fmla="*/ 1299876 w 1639583"/>
              <a:gd name="connsiteY3" fmla="*/ 1507530 h 2820704"/>
              <a:gd name="connsiteX4" fmla="*/ 1575885 w 1639583"/>
              <a:gd name="connsiteY4" fmla="*/ 1717595 h 2820704"/>
              <a:gd name="connsiteX5" fmla="*/ 1618885 w 1639583"/>
              <a:gd name="connsiteY5" fmla="*/ 1815350 h 2820704"/>
              <a:gd name="connsiteX6" fmla="*/ 1618217 w 1639583"/>
              <a:gd name="connsiteY6" fmla="*/ 1902917 h 2820704"/>
              <a:gd name="connsiteX7" fmla="*/ 1575188 w 1639583"/>
              <a:gd name="connsiteY7" fmla="*/ 2790660 h 2820704"/>
              <a:gd name="connsiteX8" fmla="*/ 1279323 w 1639583"/>
              <a:gd name="connsiteY8" fmla="*/ 2545498 h 2820704"/>
              <a:gd name="connsiteX9" fmla="*/ 766039 w 1639583"/>
              <a:gd name="connsiteY9" fmla="*/ 1915274 h 2820704"/>
              <a:gd name="connsiteX0" fmla="*/ 963990 w 1837534"/>
              <a:gd name="connsiteY0" fmla="*/ 1928997 h 2834427"/>
              <a:gd name="connsiteX1" fmla="*/ 1136 w 1837534"/>
              <a:gd name="connsiteY1" fmla="*/ 26654 h 2834427"/>
              <a:gd name="connsiteX2" fmla="*/ 1169697 w 1837534"/>
              <a:gd name="connsiteY2" fmla="*/ 869749 h 2834427"/>
              <a:gd name="connsiteX3" fmla="*/ 1497827 w 1837534"/>
              <a:gd name="connsiteY3" fmla="*/ 1521253 h 2834427"/>
              <a:gd name="connsiteX4" fmla="*/ 1773836 w 1837534"/>
              <a:gd name="connsiteY4" fmla="*/ 1731318 h 2834427"/>
              <a:gd name="connsiteX5" fmla="*/ 1816836 w 1837534"/>
              <a:gd name="connsiteY5" fmla="*/ 1829073 h 2834427"/>
              <a:gd name="connsiteX6" fmla="*/ 1816168 w 1837534"/>
              <a:gd name="connsiteY6" fmla="*/ 1916640 h 2834427"/>
              <a:gd name="connsiteX7" fmla="*/ 1773139 w 1837534"/>
              <a:gd name="connsiteY7" fmla="*/ 2804383 h 2834427"/>
              <a:gd name="connsiteX8" fmla="*/ 1477274 w 1837534"/>
              <a:gd name="connsiteY8" fmla="*/ 2559221 h 2834427"/>
              <a:gd name="connsiteX9" fmla="*/ 963990 w 1837534"/>
              <a:gd name="connsiteY9" fmla="*/ 1928997 h 2834427"/>
              <a:gd name="connsiteX0" fmla="*/ 977793 w 1851337"/>
              <a:gd name="connsiteY0" fmla="*/ 1903984 h 2809414"/>
              <a:gd name="connsiteX1" fmla="*/ 551184 w 1851337"/>
              <a:gd name="connsiteY1" fmla="*/ 666905 h 2809414"/>
              <a:gd name="connsiteX2" fmla="*/ 14939 w 1851337"/>
              <a:gd name="connsiteY2" fmla="*/ 1641 h 2809414"/>
              <a:gd name="connsiteX3" fmla="*/ 1183500 w 1851337"/>
              <a:gd name="connsiteY3" fmla="*/ 844736 h 2809414"/>
              <a:gd name="connsiteX4" fmla="*/ 1511630 w 1851337"/>
              <a:gd name="connsiteY4" fmla="*/ 1496240 h 2809414"/>
              <a:gd name="connsiteX5" fmla="*/ 1787639 w 1851337"/>
              <a:gd name="connsiteY5" fmla="*/ 1706305 h 2809414"/>
              <a:gd name="connsiteX6" fmla="*/ 1830639 w 1851337"/>
              <a:gd name="connsiteY6" fmla="*/ 1804060 h 2809414"/>
              <a:gd name="connsiteX7" fmla="*/ 1829971 w 1851337"/>
              <a:gd name="connsiteY7" fmla="*/ 1891627 h 2809414"/>
              <a:gd name="connsiteX8" fmla="*/ 1786942 w 1851337"/>
              <a:gd name="connsiteY8" fmla="*/ 2779370 h 2809414"/>
              <a:gd name="connsiteX9" fmla="*/ 1491077 w 1851337"/>
              <a:gd name="connsiteY9" fmla="*/ 2534208 h 2809414"/>
              <a:gd name="connsiteX10" fmla="*/ 977793 w 1851337"/>
              <a:gd name="connsiteY10" fmla="*/ 1903984 h 2809414"/>
              <a:gd name="connsiteX0" fmla="*/ 977793 w 1851337"/>
              <a:gd name="connsiteY0" fmla="*/ 1903984 h 2783925"/>
              <a:gd name="connsiteX1" fmla="*/ 551184 w 1851337"/>
              <a:gd name="connsiteY1" fmla="*/ 666905 h 2783925"/>
              <a:gd name="connsiteX2" fmla="*/ 14939 w 1851337"/>
              <a:gd name="connsiteY2" fmla="*/ 1641 h 2783925"/>
              <a:gd name="connsiteX3" fmla="*/ 1183500 w 1851337"/>
              <a:gd name="connsiteY3" fmla="*/ 844736 h 2783925"/>
              <a:gd name="connsiteX4" fmla="*/ 1511630 w 1851337"/>
              <a:gd name="connsiteY4" fmla="*/ 1496240 h 2783925"/>
              <a:gd name="connsiteX5" fmla="*/ 1787639 w 1851337"/>
              <a:gd name="connsiteY5" fmla="*/ 1706305 h 2783925"/>
              <a:gd name="connsiteX6" fmla="*/ 1830639 w 1851337"/>
              <a:gd name="connsiteY6" fmla="*/ 1804060 h 2783925"/>
              <a:gd name="connsiteX7" fmla="*/ 1829971 w 1851337"/>
              <a:gd name="connsiteY7" fmla="*/ 1891627 h 2783925"/>
              <a:gd name="connsiteX8" fmla="*/ 1786942 w 1851337"/>
              <a:gd name="connsiteY8" fmla="*/ 2779370 h 2783925"/>
              <a:gd name="connsiteX9" fmla="*/ 1675174 w 1851337"/>
              <a:gd name="connsiteY9" fmla="*/ 2222811 h 2783925"/>
              <a:gd name="connsiteX10" fmla="*/ 977793 w 1851337"/>
              <a:gd name="connsiteY10" fmla="*/ 1903984 h 2783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51337" h="2783925">
                <a:moveTo>
                  <a:pt x="977793" y="1903984"/>
                </a:moveTo>
                <a:cubicBezTo>
                  <a:pt x="790461" y="1644666"/>
                  <a:pt x="711660" y="983962"/>
                  <a:pt x="551184" y="666905"/>
                </a:cubicBezTo>
                <a:cubicBezTo>
                  <a:pt x="390708" y="349848"/>
                  <a:pt x="-90447" y="-27997"/>
                  <a:pt x="14939" y="1641"/>
                </a:cubicBezTo>
                <a:cubicBezTo>
                  <a:pt x="120325" y="31279"/>
                  <a:pt x="940368" y="573206"/>
                  <a:pt x="1183500" y="844736"/>
                </a:cubicBezTo>
                <a:cubicBezTo>
                  <a:pt x="1426633" y="1116266"/>
                  <a:pt x="1351981" y="1269516"/>
                  <a:pt x="1511630" y="1496240"/>
                </a:cubicBezTo>
                <a:cubicBezTo>
                  <a:pt x="1671280" y="1722964"/>
                  <a:pt x="1745462" y="1669418"/>
                  <a:pt x="1787639" y="1706305"/>
                </a:cubicBezTo>
                <a:cubicBezTo>
                  <a:pt x="1829816" y="1743192"/>
                  <a:pt x="1809167" y="1795827"/>
                  <a:pt x="1830639" y="1804060"/>
                </a:cubicBezTo>
                <a:cubicBezTo>
                  <a:pt x="1852111" y="1812293"/>
                  <a:pt x="1864027" y="1714659"/>
                  <a:pt x="1829971" y="1891627"/>
                </a:cubicBezTo>
                <a:cubicBezTo>
                  <a:pt x="1795915" y="2068595"/>
                  <a:pt x="1812742" y="2724173"/>
                  <a:pt x="1786942" y="2779370"/>
                </a:cubicBezTo>
                <a:cubicBezTo>
                  <a:pt x="1761143" y="2834567"/>
                  <a:pt x="1711178" y="2372828"/>
                  <a:pt x="1675174" y="2222811"/>
                </a:cubicBezTo>
                <a:cubicBezTo>
                  <a:pt x="1639170" y="2072794"/>
                  <a:pt x="1165125" y="2163302"/>
                  <a:pt x="977793" y="1903984"/>
                </a:cubicBezTo>
                <a:close/>
              </a:path>
            </a:pathLst>
          </a:custGeom>
          <a:solidFill>
            <a:srgbClr val="33CC33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7"/>
          <p:cNvSpPr/>
          <p:nvPr/>
        </p:nvSpPr>
        <p:spPr>
          <a:xfrm rot="490635" flipH="1">
            <a:off x="2510961" y="2078873"/>
            <a:ext cx="701535" cy="3622127"/>
          </a:xfrm>
          <a:custGeom>
            <a:avLst/>
            <a:gdLst>
              <a:gd name="connsiteX0" fmla="*/ 0 w 432048"/>
              <a:gd name="connsiteY0" fmla="*/ 900100 h 1800200"/>
              <a:gd name="connsiteX1" fmla="*/ 216024 w 432048"/>
              <a:gd name="connsiteY1" fmla="*/ 0 h 1800200"/>
              <a:gd name="connsiteX2" fmla="*/ 432048 w 432048"/>
              <a:gd name="connsiteY2" fmla="*/ 900100 h 1800200"/>
              <a:gd name="connsiteX3" fmla="*/ 216024 w 432048"/>
              <a:gd name="connsiteY3" fmla="*/ 1800200 h 1800200"/>
              <a:gd name="connsiteX4" fmla="*/ 0 w 432048"/>
              <a:gd name="connsiteY4" fmla="*/ 900100 h 1800200"/>
              <a:gd name="connsiteX0" fmla="*/ 113024 w 545072"/>
              <a:gd name="connsiteY0" fmla="*/ 900100 h 1802419"/>
              <a:gd name="connsiteX1" fmla="*/ 329048 w 545072"/>
              <a:gd name="connsiteY1" fmla="*/ 0 h 1802419"/>
              <a:gd name="connsiteX2" fmla="*/ 545072 w 545072"/>
              <a:gd name="connsiteY2" fmla="*/ 900100 h 1802419"/>
              <a:gd name="connsiteX3" fmla="*/ 329048 w 545072"/>
              <a:gd name="connsiteY3" fmla="*/ 1800200 h 1802419"/>
              <a:gd name="connsiteX4" fmla="*/ 8470 w 545072"/>
              <a:gd name="connsiteY4" fmla="*/ 1147265 h 1802419"/>
              <a:gd name="connsiteX5" fmla="*/ 113024 w 545072"/>
              <a:gd name="connsiteY5" fmla="*/ 900100 h 1802419"/>
              <a:gd name="connsiteX0" fmla="*/ 15582 w 632982"/>
              <a:gd name="connsiteY0" fmla="*/ 655352 h 1804806"/>
              <a:gd name="connsiteX1" fmla="*/ 416958 w 632982"/>
              <a:gd name="connsiteY1" fmla="*/ 2387 h 1804806"/>
              <a:gd name="connsiteX2" fmla="*/ 632982 w 632982"/>
              <a:gd name="connsiteY2" fmla="*/ 902487 h 1804806"/>
              <a:gd name="connsiteX3" fmla="*/ 416958 w 632982"/>
              <a:gd name="connsiteY3" fmla="*/ 1802587 h 1804806"/>
              <a:gd name="connsiteX4" fmla="*/ 96380 w 632982"/>
              <a:gd name="connsiteY4" fmla="*/ 1149652 h 1804806"/>
              <a:gd name="connsiteX5" fmla="*/ 15582 w 632982"/>
              <a:gd name="connsiteY5" fmla="*/ 655352 h 1804806"/>
              <a:gd name="connsiteX0" fmla="*/ 15582 w 793619"/>
              <a:gd name="connsiteY0" fmla="*/ 654023 h 1805135"/>
              <a:gd name="connsiteX1" fmla="*/ 416958 w 793619"/>
              <a:gd name="connsiteY1" fmla="*/ 1058 h 1805135"/>
              <a:gd name="connsiteX2" fmla="*/ 793619 w 793619"/>
              <a:gd name="connsiteY2" fmla="*/ 814661 h 1805135"/>
              <a:gd name="connsiteX3" fmla="*/ 416958 w 793619"/>
              <a:gd name="connsiteY3" fmla="*/ 1801258 h 1805135"/>
              <a:gd name="connsiteX4" fmla="*/ 96380 w 793619"/>
              <a:gd name="connsiteY4" fmla="*/ 1148323 h 1805135"/>
              <a:gd name="connsiteX5" fmla="*/ 15582 w 793619"/>
              <a:gd name="connsiteY5" fmla="*/ 654023 h 1805135"/>
              <a:gd name="connsiteX0" fmla="*/ 27314 w 805351"/>
              <a:gd name="connsiteY0" fmla="*/ 654027 h 1805493"/>
              <a:gd name="connsiteX1" fmla="*/ 428690 w 805351"/>
              <a:gd name="connsiteY1" fmla="*/ 1062 h 1805493"/>
              <a:gd name="connsiteX2" fmla="*/ 805351 w 805351"/>
              <a:gd name="connsiteY2" fmla="*/ 814665 h 1805493"/>
              <a:gd name="connsiteX3" fmla="*/ 428690 w 805351"/>
              <a:gd name="connsiteY3" fmla="*/ 1801262 h 1805493"/>
              <a:gd name="connsiteX4" fmla="*/ 58685 w 805351"/>
              <a:gd name="connsiteY4" fmla="*/ 1160684 h 1805493"/>
              <a:gd name="connsiteX5" fmla="*/ 27314 w 805351"/>
              <a:gd name="connsiteY5" fmla="*/ 654027 h 1805493"/>
              <a:gd name="connsiteX0" fmla="*/ 27314 w 805351"/>
              <a:gd name="connsiteY0" fmla="*/ 1098422 h 2249888"/>
              <a:gd name="connsiteX1" fmla="*/ 428690 w 805351"/>
              <a:gd name="connsiteY1" fmla="*/ 613 h 2249888"/>
              <a:gd name="connsiteX2" fmla="*/ 805351 w 805351"/>
              <a:gd name="connsiteY2" fmla="*/ 1259060 h 2249888"/>
              <a:gd name="connsiteX3" fmla="*/ 428690 w 805351"/>
              <a:gd name="connsiteY3" fmla="*/ 2245657 h 2249888"/>
              <a:gd name="connsiteX4" fmla="*/ 58685 w 805351"/>
              <a:gd name="connsiteY4" fmla="*/ 1605079 h 2249888"/>
              <a:gd name="connsiteX5" fmla="*/ 27314 w 805351"/>
              <a:gd name="connsiteY5" fmla="*/ 1098422 h 2249888"/>
              <a:gd name="connsiteX0" fmla="*/ 27314 w 813847"/>
              <a:gd name="connsiteY0" fmla="*/ 1098755 h 2250221"/>
              <a:gd name="connsiteX1" fmla="*/ 428690 w 813847"/>
              <a:gd name="connsiteY1" fmla="*/ 946 h 2250221"/>
              <a:gd name="connsiteX2" fmla="*/ 639452 w 813847"/>
              <a:gd name="connsiteY2" fmla="*/ 913433 h 2250221"/>
              <a:gd name="connsiteX3" fmla="*/ 805351 w 813847"/>
              <a:gd name="connsiteY3" fmla="*/ 1259393 h 2250221"/>
              <a:gd name="connsiteX4" fmla="*/ 428690 w 813847"/>
              <a:gd name="connsiteY4" fmla="*/ 2245990 h 2250221"/>
              <a:gd name="connsiteX5" fmla="*/ 58685 w 813847"/>
              <a:gd name="connsiteY5" fmla="*/ 1605412 h 2250221"/>
              <a:gd name="connsiteX6" fmla="*/ 27314 w 813847"/>
              <a:gd name="connsiteY6" fmla="*/ 1098755 h 2250221"/>
              <a:gd name="connsiteX0" fmla="*/ 27314 w 745198"/>
              <a:gd name="connsiteY0" fmla="*/ 1098755 h 2250221"/>
              <a:gd name="connsiteX1" fmla="*/ 428690 w 745198"/>
              <a:gd name="connsiteY1" fmla="*/ 946 h 2250221"/>
              <a:gd name="connsiteX2" fmla="*/ 639452 w 745198"/>
              <a:gd name="connsiteY2" fmla="*/ 913433 h 2250221"/>
              <a:gd name="connsiteX3" fmla="*/ 731211 w 745198"/>
              <a:gd name="connsiteY3" fmla="*/ 1259393 h 2250221"/>
              <a:gd name="connsiteX4" fmla="*/ 428690 w 745198"/>
              <a:gd name="connsiteY4" fmla="*/ 2245990 h 2250221"/>
              <a:gd name="connsiteX5" fmla="*/ 58685 w 745198"/>
              <a:gd name="connsiteY5" fmla="*/ 1605412 h 2250221"/>
              <a:gd name="connsiteX6" fmla="*/ 27314 w 745198"/>
              <a:gd name="connsiteY6" fmla="*/ 1098755 h 2250221"/>
              <a:gd name="connsiteX0" fmla="*/ 27314 w 745525"/>
              <a:gd name="connsiteY0" fmla="*/ 1098717 h 2250183"/>
              <a:gd name="connsiteX1" fmla="*/ 428690 w 745525"/>
              <a:gd name="connsiteY1" fmla="*/ 908 h 2250183"/>
              <a:gd name="connsiteX2" fmla="*/ 639452 w 745525"/>
              <a:gd name="connsiteY2" fmla="*/ 913395 h 2250183"/>
              <a:gd name="connsiteX3" fmla="*/ 664166 w 745525"/>
              <a:gd name="connsiteY3" fmla="*/ 1086391 h 2250183"/>
              <a:gd name="connsiteX4" fmla="*/ 731211 w 745525"/>
              <a:gd name="connsiteY4" fmla="*/ 1259355 h 2250183"/>
              <a:gd name="connsiteX5" fmla="*/ 428690 w 745525"/>
              <a:gd name="connsiteY5" fmla="*/ 2245952 h 2250183"/>
              <a:gd name="connsiteX6" fmla="*/ 58685 w 745525"/>
              <a:gd name="connsiteY6" fmla="*/ 1605374 h 2250183"/>
              <a:gd name="connsiteX7" fmla="*/ 27314 w 745525"/>
              <a:gd name="connsiteY7" fmla="*/ 1098717 h 2250183"/>
              <a:gd name="connsiteX0" fmla="*/ 27314 w 686343"/>
              <a:gd name="connsiteY0" fmla="*/ 1098717 h 2250183"/>
              <a:gd name="connsiteX1" fmla="*/ 428690 w 686343"/>
              <a:gd name="connsiteY1" fmla="*/ 908 h 2250183"/>
              <a:gd name="connsiteX2" fmla="*/ 639452 w 686343"/>
              <a:gd name="connsiteY2" fmla="*/ 913395 h 2250183"/>
              <a:gd name="connsiteX3" fmla="*/ 664166 w 686343"/>
              <a:gd name="connsiteY3" fmla="*/ 1086391 h 2250183"/>
              <a:gd name="connsiteX4" fmla="*/ 657070 w 686343"/>
              <a:gd name="connsiteY4" fmla="*/ 1259355 h 2250183"/>
              <a:gd name="connsiteX5" fmla="*/ 428690 w 686343"/>
              <a:gd name="connsiteY5" fmla="*/ 2245952 h 2250183"/>
              <a:gd name="connsiteX6" fmla="*/ 58685 w 686343"/>
              <a:gd name="connsiteY6" fmla="*/ 1605374 h 2250183"/>
              <a:gd name="connsiteX7" fmla="*/ 27314 w 686343"/>
              <a:gd name="connsiteY7" fmla="*/ 1098717 h 2250183"/>
              <a:gd name="connsiteX0" fmla="*/ 27314 w 676411"/>
              <a:gd name="connsiteY0" fmla="*/ 1098717 h 2250183"/>
              <a:gd name="connsiteX1" fmla="*/ 428690 w 676411"/>
              <a:gd name="connsiteY1" fmla="*/ 908 h 2250183"/>
              <a:gd name="connsiteX2" fmla="*/ 639452 w 676411"/>
              <a:gd name="connsiteY2" fmla="*/ 913395 h 2250183"/>
              <a:gd name="connsiteX3" fmla="*/ 627095 w 676411"/>
              <a:gd name="connsiteY3" fmla="*/ 1086391 h 2250183"/>
              <a:gd name="connsiteX4" fmla="*/ 657070 w 676411"/>
              <a:gd name="connsiteY4" fmla="*/ 1259355 h 2250183"/>
              <a:gd name="connsiteX5" fmla="*/ 428690 w 676411"/>
              <a:gd name="connsiteY5" fmla="*/ 2245952 h 2250183"/>
              <a:gd name="connsiteX6" fmla="*/ 58685 w 676411"/>
              <a:gd name="connsiteY6" fmla="*/ 1605374 h 2250183"/>
              <a:gd name="connsiteX7" fmla="*/ 27314 w 676411"/>
              <a:gd name="connsiteY7" fmla="*/ 1098717 h 2250183"/>
              <a:gd name="connsiteX0" fmla="*/ 27314 w 686343"/>
              <a:gd name="connsiteY0" fmla="*/ 1098717 h 2250183"/>
              <a:gd name="connsiteX1" fmla="*/ 428690 w 686343"/>
              <a:gd name="connsiteY1" fmla="*/ 908 h 2250183"/>
              <a:gd name="connsiteX2" fmla="*/ 639452 w 686343"/>
              <a:gd name="connsiteY2" fmla="*/ 913395 h 2250183"/>
              <a:gd name="connsiteX3" fmla="*/ 664165 w 686343"/>
              <a:gd name="connsiteY3" fmla="*/ 1074034 h 2250183"/>
              <a:gd name="connsiteX4" fmla="*/ 657070 w 686343"/>
              <a:gd name="connsiteY4" fmla="*/ 1259355 h 2250183"/>
              <a:gd name="connsiteX5" fmla="*/ 428690 w 686343"/>
              <a:gd name="connsiteY5" fmla="*/ 2245952 h 2250183"/>
              <a:gd name="connsiteX6" fmla="*/ 58685 w 686343"/>
              <a:gd name="connsiteY6" fmla="*/ 1605374 h 2250183"/>
              <a:gd name="connsiteX7" fmla="*/ 27314 w 686343"/>
              <a:gd name="connsiteY7" fmla="*/ 1098717 h 2250183"/>
              <a:gd name="connsiteX0" fmla="*/ 855591 w 1514620"/>
              <a:gd name="connsiteY0" fmla="*/ 1814976 h 2966442"/>
              <a:gd name="connsiteX1" fmla="*/ 8934 w 1514620"/>
              <a:gd name="connsiteY1" fmla="*/ 475 h 2966442"/>
              <a:gd name="connsiteX2" fmla="*/ 1467729 w 1514620"/>
              <a:gd name="connsiteY2" fmla="*/ 1629654 h 2966442"/>
              <a:gd name="connsiteX3" fmla="*/ 1492442 w 1514620"/>
              <a:gd name="connsiteY3" fmla="*/ 1790293 h 2966442"/>
              <a:gd name="connsiteX4" fmla="*/ 1485347 w 1514620"/>
              <a:gd name="connsiteY4" fmla="*/ 1975614 h 2966442"/>
              <a:gd name="connsiteX5" fmla="*/ 1256967 w 1514620"/>
              <a:gd name="connsiteY5" fmla="*/ 2962211 h 2966442"/>
              <a:gd name="connsiteX6" fmla="*/ 886962 w 1514620"/>
              <a:gd name="connsiteY6" fmla="*/ 2321633 h 2966442"/>
              <a:gd name="connsiteX7" fmla="*/ 855591 w 1514620"/>
              <a:gd name="connsiteY7" fmla="*/ 1814976 h 2966442"/>
              <a:gd name="connsiteX0" fmla="*/ 475888 w 1542690"/>
              <a:gd name="connsiteY0" fmla="*/ 2089104 h 2968721"/>
              <a:gd name="connsiteX1" fmla="*/ 37004 w 1542690"/>
              <a:gd name="connsiteY1" fmla="*/ 2754 h 2968721"/>
              <a:gd name="connsiteX2" fmla="*/ 1495799 w 1542690"/>
              <a:gd name="connsiteY2" fmla="*/ 1631933 h 2968721"/>
              <a:gd name="connsiteX3" fmla="*/ 1520512 w 1542690"/>
              <a:gd name="connsiteY3" fmla="*/ 1792572 h 2968721"/>
              <a:gd name="connsiteX4" fmla="*/ 1513417 w 1542690"/>
              <a:gd name="connsiteY4" fmla="*/ 1977893 h 2968721"/>
              <a:gd name="connsiteX5" fmla="*/ 1285037 w 1542690"/>
              <a:gd name="connsiteY5" fmla="*/ 2964490 h 2968721"/>
              <a:gd name="connsiteX6" fmla="*/ 915032 w 1542690"/>
              <a:gd name="connsiteY6" fmla="*/ 2323912 h 2968721"/>
              <a:gd name="connsiteX7" fmla="*/ 475888 w 1542690"/>
              <a:gd name="connsiteY7" fmla="*/ 2089104 h 2968721"/>
              <a:gd name="connsiteX0" fmla="*/ 476624 w 1543426"/>
              <a:gd name="connsiteY0" fmla="*/ 2089104 h 3000874"/>
              <a:gd name="connsiteX1" fmla="*/ 37740 w 1543426"/>
              <a:gd name="connsiteY1" fmla="*/ 2754 h 3000874"/>
              <a:gd name="connsiteX2" fmla="*/ 1496535 w 1543426"/>
              <a:gd name="connsiteY2" fmla="*/ 1631933 h 3000874"/>
              <a:gd name="connsiteX3" fmla="*/ 1521248 w 1543426"/>
              <a:gd name="connsiteY3" fmla="*/ 1792572 h 3000874"/>
              <a:gd name="connsiteX4" fmla="*/ 1514153 w 1543426"/>
              <a:gd name="connsiteY4" fmla="*/ 1977893 h 3000874"/>
              <a:gd name="connsiteX5" fmla="*/ 1285773 w 1543426"/>
              <a:gd name="connsiteY5" fmla="*/ 2964490 h 3000874"/>
              <a:gd name="connsiteX6" fmla="*/ 989908 w 1543426"/>
              <a:gd name="connsiteY6" fmla="*/ 2719328 h 3000874"/>
              <a:gd name="connsiteX7" fmla="*/ 476624 w 1543426"/>
              <a:gd name="connsiteY7" fmla="*/ 2089104 h 3000874"/>
              <a:gd name="connsiteX0" fmla="*/ 439195 w 1533245"/>
              <a:gd name="connsiteY0" fmla="*/ 2146467 h 3058237"/>
              <a:gd name="connsiteX1" fmla="*/ 311 w 1533245"/>
              <a:gd name="connsiteY1" fmla="*/ 60117 h 3058237"/>
              <a:gd name="connsiteX2" fmla="*/ 389997 w 1533245"/>
              <a:gd name="connsiteY2" fmla="*/ 662585 h 3058237"/>
              <a:gd name="connsiteX3" fmla="*/ 1459106 w 1533245"/>
              <a:gd name="connsiteY3" fmla="*/ 1689296 h 3058237"/>
              <a:gd name="connsiteX4" fmla="*/ 1483819 w 1533245"/>
              <a:gd name="connsiteY4" fmla="*/ 1849935 h 3058237"/>
              <a:gd name="connsiteX5" fmla="*/ 1476724 w 1533245"/>
              <a:gd name="connsiteY5" fmla="*/ 2035256 h 3058237"/>
              <a:gd name="connsiteX6" fmla="*/ 1248344 w 1533245"/>
              <a:gd name="connsiteY6" fmla="*/ 3021853 h 3058237"/>
              <a:gd name="connsiteX7" fmla="*/ 952479 w 1533245"/>
              <a:gd name="connsiteY7" fmla="*/ 2776691 h 3058237"/>
              <a:gd name="connsiteX8" fmla="*/ 439195 w 1533245"/>
              <a:gd name="connsiteY8" fmla="*/ 2146467 h 3058237"/>
              <a:gd name="connsiteX0" fmla="*/ 439195 w 1505997"/>
              <a:gd name="connsiteY0" fmla="*/ 2146467 h 3058237"/>
              <a:gd name="connsiteX1" fmla="*/ 311 w 1505997"/>
              <a:gd name="connsiteY1" fmla="*/ 60117 h 3058237"/>
              <a:gd name="connsiteX2" fmla="*/ 389997 w 1505997"/>
              <a:gd name="connsiteY2" fmla="*/ 662585 h 3058237"/>
              <a:gd name="connsiteX3" fmla="*/ 1199614 w 1505997"/>
              <a:gd name="connsiteY3" fmla="*/ 1738723 h 3058237"/>
              <a:gd name="connsiteX4" fmla="*/ 1483819 w 1505997"/>
              <a:gd name="connsiteY4" fmla="*/ 1849935 h 3058237"/>
              <a:gd name="connsiteX5" fmla="*/ 1476724 w 1505997"/>
              <a:gd name="connsiteY5" fmla="*/ 2035256 h 3058237"/>
              <a:gd name="connsiteX6" fmla="*/ 1248344 w 1505997"/>
              <a:gd name="connsiteY6" fmla="*/ 3021853 h 3058237"/>
              <a:gd name="connsiteX7" fmla="*/ 952479 w 1505997"/>
              <a:gd name="connsiteY7" fmla="*/ 2776691 h 3058237"/>
              <a:gd name="connsiteX8" fmla="*/ 439195 w 1505997"/>
              <a:gd name="connsiteY8" fmla="*/ 2146467 h 3058237"/>
              <a:gd name="connsiteX0" fmla="*/ 439195 w 1486675"/>
              <a:gd name="connsiteY0" fmla="*/ 2146467 h 3058237"/>
              <a:gd name="connsiteX1" fmla="*/ 311 w 1486675"/>
              <a:gd name="connsiteY1" fmla="*/ 60117 h 3058237"/>
              <a:gd name="connsiteX2" fmla="*/ 389997 w 1486675"/>
              <a:gd name="connsiteY2" fmla="*/ 662585 h 3058237"/>
              <a:gd name="connsiteX3" fmla="*/ 1199614 w 1486675"/>
              <a:gd name="connsiteY3" fmla="*/ 1738723 h 3058237"/>
              <a:gd name="connsiteX4" fmla="*/ 1347895 w 1486675"/>
              <a:gd name="connsiteY4" fmla="*/ 1985859 h 3058237"/>
              <a:gd name="connsiteX5" fmla="*/ 1476724 w 1486675"/>
              <a:gd name="connsiteY5" fmla="*/ 2035256 h 3058237"/>
              <a:gd name="connsiteX6" fmla="*/ 1248344 w 1486675"/>
              <a:gd name="connsiteY6" fmla="*/ 3021853 h 3058237"/>
              <a:gd name="connsiteX7" fmla="*/ 952479 w 1486675"/>
              <a:gd name="connsiteY7" fmla="*/ 2776691 h 3058237"/>
              <a:gd name="connsiteX8" fmla="*/ 439195 w 1486675"/>
              <a:gd name="connsiteY8" fmla="*/ 2146467 h 3058237"/>
              <a:gd name="connsiteX0" fmla="*/ 439195 w 1480664"/>
              <a:gd name="connsiteY0" fmla="*/ 2146467 h 3058237"/>
              <a:gd name="connsiteX1" fmla="*/ 311 w 1480664"/>
              <a:gd name="connsiteY1" fmla="*/ 60117 h 3058237"/>
              <a:gd name="connsiteX2" fmla="*/ 389997 w 1480664"/>
              <a:gd name="connsiteY2" fmla="*/ 662585 h 3058237"/>
              <a:gd name="connsiteX3" fmla="*/ 1199614 w 1480664"/>
              <a:gd name="connsiteY3" fmla="*/ 1738723 h 3058237"/>
              <a:gd name="connsiteX4" fmla="*/ 1347895 w 1480664"/>
              <a:gd name="connsiteY4" fmla="*/ 1985859 h 3058237"/>
              <a:gd name="connsiteX5" fmla="*/ 1292041 w 1480664"/>
              <a:gd name="connsiteY5" fmla="*/ 2046543 h 3058237"/>
              <a:gd name="connsiteX6" fmla="*/ 1476724 w 1480664"/>
              <a:gd name="connsiteY6" fmla="*/ 2035256 h 3058237"/>
              <a:gd name="connsiteX7" fmla="*/ 1248344 w 1480664"/>
              <a:gd name="connsiteY7" fmla="*/ 3021853 h 3058237"/>
              <a:gd name="connsiteX8" fmla="*/ 952479 w 1480664"/>
              <a:gd name="connsiteY8" fmla="*/ 2776691 h 3058237"/>
              <a:gd name="connsiteX9" fmla="*/ 439195 w 1480664"/>
              <a:gd name="connsiteY9" fmla="*/ 2146467 h 3058237"/>
              <a:gd name="connsiteX0" fmla="*/ 439195 w 1356984"/>
              <a:gd name="connsiteY0" fmla="*/ 2146467 h 3051897"/>
              <a:gd name="connsiteX1" fmla="*/ 311 w 1356984"/>
              <a:gd name="connsiteY1" fmla="*/ 60117 h 3051897"/>
              <a:gd name="connsiteX2" fmla="*/ 389997 w 1356984"/>
              <a:gd name="connsiteY2" fmla="*/ 662585 h 3051897"/>
              <a:gd name="connsiteX3" fmla="*/ 1199614 w 1356984"/>
              <a:gd name="connsiteY3" fmla="*/ 1738723 h 3051897"/>
              <a:gd name="connsiteX4" fmla="*/ 1347895 w 1356984"/>
              <a:gd name="connsiteY4" fmla="*/ 1985859 h 3051897"/>
              <a:gd name="connsiteX5" fmla="*/ 1292041 w 1356984"/>
              <a:gd name="connsiteY5" fmla="*/ 2046543 h 3051897"/>
              <a:gd name="connsiteX6" fmla="*/ 1291373 w 1356984"/>
              <a:gd name="connsiteY6" fmla="*/ 2134110 h 3051897"/>
              <a:gd name="connsiteX7" fmla="*/ 1248344 w 1356984"/>
              <a:gd name="connsiteY7" fmla="*/ 3021853 h 3051897"/>
              <a:gd name="connsiteX8" fmla="*/ 952479 w 1356984"/>
              <a:gd name="connsiteY8" fmla="*/ 2776691 h 3051897"/>
              <a:gd name="connsiteX9" fmla="*/ 439195 w 1356984"/>
              <a:gd name="connsiteY9" fmla="*/ 2146467 h 3051897"/>
              <a:gd name="connsiteX0" fmla="*/ 439195 w 1312739"/>
              <a:gd name="connsiteY0" fmla="*/ 2146467 h 3051897"/>
              <a:gd name="connsiteX1" fmla="*/ 311 w 1312739"/>
              <a:gd name="connsiteY1" fmla="*/ 60117 h 3051897"/>
              <a:gd name="connsiteX2" fmla="*/ 389997 w 1312739"/>
              <a:gd name="connsiteY2" fmla="*/ 662585 h 3051897"/>
              <a:gd name="connsiteX3" fmla="*/ 1199614 w 1312739"/>
              <a:gd name="connsiteY3" fmla="*/ 1738723 h 3051897"/>
              <a:gd name="connsiteX4" fmla="*/ 1249041 w 1312739"/>
              <a:gd name="connsiteY4" fmla="*/ 1948788 h 3051897"/>
              <a:gd name="connsiteX5" fmla="*/ 1292041 w 1312739"/>
              <a:gd name="connsiteY5" fmla="*/ 2046543 h 3051897"/>
              <a:gd name="connsiteX6" fmla="*/ 1291373 w 1312739"/>
              <a:gd name="connsiteY6" fmla="*/ 2134110 h 3051897"/>
              <a:gd name="connsiteX7" fmla="*/ 1248344 w 1312739"/>
              <a:gd name="connsiteY7" fmla="*/ 3021853 h 3051897"/>
              <a:gd name="connsiteX8" fmla="*/ 952479 w 1312739"/>
              <a:gd name="connsiteY8" fmla="*/ 2776691 h 3051897"/>
              <a:gd name="connsiteX9" fmla="*/ 439195 w 1312739"/>
              <a:gd name="connsiteY9" fmla="*/ 2146467 h 3051897"/>
              <a:gd name="connsiteX0" fmla="*/ 934608 w 1808152"/>
              <a:gd name="connsiteY0" fmla="*/ 1651037 h 2556467"/>
              <a:gd name="connsiteX1" fmla="*/ 76 w 1808152"/>
              <a:gd name="connsiteY1" fmla="*/ 229945 h 2556467"/>
              <a:gd name="connsiteX2" fmla="*/ 885410 w 1808152"/>
              <a:gd name="connsiteY2" fmla="*/ 167155 h 2556467"/>
              <a:gd name="connsiteX3" fmla="*/ 1695027 w 1808152"/>
              <a:gd name="connsiteY3" fmla="*/ 1243293 h 2556467"/>
              <a:gd name="connsiteX4" fmla="*/ 1744454 w 1808152"/>
              <a:gd name="connsiteY4" fmla="*/ 1453358 h 2556467"/>
              <a:gd name="connsiteX5" fmla="*/ 1787454 w 1808152"/>
              <a:gd name="connsiteY5" fmla="*/ 1551113 h 2556467"/>
              <a:gd name="connsiteX6" fmla="*/ 1786786 w 1808152"/>
              <a:gd name="connsiteY6" fmla="*/ 1638680 h 2556467"/>
              <a:gd name="connsiteX7" fmla="*/ 1743757 w 1808152"/>
              <a:gd name="connsiteY7" fmla="*/ 2526423 h 2556467"/>
              <a:gd name="connsiteX8" fmla="*/ 1447892 w 1808152"/>
              <a:gd name="connsiteY8" fmla="*/ 2281261 h 2556467"/>
              <a:gd name="connsiteX9" fmla="*/ 934608 w 1808152"/>
              <a:gd name="connsiteY9" fmla="*/ 1651037 h 2556467"/>
              <a:gd name="connsiteX0" fmla="*/ 939053 w 1812597"/>
              <a:gd name="connsiteY0" fmla="*/ 1504893 h 2410323"/>
              <a:gd name="connsiteX1" fmla="*/ 4521 w 1812597"/>
              <a:gd name="connsiteY1" fmla="*/ 83801 h 2410323"/>
              <a:gd name="connsiteX2" fmla="*/ 620790 w 1812597"/>
              <a:gd name="connsiteY2" fmla="*/ 332409 h 2410323"/>
              <a:gd name="connsiteX3" fmla="*/ 1699472 w 1812597"/>
              <a:gd name="connsiteY3" fmla="*/ 1097149 h 2410323"/>
              <a:gd name="connsiteX4" fmla="*/ 1748899 w 1812597"/>
              <a:gd name="connsiteY4" fmla="*/ 1307214 h 2410323"/>
              <a:gd name="connsiteX5" fmla="*/ 1791899 w 1812597"/>
              <a:gd name="connsiteY5" fmla="*/ 1404969 h 2410323"/>
              <a:gd name="connsiteX6" fmla="*/ 1791231 w 1812597"/>
              <a:gd name="connsiteY6" fmla="*/ 1492536 h 2410323"/>
              <a:gd name="connsiteX7" fmla="*/ 1748202 w 1812597"/>
              <a:gd name="connsiteY7" fmla="*/ 2380279 h 2410323"/>
              <a:gd name="connsiteX8" fmla="*/ 1452337 w 1812597"/>
              <a:gd name="connsiteY8" fmla="*/ 2135117 h 2410323"/>
              <a:gd name="connsiteX9" fmla="*/ 939053 w 1812597"/>
              <a:gd name="connsiteY9" fmla="*/ 1504893 h 2410323"/>
              <a:gd name="connsiteX0" fmla="*/ 939054 w 1812598"/>
              <a:gd name="connsiteY0" fmla="*/ 1504893 h 2410323"/>
              <a:gd name="connsiteX1" fmla="*/ 4522 w 1812598"/>
              <a:gd name="connsiteY1" fmla="*/ 83801 h 2410323"/>
              <a:gd name="connsiteX2" fmla="*/ 620791 w 1812598"/>
              <a:gd name="connsiteY2" fmla="*/ 332409 h 2410323"/>
              <a:gd name="connsiteX3" fmla="*/ 1402085 w 1812598"/>
              <a:gd name="connsiteY3" fmla="*/ 1167921 h 2410323"/>
              <a:gd name="connsiteX4" fmla="*/ 1748900 w 1812598"/>
              <a:gd name="connsiteY4" fmla="*/ 1307214 h 2410323"/>
              <a:gd name="connsiteX5" fmla="*/ 1791900 w 1812598"/>
              <a:gd name="connsiteY5" fmla="*/ 1404969 h 2410323"/>
              <a:gd name="connsiteX6" fmla="*/ 1791232 w 1812598"/>
              <a:gd name="connsiteY6" fmla="*/ 1492536 h 2410323"/>
              <a:gd name="connsiteX7" fmla="*/ 1748203 w 1812598"/>
              <a:gd name="connsiteY7" fmla="*/ 2380279 h 2410323"/>
              <a:gd name="connsiteX8" fmla="*/ 1452338 w 1812598"/>
              <a:gd name="connsiteY8" fmla="*/ 2135117 h 2410323"/>
              <a:gd name="connsiteX9" fmla="*/ 939054 w 1812598"/>
              <a:gd name="connsiteY9" fmla="*/ 1504893 h 2410323"/>
              <a:gd name="connsiteX0" fmla="*/ 771638 w 1645182"/>
              <a:gd name="connsiteY0" fmla="*/ 1924710 h 2830140"/>
              <a:gd name="connsiteX1" fmla="*/ 7042 w 1645182"/>
              <a:gd name="connsiteY1" fmla="*/ 36522 h 2830140"/>
              <a:gd name="connsiteX2" fmla="*/ 453375 w 1645182"/>
              <a:gd name="connsiteY2" fmla="*/ 752226 h 2830140"/>
              <a:gd name="connsiteX3" fmla="*/ 1234669 w 1645182"/>
              <a:gd name="connsiteY3" fmla="*/ 1587738 h 2830140"/>
              <a:gd name="connsiteX4" fmla="*/ 1581484 w 1645182"/>
              <a:gd name="connsiteY4" fmla="*/ 1727031 h 2830140"/>
              <a:gd name="connsiteX5" fmla="*/ 1624484 w 1645182"/>
              <a:gd name="connsiteY5" fmla="*/ 1824786 h 2830140"/>
              <a:gd name="connsiteX6" fmla="*/ 1623816 w 1645182"/>
              <a:gd name="connsiteY6" fmla="*/ 1912353 h 2830140"/>
              <a:gd name="connsiteX7" fmla="*/ 1580787 w 1645182"/>
              <a:gd name="connsiteY7" fmla="*/ 2800096 h 2830140"/>
              <a:gd name="connsiteX8" fmla="*/ 1284922 w 1645182"/>
              <a:gd name="connsiteY8" fmla="*/ 2554934 h 2830140"/>
              <a:gd name="connsiteX9" fmla="*/ 771638 w 1645182"/>
              <a:gd name="connsiteY9" fmla="*/ 1924710 h 2830140"/>
              <a:gd name="connsiteX0" fmla="*/ 764865 w 1638409"/>
              <a:gd name="connsiteY0" fmla="*/ 1927476 h 2832906"/>
              <a:gd name="connsiteX1" fmla="*/ 269 w 1638409"/>
              <a:gd name="connsiteY1" fmla="*/ 39288 h 2832906"/>
              <a:gd name="connsiteX2" fmla="*/ 687345 w 1638409"/>
              <a:gd name="connsiteY2" fmla="*/ 726683 h 2832906"/>
              <a:gd name="connsiteX3" fmla="*/ 1227896 w 1638409"/>
              <a:gd name="connsiteY3" fmla="*/ 1590504 h 2832906"/>
              <a:gd name="connsiteX4" fmla="*/ 1574711 w 1638409"/>
              <a:gd name="connsiteY4" fmla="*/ 1729797 h 2832906"/>
              <a:gd name="connsiteX5" fmla="*/ 1617711 w 1638409"/>
              <a:gd name="connsiteY5" fmla="*/ 1827552 h 2832906"/>
              <a:gd name="connsiteX6" fmla="*/ 1617043 w 1638409"/>
              <a:gd name="connsiteY6" fmla="*/ 1915119 h 2832906"/>
              <a:gd name="connsiteX7" fmla="*/ 1574014 w 1638409"/>
              <a:gd name="connsiteY7" fmla="*/ 2802862 h 2832906"/>
              <a:gd name="connsiteX8" fmla="*/ 1278149 w 1638409"/>
              <a:gd name="connsiteY8" fmla="*/ 2557700 h 2832906"/>
              <a:gd name="connsiteX9" fmla="*/ 764865 w 1638409"/>
              <a:gd name="connsiteY9" fmla="*/ 1927476 h 2832906"/>
              <a:gd name="connsiteX0" fmla="*/ 764865 w 1638409"/>
              <a:gd name="connsiteY0" fmla="*/ 1927476 h 2832906"/>
              <a:gd name="connsiteX1" fmla="*/ 269 w 1638409"/>
              <a:gd name="connsiteY1" fmla="*/ 39288 h 2832906"/>
              <a:gd name="connsiteX2" fmla="*/ 687345 w 1638409"/>
              <a:gd name="connsiteY2" fmla="*/ 726683 h 2832906"/>
              <a:gd name="connsiteX3" fmla="*/ 1298702 w 1638409"/>
              <a:gd name="connsiteY3" fmla="*/ 1519732 h 2832906"/>
              <a:gd name="connsiteX4" fmla="*/ 1574711 w 1638409"/>
              <a:gd name="connsiteY4" fmla="*/ 1729797 h 2832906"/>
              <a:gd name="connsiteX5" fmla="*/ 1617711 w 1638409"/>
              <a:gd name="connsiteY5" fmla="*/ 1827552 h 2832906"/>
              <a:gd name="connsiteX6" fmla="*/ 1617043 w 1638409"/>
              <a:gd name="connsiteY6" fmla="*/ 1915119 h 2832906"/>
              <a:gd name="connsiteX7" fmla="*/ 1574014 w 1638409"/>
              <a:gd name="connsiteY7" fmla="*/ 2802862 h 2832906"/>
              <a:gd name="connsiteX8" fmla="*/ 1278149 w 1638409"/>
              <a:gd name="connsiteY8" fmla="*/ 2557700 h 2832906"/>
              <a:gd name="connsiteX9" fmla="*/ 764865 w 1638409"/>
              <a:gd name="connsiteY9" fmla="*/ 1927476 h 2832906"/>
              <a:gd name="connsiteX0" fmla="*/ 766039 w 1639583"/>
              <a:gd name="connsiteY0" fmla="*/ 1915274 h 2820704"/>
              <a:gd name="connsiteX1" fmla="*/ 1443 w 1639583"/>
              <a:gd name="connsiteY1" fmla="*/ 27086 h 2820704"/>
              <a:gd name="connsiteX2" fmla="*/ 971746 w 1639583"/>
              <a:gd name="connsiteY2" fmla="*/ 856026 h 2820704"/>
              <a:gd name="connsiteX3" fmla="*/ 1299876 w 1639583"/>
              <a:gd name="connsiteY3" fmla="*/ 1507530 h 2820704"/>
              <a:gd name="connsiteX4" fmla="*/ 1575885 w 1639583"/>
              <a:gd name="connsiteY4" fmla="*/ 1717595 h 2820704"/>
              <a:gd name="connsiteX5" fmla="*/ 1618885 w 1639583"/>
              <a:gd name="connsiteY5" fmla="*/ 1815350 h 2820704"/>
              <a:gd name="connsiteX6" fmla="*/ 1618217 w 1639583"/>
              <a:gd name="connsiteY6" fmla="*/ 1902917 h 2820704"/>
              <a:gd name="connsiteX7" fmla="*/ 1575188 w 1639583"/>
              <a:gd name="connsiteY7" fmla="*/ 2790660 h 2820704"/>
              <a:gd name="connsiteX8" fmla="*/ 1279323 w 1639583"/>
              <a:gd name="connsiteY8" fmla="*/ 2545498 h 2820704"/>
              <a:gd name="connsiteX9" fmla="*/ 766039 w 1639583"/>
              <a:gd name="connsiteY9" fmla="*/ 1915274 h 2820704"/>
              <a:gd name="connsiteX0" fmla="*/ 963990 w 1837534"/>
              <a:gd name="connsiteY0" fmla="*/ 1928997 h 2834427"/>
              <a:gd name="connsiteX1" fmla="*/ 1136 w 1837534"/>
              <a:gd name="connsiteY1" fmla="*/ 26654 h 2834427"/>
              <a:gd name="connsiteX2" fmla="*/ 1169697 w 1837534"/>
              <a:gd name="connsiteY2" fmla="*/ 869749 h 2834427"/>
              <a:gd name="connsiteX3" fmla="*/ 1497827 w 1837534"/>
              <a:gd name="connsiteY3" fmla="*/ 1521253 h 2834427"/>
              <a:gd name="connsiteX4" fmla="*/ 1773836 w 1837534"/>
              <a:gd name="connsiteY4" fmla="*/ 1731318 h 2834427"/>
              <a:gd name="connsiteX5" fmla="*/ 1816836 w 1837534"/>
              <a:gd name="connsiteY5" fmla="*/ 1829073 h 2834427"/>
              <a:gd name="connsiteX6" fmla="*/ 1816168 w 1837534"/>
              <a:gd name="connsiteY6" fmla="*/ 1916640 h 2834427"/>
              <a:gd name="connsiteX7" fmla="*/ 1773139 w 1837534"/>
              <a:gd name="connsiteY7" fmla="*/ 2804383 h 2834427"/>
              <a:gd name="connsiteX8" fmla="*/ 1477274 w 1837534"/>
              <a:gd name="connsiteY8" fmla="*/ 2559221 h 2834427"/>
              <a:gd name="connsiteX9" fmla="*/ 963990 w 1837534"/>
              <a:gd name="connsiteY9" fmla="*/ 1928997 h 2834427"/>
              <a:gd name="connsiteX0" fmla="*/ 977793 w 1851337"/>
              <a:gd name="connsiteY0" fmla="*/ 1903984 h 2809414"/>
              <a:gd name="connsiteX1" fmla="*/ 551184 w 1851337"/>
              <a:gd name="connsiteY1" fmla="*/ 666905 h 2809414"/>
              <a:gd name="connsiteX2" fmla="*/ 14939 w 1851337"/>
              <a:gd name="connsiteY2" fmla="*/ 1641 h 2809414"/>
              <a:gd name="connsiteX3" fmla="*/ 1183500 w 1851337"/>
              <a:gd name="connsiteY3" fmla="*/ 844736 h 2809414"/>
              <a:gd name="connsiteX4" fmla="*/ 1511630 w 1851337"/>
              <a:gd name="connsiteY4" fmla="*/ 1496240 h 2809414"/>
              <a:gd name="connsiteX5" fmla="*/ 1787639 w 1851337"/>
              <a:gd name="connsiteY5" fmla="*/ 1706305 h 2809414"/>
              <a:gd name="connsiteX6" fmla="*/ 1830639 w 1851337"/>
              <a:gd name="connsiteY6" fmla="*/ 1804060 h 2809414"/>
              <a:gd name="connsiteX7" fmla="*/ 1829971 w 1851337"/>
              <a:gd name="connsiteY7" fmla="*/ 1891627 h 2809414"/>
              <a:gd name="connsiteX8" fmla="*/ 1786942 w 1851337"/>
              <a:gd name="connsiteY8" fmla="*/ 2779370 h 2809414"/>
              <a:gd name="connsiteX9" fmla="*/ 1491077 w 1851337"/>
              <a:gd name="connsiteY9" fmla="*/ 2534208 h 2809414"/>
              <a:gd name="connsiteX10" fmla="*/ 977793 w 1851337"/>
              <a:gd name="connsiteY10" fmla="*/ 1903984 h 2809414"/>
              <a:gd name="connsiteX0" fmla="*/ 977793 w 1851337"/>
              <a:gd name="connsiteY0" fmla="*/ 1903984 h 2783925"/>
              <a:gd name="connsiteX1" fmla="*/ 551184 w 1851337"/>
              <a:gd name="connsiteY1" fmla="*/ 666905 h 2783925"/>
              <a:gd name="connsiteX2" fmla="*/ 14939 w 1851337"/>
              <a:gd name="connsiteY2" fmla="*/ 1641 h 2783925"/>
              <a:gd name="connsiteX3" fmla="*/ 1183500 w 1851337"/>
              <a:gd name="connsiteY3" fmla="*/ 844736 h 2783925"/>
              <a:gd name="connsiteX4" fmla="*/ 1511630 w 1851337"/>
              <a:gd name="connsiteY4" fmla="*/ 1496240 h 2783925"/>
              <a:gd name="connsiteX5" fmla="*/ 1787639 w 1851337"/>
              <a:gd name="connsiteY5" fmla="*/ 1706305 h 2783925"/>
              <a:gd name="connsiteX6" fmla="*/ 1830639 w 1851337"/>
              <a:gd name="connsiteY6" fmla="*/ 1804060 h 2783925"/>
              <a:gd name="connsiteX7" fmla="*/ 1829971 w 1851337"/>
              <a:gd name="connsiteY7" fmla="*/ 1891627 h 2783925"/>
              <a:gd name="connsiteX8" fmla="*/ 1786942 w 1851337"/>
              <a:gd name="connsiteY8" fmla="*/ 2779370 h 2783925"/>
              <a:gd name="connsiteX9" fmla="*/ 1675174 w 1851337"/>
              <a:gd name="connsiteY9" fmla="*/ 2222811 h 2783925"/>
              <a:gd name="connsiteX10" fmla="*/ 977793 w 1851337"/>
              <a:gd name="connsiteY10" fmla="*/ 1903984 h 2783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51337" h="2783925">
                <a:moveTo>
                  <a:pt x="977793" y="1903984"/>
                </a:moveTo>
                <a:cubicBezTo>
                  <a:pt x="790461" y="1644666"/>
                  <a:pt x="711660" y="983962"/>
                  <a:pt x="551184" y="666905"/>
                </a:cubicBezTo>
                <a:cubicBezTo>
                  <a:pt x="390708" y="349848"/>
                  <a:pt x="-90447" y="-27997"/>
                  <a:pt x="14939" y="1641"/>
                </a:cubicBezTo>
                <a:cubicBezTo>
                  <a:pt x="120325" y="31279"/>
                  <a:pt x="940368" y="573206"/>
                  <a:pt x="1183500" y="844736"/>
                </a:cubicBezTo>
                <a:cubicBezTo>
                  <a:pt x="1426633" y="1116266"/>
                  <a:pt x="1351981" y="1269516"/>
                  <a:pt x="1511630" y="1496240"/>
                </a:cubicBezTo>
                <a:cubicBezTo>
                  <a:pt x="1671280" y="1722964"/>
                  <a:pt x="1745462" y="1669418"/>
                  <a:pt x="1787639" y="1706305"/>
                </a:cubicBezTo>
                <a:cubicBezTo>
                  <a:pt x="1829816" y="1743192"/>
                  <a:pt x="1809167" y="1795827"/>
                  <a:pt x="1830639" y="1804060"/>
                </a:cubicBezTo>
                <a:cubicBezTo>
                  <a:pt x="1852111" y="1812293"/>
                  <a:pt x="1864027" y="1714659"/>
                  <a:pt x="1829971" y="1891627"/>
                </a:cubicBezTo>
                <a:cubicBezTo>
                  <a:pt x="1795915" y="2068595"/>
                  <a:pt x="1812742" y="2724173"/>
                  <a:pt x="1786942" y="2779370"/>
                </a:cubicBezTo>
                <a:cubicBezTo>
                  <a:pt x="1761143" y="2834567"/>
                  <a:pt x="1711178" y="2372828"/>
                  <a:pt x="1675174" y="2222811"/>
                </a:cubicBezTo>
                <a:cubicBezTo>
                  <a:pt x="1639170" y="2072794"/>
                  <a:pt x="1165125" y="2163302"/>
                  <a:pt x="977793" y="1903984"/>
                </a:cubicBezTo>
                <a:close/>
              </a:path>
            </a:pathLst>
          </a:custGeom>
          <a:solidFill>
            <a:srgbClr val="33CC33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412962" y="2762838"/>
            <a:ext cx="734637" cy="2430358"/>
          </a:xfrm>
          <a:custGeom>
            <a:avLst/>
            <a:gdLst>
              <a:gd name="connsiteX0" fmla="*/ 0 w 432048"/>
              <a:gd name="connsiteY0" fmla="*/ 900100 h 1800200"/>
              <a:gd name="connsiteX1" fmla="*/ 216024 w 432048"/>
              <a:gd name="connsiteY1" fmla="*/ 0 h 1800200"/>
              <a:gd name="connsiteX2" fmla="*/ 432048 w 432048"/>
              <a:gd name="connsiteY2" fmla="*/ 900100 h 1800200"/>
              <a:gd name="connsiteX3" fmla="*/ 216024 w 432048"/>
              <a:gd name="connsiteY3" fmla="*/ 1800200 h 1800200"/>
              <a:gd name="connsiteX4" fmla="*/ 0 w 432048"/>
              <a:gd name="connsiteY4" fmla="*/ 900100 h 1800200"/>
              <a:gd name="connsiteX0" fmla="*/ 113024 w 545072"/>
              <a:gd name="connsiteY0" fmla="*/ 900100 h 1802419"/>
              <a:gd name="connsiteX1" fmla="*/ 329048 w 545072"/>
              <a:gd name="connsiteY1" fmla="*/ 0 h 1802419"/>
              <a:gd name="connsiteX2" fmla="*/ 545072 w 545072"/>
              <a:gd name="connsiteY2" fmla="*/ 900100 h 1802419"/>
              <a:gd name="connsiteX3" fmla="*/ 329048 w 545072"/>
              <a:gd name="connsiteY3" fmla="*/ 1800200 h 1802419"/>
              <a:gd name="connsiteX4" fmla="*/ 8470 w 545072"/>
              <a:gd name="connsiteY4" fmla="*/ 1147265 h 1802419"/>
              <a:gd name="connsiteX5" fmla="*/ 113024 w 545072"/>
              <a:gd name="connsiteY5" fmla="*/ 900100 h 1802419"/>
              <a:gd name="connsiteX0" fmla="*/ 15582 w 632982"/>
              <a:gd name="connsiteY0" fmla="*/ 655352 h 1804806"/>
              <a:gd name="connsiteX1" fmla="*/ 416958 w 632982"/>
              <a:gd name="connsiteY1" fmla="*/ 2387 h 1804806"/>
              <a:gd name="connsiteX2" fmla="*/ 632982 w 632982"/>
              <a:gd name="connsiteY2" fmla="*/ 902487 h 1804806"/>
              <a:gd name="connsiteX3" fmla="*/ 416958 w 632982"/>
              <a:gd name="connsiteY3" fmla="*/ 1802587 h 1804806"/>
              <a:gd name="connsiteX4" fmla="*/ 96380 w 632982"/>
              <a:gd name="connsiteY4" fmla="*/ 1149652 h 1804806"/>
              <a:gd name="connsiteX5" fmla="*/ 15582 w 632982"/>
              <a:gd name="connsiteY5" fmla="*/ 655352 h 1804806"/>
              <a:gd name="connsiteX0" fmla="*/ 15582 w 793619"/>
              <a:gd name="connsiteY0" fmla="*/ 654023 h 1805135"/>
              <a:gd name="connsiteX1" fmla="*/ 416958 w 793619"/>
              <a:gd name="connsiteY1" fmla="*/ 1058 h 1805135"/>
              <a:gd name="connsiteX2" fmla="*/ 793619 w 793619"/>
              <a:gd name="connsiteY2" fmla="*/ 814661 h 1805135"/>
              <a:gd name="connsiteX3" fmla="*/ 416958 w 793619"/>
              <a:gd name="connsiteY3" fmla="*/ 1801258 h 1805135"/>
              <a:gd name="connsiteX4" fmla="*/ 96380 w 793619"/>
              <a:gd name="connsiteY4" fmla="*/ 1148323 h 1805135"/>
              <a:gd name="connsiteX5" fmla="*/ 15582 w 793619"/>
              <a:gd name="connsiteY5" fmla="*/ 654023 h 1805135"/>
              <a:gd name="connsiteX0" fmla="*/ 27314 w 805351"/>
              <a:gd name="connsiteY0" fmla="*/ 654027 h 1805493"/>
              <a:gd name="connsiteX1" fmla="*/ 428690 w 805351"/>
              <a:gd name="connsiteY1" fmla="*/ 1062 h 1805493"/>
              <a:gd name="connsiteX2" fmla="*/ 805351 w 805351"/>
              <a:gd name="connsiteY2" fmla="*/ 814665 h 1805493"/>
              <a:gd name="connsiteX3" fmla="*/ 428690 w 805351"/>
              <a:gd name="connsiteY3" fmla="*/ 1801262 h 1805493"/>
              <a:gd name="connsiteX4" fmla="*/ 58685 w 805351"/>
              <a:gd name="connsiteY4" fmla="*/ 1160684 h 1805493"/>
              <a:gd name="connsiteX5" fmla="*/ 27314 w 805351"/>
              <a:gd name="connsiteY5" fmla="*/ 654027 h 1805493"/>
              <a:gd name="connsiteX0" fmla="*/ 27314 w 805351"/>
              <a:gd name="connsiteY0" fmla="*/ 1098422 h 2249888"/>
              <a:gd name="connsiteX1" fmla="*/ 428690 w 805351"/>
              <a:gd name="connsiteY1" fmla="*/ 613 h 2249888"/>
              <a:gd name="connsiteX2" fmla="*/ 805351 w 805351"/>
              <a:gd name="connsiteY2" fmla="*/ 1259060 h 2249888"/>
              <a:gd name="connsiteX3" fmla="*/ 428690 w 805351"/>
              <a:gd name="connsiteY3" fmla="*/ 2245657 h 2249888"/>
              <a:gd name="connsiteX4" fmla="*/ 58685 w 805351"/>
              <a:gd name="connsiteY4" fmla="*/ 1605079 h 2249888"/>
              <a:gd name="connsiteX5" fmla="*/ 27314 w 805351"/>
              <a:gd name="connsiteY5" fmla="*/ 1098422 h 2249888"/>
              <a:gd name="connsiteX0" fmla="*/ 27314 w 813847"/>
              <a:gd name="connsiteY0" fmla="*/ 1098755 h 2250221"/>
              <a:gd name="connsiteX1" fmla="*/ 428690 w 813847"/>
              <a:gd name="connsiteY1" fmla="*/ 946 h 2250221"/>
              <a:gd name="connsiteX2" fmla="*/ 639452 w 813847"/>
              <a:gd name="connsiteY2" fmla="*/ 913433 h 2250221"/>
              <a:gd name="connsiteX3" fmla="*/ 805351 w 813847"/>
              <a:gd name="connsiteY3" fmla="*/ 1259393 h 2250221"/>
              <a:gd name="connsiteX4" fmla="*/ 428690 w 813847"/>
              <a:gd name="connsiteY4" fmla="*/ 2245990 h 2250221"/>
              <a:gd name="connsiteX5" fmla="*/ 58685 w 813847"/>
              <a:gd name="connsiteY5" fmla="*/ 1605412 h 2250221"/>
              <a:gd name="connsiteX6" fmla="*/ 27314 w 813847"/>
              <a:gd name="connsiteY6" fmla="*/ 1098755 h 2250221"/>
              <a:gd name="connsiteX0" fmla="*/ 27314 w 745198"/>
              <a:gd name="connsiteY0" fmla="*/ 1098755 h 2250221"/>
              <a:gd name="connsiteX1" fmla="*/ 428690 w 745198"/>
              <a:gd name="connsiteY1" fmla="*/ 946 h 2250221"/>
              <a:gd name="connsiteX2" fmla="*/ 639452 w 745198"/>
              <a:gd name="connsiteY2" fmla="*/ 913433 h 2250221"/>
              <a:gd name="connsiteX3" fmla="*/ 731211 w 745198"/>
              <a:gd name="connsiteY3" fmla="*/ 1259393 h 2250221"/>
              <a:gd name="connsiteX4" fmla="*/ 428690 w 745198"/>
              <a:gd name="connsiteY4" fmla="*/ 2245990 h 2250221"/>
              <a:gd name="connsiteX5" fmla="*/ 58685 w 745198"/>
              <a:gd name="connsiteY5" fmla="*/ 1605412 h 2250221"/>
              <a:gd name="connsiteX6" fmla="*/ 27314 w 745198"/>
              <a:gd name="connsiteY6" fmla="*/ 1098755 h 2250221"/>
              <a:gd name="connsiteX0" fmla="*/ 27314 w 745525"/>
              <a:gd name="connsiteY0" fmla="*/ 1098717 h 2250183"/>
              <a:gd name="connsiteX1" fmla="*/ 428690 w 745525"/>
              <a:gd name="connsiteY1" fmla="*/ 908 h 2250183"/>
              <a:gd name="connsiteX2" fmla="*/ 639452 w 745525"/>
              <a:gd name="connsiteY2" fmla="*/ 913395 h 2250183"/>
              <a:gd name="connsiteX3" fmla="*/ 664166 w 745525"/>
              <a:gd name="connsiteY3" fmla="*/ 1086391 h 2250183"/>
              <a:gd name="connsiteX4" fmla="*/ 731211 w 745525"/>
              <a:gd name="connsiteY4" fmla="*/ 1259355 h 2250183"/>
              <a:gd name="connsiteX5" fmla="*/ 428690 w 745525"/>
              <a:gd name="connsiteY5" fmla="*/ 2245952 h 2250183"/>
              <a:gd name="connsiteX6" fmla="*/ 58685 w 745525"/>
              <a:gd name="connsiteY6" fmla="*/ 1605374 h 2250183"/>
              <a:gd name="connsiteX7" fmla="*/ 27314 w 745525"/>
              <a:gd name="connsiteY7" fmla="*/ 1098717 h 2250183"/>
              <a:gd name="connsiteX0" fmla="*/ 27314 w 686343"/>
              <a:gd name="connsiteY0" fmla="*/ 1098717 h 2250183"/>
              <a:gd name="connsiteX1" fmla="*/ 428690 w 686343"/>
              <a:gd name="connsiteY1" fmla="*/ 908 h 2250183"/>
              <a:gd name="connsiteX2" fmla="*/ 639452 w 686343"/>
              <a:gd name="connsiteY2" fmla="*/ 913395 h 2250183"/>
              <a:gd name="connsiteX3" fmla="*/ 664166 w 686343"/>
              <a:gd name="connsiteY3" fmla="*/ 1086391 h 2250183"/>
              <a:gd name="connsiteX4" fmla="*/ 657070 w 686343"/>
              <a:gd name="connsiteY4" fmla="*/ 1259355 h 2250183"/>
              <a:gd name="connsiteX5" fmla="*/ 428690 w 686343"/>
              <a:gd name="connsiteY5" fmla="*/ 2245952 h 2250183"/>
              <a:gd name="connsiteX6" fmla="*/ 58685 w 686343"/>
              <a:gd name="connsiteY6" fmla="*/ 1605374 h 2250183"/>
              <a:gd name="connsiteX7" fmla="*/ 27314 w 686343"/>
              <a:gd name="connsiteY7" fmla="*/ 1098717 h 2250183"/>
              <a:gd name="connsiteX0" fmla="*/ 27314 w 676411"/>
              <a:gd name="connsiteY0" fmla="*/ 1098717 h 2250183"/>
              <a:gd name="connsiteX1" fmla="*/ 428690 w 676411"/>
              <a:gd name="connsiteY1" fmla="*/ 908 h 2250183"/>
              <a:gd name="connsiteX2" fmla="*/ 639452 w 676411"/>
              <a:gd name="connsiteY2" fmla="*/ 913395 h 2250183"/>
              <a:gd name="connsiteX3" fmla="*/ 627095 w 676411"/>
              <a:gd name="connsiteY3" fmla="*/ 1086391 h 2250183"/>
              <a:gd name="connsiteX4" fmla="*/ 657070 w 676411"/>
              <a:gd name="connsiteY4" fmla="*/ 1259355 h 2250183"/>
              <a:gd name="connsiteX5" fmla="*/ 428690 w 676411"/>
              <a:gd name="connsiteY5" fmla="*/ 2245952 h 2250183"/>
              <a:gd name="connsiteX6" fmla="*/ 58685 w 676411"/>
              <a:gd name="connsiteY6" fmla="*/ 1605374 h 2250183"/>
              <a:gd name="connsiteX7" fmla="*/ 27314 w 676411"/>
              <a:gd name="connsiteY7" fmla="*/ 1098717 h 2250183"/>
              <a:gd name="connsiteX0" fmla="*/ 27314 w 686343"/>
              <a:gd name="connsiteY0" fmla="*/ 1098717 h 2250183"/>
              <a:gd name="connsiteX1" fmla="*/ 428690 w 686343"/>
              <a:gd name="connsiteY1" fmla="*/ 908 h 2250183"/>
              <a:gd name="connsiteX2" fmla="*/ 639452 w 686343"/>
              <a:gd name="connsiteY2" fmla="*/ 913395 h 2250183"/>
              <a:gd name="connsiteX3" fmla="*/ 664165 w 686343"/>
              <a:gd name="connsiteY3" fmla="*/ 1074034 h 2250183"/>
              <a:gd name="connsiteX4" fmla="*/ 657070 w 686343"/>
              <a:gd name="connsiteY4" fmla="*/ 1259355 h 2250183"/>
              <a:gd name="connsiteX5" fmla="*/ 428690 w 686343"/>
              <a:gd name="connsiteY5" fmla="*/ 2245952 h 2250183"/>
              <a:gd name="connsiteX6" fmla="*/ 58685 w 686343"/>
              <a:gd name="connsiteY6" fmla="*/ 1605374 h 2250183"/>
              <a:gd name="connsiteX7" fmla="*/ 27314 w 686343"/>
              <a:gd name="connsiteY7" fmla="*/ 1098717 h 2250183"/>
              <a:gd name="connsiteX0" fmla="*/ 855591 w 1514620"/>
              <a:gd name="connsiteY0" fmla="*/ 1814976 h 2966442"/>
              <a:gd name="connsiteX1" fmla="*/ 8934 w 1514620"/>
              <a:gd name="connsiteY1" fmla="*/ 475 h 2966442"/>
              <a:gd name="connsiteX2" fmla="*/ 1467729 w 1514620"/>
              <a:gd name="connsiteY2" fmla="*/ 1629654 h 2966442"/>
              <a:gd name="connsiteX3" fmla="*/ 1492442 w 1514620"/>
              <a:gd name="connsiteY3" fmla="*/ 1790293 h 2966442"/>
              <a:gd name="connsiteX4" fmla="*/ 1485347 w 1514620"/>
              <a:gd name="connsiteY4" fmla="*/ 1975614 h 2966442"/>
              <a:gd name="connsiteX5" fmla="*/ 1256967 w 1514620"/>
              <a:gd name="connsiteY5" fmla="*/ 2962211 h 2966442"/>
              <a:gd name="connsiteX6" fmla="*/ 886962 w 1514620"/>
              <a:gd name="connsiteY6" fmla="*/ 2321633 h 2966442"/>
              <a:gd name="connsiteX7" fmla="*/ 855591 w 1514620"/>
              <a:gd name="connsiteY7" fmla="*/ 1814976 h 2966442"/>
              <a:gd name="connsiteX0" fmla="*/ 475888 w 1542690"/>
              <a:gd name="connsiteY0" fmla="*/ 2089104 h 2968721"/>
              <a:gd name="connsiteX1" fmla="*/ 37004 w 1542690"/>
              <a:gd name="connsiteY1" fmla="*/ 2754 h 2968721"/>
              <a:gd name="connsiteX2" fmla="*/ 1495799 w 1542690"/>
              <a:gd name="connsiteY2" fmla="*/ 1631933 h 2968721"/>
              <a:gd name="connsiteX3" fmla="*/ 1520512 w 1542690"/>
              <a:gd name="connsiteY3" fmla="*/ 1792572 h 2968721"/>
              <a:gd name="connsiteX4" fmla="*/ 1513417 w 1542690"/>
              <a:gd name="connsiteY4" fmla="*/ 1977893 h 2968721"/>
              <a:gd name="connsiteX5" fmla="*/ 1285037 w 1542690"/>
              <a:gd name="connsiteY5" fmla="*/ 2964490 h 2968721"/>
              <a:gd name="connsiteX6" fmla="*/ 915032 w 1542690"/>
              <a:gd name="connsiteY6" fmla="*/ 2323912 h 2968721"/>
              <a:gd name="connsiteX7" fmla="*/ 475888 w 1542690"/>
              <a:gd name="connsiteY7" fmla="*/ 2089104 h 2968721"/>
              <a:gd name="connsiteX0" fmla="*/ 476624 w 1543426"/>
              <a:gd name="connsiteY0" fmla="*/ 2089104 h 3000874"/>
              <a:gd name="connsiteX1" fmla="*/ 37740 w 1543426"/>
              <a:gd name="connsiteY1" fmla="*/ 2754 h 3000874"/>
              <a:gd name="connsiteX2" fmla="*/ 1496535 w 1543426"/>
              <a:gd name="connsiteY2" fmla="*/ 1631933 h 3000874"/>
              <a:gd name="connsiteX3" fmla="*/ 1521248 w 1543426"/>
              <a:gd name="connsiteY3" fmla="*/ 1792572 h 3000874"/>
              <a:gd name="connsiteX4" fmla="*/ 1514153 w 1543426"/>
              <a:gd name="connsiteY4" fmla="*/ 1977893 h 3000874"/>
              <a:gd name="connsiteX5" fmla="*/ 1285773 w 1543426"/>
              <a:gd name="connsiteY5" fmla="*/ 2964490 h 3000874"/>
              <a:gd name="connsiteX6" fmla="*/ 989908 w 1543426"/>
              <a:gd name="connsiteY6" fmla="*/ 2719328 h 3000874"/>
              <a:gd name="connsiteX7" fmla="*/ 476624 w 1543426"/>
              <a:gd name="connsiteY7" fmla="*/ 2089104 h 3000874"/>
              <a:gd name="connsiteX0" fmla="*/ 439195 w 1533245"/>
              <a:gd name="connsiteY0" fmla="*/ 2146467 h 3058237"/>
              <a:gd name="connsiteX1" fmla="*/ 311 w 1533245"/>
              <a:gd name="connsiteY1" fmla="*/ 60117 h 3058237"/>
              <a:gd name="connsiteX2" fmla="*/ 389997 w 1533245"/>
              <a:gd name="connsiteY2" fmla="*/ 662585 h 3058237"/>
              <a:gd name="connsiteX3" fmla="*/ 1459106 w 1533245"/>
              <a:gd name="connsiteY3" fmla="*/ 1689296 h 3058237"/>
              <a:gd name="connsiteX4" fmla="*/ 1483819 w 1533245"/>
              <a:gd name="connsiteY4" fmla="*/ 1849935 h 3058237"/>
              <a:gd name="connsiteX5" fmla="*/ 1476724 w 1533245"/>
              <a:gd name="connsiteY5" fmla="*/ 2035256 h 3058237"/>
              <a:gd name="connsiteX6" fmla="*/ 1248344 w 1533245"/>
              <a:gd name="connsiteY6" fmla="*/ 3021853 h 3058237"/>
              <a:gd name="connsiteX7" fmla="*/ 952479 w 1533245"/>
              <a:gd name="connsiteY7" fmla="*/ 2776691 h 3058237"/>
              <a:gd name="connsiteX8" fmla="*/ 439195 w 1533245"/>
              <a:gd name="connsiteY8" fmla="*/ 2146467 h 3058237"/>
              <a:gd name="connsiteX0" fmla="*/ 439195 w 1505997"/>
              <a:gd name="connsiteY0" fmla="*/ 2146467 h 3058237"/>
              <a:gd name="connsiteX1" fmla="*/ 311 w 1505997"/>
              <a:gd name="connsiteY1" fmla="*/ 60117 h 3058237"/>
              <a:gd name="connsiteX2" fmla="*/ 389997 w 1505997"/>
              <a:gd name="connsiteY2" fmla="*/ 662585 h 3058237"/>
              <a:gd name="connsiteX3" fmla="*/ 1199614 w 1505997"/>
              <a:gd name="connsiteY3" fmla="*/ 1738723 h 3058237"/>
              <a:gd name="connsiteX4" fmla="*/ 1483819 w 1505997"/>
              <a:gd name="connsiteY4" fmla="*/ 1849935 h 3058237"/>
              <a:gd name="connsiteX5" fmla="*/ 1476724 w 1505997"/>
              <a:gd name="connsiteY5" fmla="*/ 2035256 h 3058237"/>
              <a:gd name="connsiteX6" fmla="*/ 1248344 w 1505997"/>
              <a:gd name="connsiteY6" fmla="*/ 3021853 h 3058237"/>
              <a:gd name="connsiteX7" fmla="*/ 952479 w 1505997"/>
              <a:gd name="connsiteY7" fmla="*/ 2776691 h 3058237"/>
              <a:gd name="connsiteX8" fmla="*/ 439195 w 1505997"/>
              <a:gd name="connsiteY8" fmla="*/ 2146467 h 3058237"/>
              <a:gd name="connsiteX0" fmla="*/ 439195 w 1486675"/>
              <a:gd name="connsiteY0" fmla="*/ 2146467 h 3058237"/>
              <a:gd name="connsiteX1" fmla="*/ 311 w 1486675"/>
              <a:gd name="connsiteY1" fmla="*/ 60117 h 3058237"/>
              <a:gd name="connsiteX2" fmla="*/ 389997 w 1486675"/>
              <a:gd name="connsiteY2" fmla="*/ 662585 h 3058237"/>
              <a:gd name="connsiteX3" fmla="*/ 1199614 w 1486675"/>
              <a:gd name="connsiteY3" fmla="*/ 1738723 h 3058237"/>
              <a:gd name="connsiteX4" fmla="*/ 1347895 w 1486675"/>
              <a:gd name="connsiteY4" fmla="*/ 1985859 h 3058237"/>
              <a:gd name="connsiteX5" fmla="*/ 1476724 w 1486675"/>
              <a:gd name="connsiteY5" fmla="*/ 2035256 h 3058237"/>
              <a:gd name="connsiteX6" fmla="*/ 1248344 w 1486675"/>
              <a:gd name="connsiteY6" fmla="*/ 3021853 h 3058237"/>
              <a:gd name="connsiteX7" fmla="*/ 952479 w 1486675"/>
              <a:gd name="connsiteY7" fmla="*/ 2776691 h 3058237"/>
              <a:gd name="connsiteX8" fmla="*/ 439195 w 1486675"/>
              <a:gd name="connsiteY8" fmla="*/ 2146467 h 3058237"/>
              <a:gd name="connsiteX0" fmla="*/ 439195 w 1480664"/>
              <a:gd name="connsiteY0" fmla="*/ 2146467 h 3058237"/>
              <a:gd name="connsiteX1" fmla="*/ 311 w 1480664"/>
              <a:gd name="connsiteY1" fmla="*/ 60117 h 3058237"/>
              <a:gd name="connsiteX2" fmla="*/ 389997 w 1480664"/>
              <a:gd name="connsiteY2" fmla="*/ 662585 h 3058237"/>
              <a:gd name="connsiteX3" fmla="*/ 1199614 w 1480664"/>
              <a:gd name="connsiteY3" fmla="*/ 1738723 h 3058237"/>
              <a:gd name="connsiteX4" fmla="*/ 1347895 w 1480664"/>
              <a:gd name="connsiteY4" fmla="*/ 1985859 h 3058237"/>
              <a:gd name="connsiteX5" fmla="*/ 1292041 w 1480664"/>
              <a:gd name="connsiteY5" fmla="*/ 2046543 h 3058237"/>
              <a:gd name="connsiteX6" fmla="*/ 1476724 w 1480664"/>
              <a:gd name="connsiteY6" fmla="*/ 2035256 h 3058237"/>
              <a:gd name="connsiteX7" fmla="*/ 1248344 w 1480664"/>
              <a:gd name="connsiteY7" fmla="*/ 3021853 h 3058237"/>
              <a:gd name="connsiteX8" fmla="*/ 952479 w 1480664"/>
              <a:gd name="connsiteY8" fmla="*/ 2776691 h 3058237"/>
              <a:gd name="connsiteX9" fmla="*/ 439195 w 1480664"/>
              <a:gd name="connsiteY9" fmla="*/ 2146467 h 3058237"/>
              <a:gd name="connsiteX0" fmla="*/ 439195 w 1356984"/>
              <a:gd name="connsiteY0" fmla="*/ 2146467 h 3051897"/>
              <a:gd name="connsiteX1" fmla="*/ 311 w 1356984"/>
              <a:gd name="connsiteY1" fmla="*/ 60117 h 3051897"/>
              <a:gd name="connsiteX2" fmla="*/ 389997 w 1356984"/>
              <a:gd name="connsiteY2" fmla="*/ 662585 h 3051897"/>
              <a:gd name="connsiteX3" fmla="*/ 1199614 w 1356984"/>
              <a:gd name="connsiteY3" fmla="*/ 1738723 h 3051897"/>
              <a:gd name="connsiteX4" fmla="*/ 1347895 w 1356984"/>
              <a:gd name="connsiteY4" fmla="*/ 1985859 h 3051897"/>
              <a:gd name="connsiteX5" fmla="*/ 1292041 w 1356984"/>
              <a:gd name="connsiteY5" fmla="*/ 2046543 h 3051897"/>
              <a:gd name="connsiteX6" fmla="*/ 1291373 w 1356984"/>
              <a:gd name="connsiteY6" fmla="*/ 2134110 h 3051897"/>
              <a:gd name="connsiteX7" fmla="*/ 1248344 w 1356984"/>
              <a:gd name="connsiteY7" fmla="*/ 3021853 h 3051897"/>
              <a:gd name="connsiteX8" fmla="*/ 952479 w 1356984"/>
              <a:gd name="connsiteY8" fmla="*/ 2776691 h 3051897"/>
              <a:gd name="connsiteX9" fmla="*/ 439195 w 1356984"/>
              <a:gd name="connsiteY9" fmla="*/ 2146467 h 3051897"/>
              <a:gd name="connsiteX0" fmla="*/ 439195 w 1312739"/>
              <a:gd name="connsiteY0" fmla="*/ 2146467 h 3051897"/>
              <a:gd name="connsiteX1" fmla="*/ 311 w 1312739"/>
              <a:gd name="connsiteY1" fmla="*/ 60117 h 3051897"/>
              <a:gd name="connsiteX2" fmla="*/ 389997 w 1312739"/>
              <a:gd name="connsiteY2" fmla="*/ 662585 h 3051897"/>
              <a:gd name="connsiteX3" fmla="*/ 1199614 w 1312739"/>
              <a:gd name="connsiteY3" fmla="*/ 1738723 h 3051897"/>
              <a:gd name="connsiteX4" fmla="*/ 1249041 w 1312739"/>
              <a:gd name="connsiteY4" fmla="*/ 1948788 h 3051897"/>
              <a:gd name="connsiteX5" fmla="*/ 1292041 w 1312739"/>
              <a:gd name="connsiteY5" fmla="*/ 2046543 h 3051897"/>
              <a:gd name="connsiteX6" fmla="*/ 1291373 w 1312739"/>
              <a:gd name="connsiteY6" fmla="*/ 2134110 h 3051897"/>
              <a:gd name="connsiteX7" fmla="*/ 1248344 w 1312739"/>
              <a:gd name="connsiteY7" fmla="*/ 3021853 h 3051897"/>
              <a:gd name="connsiteX8" fmla="*/ 952479 w 1312739"/>
              <a:gd name="connsiteY8" fmla="*/ 2776691 h 3051897"/>
              <a:gd name="connsiteX9" fmla="*/ 439195 w 1312739"/>
              <a:gd name="connsiteY9" fmla="*/ 2146467 h 3051897"/>
              <a:gd name="connsiteX0" fmla="*/ 934608 w 1808152"/>
              <a:gd name="connsiteY0" fmla="*/ 1651037 h 2556467"/>
              <a:gd name="connsiteX1" fmla="*/ 76 w 1808152"/>
              <a:gd name="connsiteY1" fmla="*/ 229945 h 2556467"/>
              <a:gd name="connsiteX2" fmla="*/ 885410 w 1808152"/>
              <a:gd name="connsiteY2" fmla="*/ 167155 h 2556467"/>
              <a:gd name="connsiteX3" fmla="*/ 1695027 w 1808152"/>
              <a:gd name="connsiteY3" fmla="*/ 1243293 h 2556467"/>
              <a:gd name="connsiteX4" fmla="*/ 1744454 w 1808152"/>
              <a:gd name="connsiteY4" fmla="*/ 1453358 h 2556467"/>
              <a:gd name="connsiteX5" fmla="*/ 1787454 w 1808152"/>
              <a:gd name="connsiteY5" fmla="*/ 1551113 h 2556467"/>
              <a:gd name="connsiteX6" fmla="*/ 1786786 w 1808152"/>
              <a:gd name="connsiteY6" fmla="*/ 1638680 h 2556467"/>
              <a:gd name="connsiteX7" fmla="*/ 1743757 w 1808152"/>
              <a:gd name="connsiteY7" fmla="*/ 2526423 h 2556467"/>
              <a:gd name="connsiteX8" fmla="*/ 1447892 w 1808152"/>
              <a:gd name="connsiteY8" fmla="*/ 2281261 h 2556467"/>
              <a:gd name="connsiteX9" fmla="*/ 934608 w 1808152"/>
              <a:gd name="connsiteY9" fmla="*/ 1651037 h 2556467"/>
              <a:gd name="connsiteX0" fmla="*/ 939053 w 1812597"/>
              <a:gd name="connsiteY0" fmla="*/ 1504893 h 2410323"/>
              <a:gd name="connsiteX1" fmla="*/ 4521 w 1812597"/>
              <a:gd name="connsiteY1" fmla="*/ 83801 h 2410323"/>
              <a:gd name="connsiteX2" fmla="*/ 620790 w 1812597"/>
              <a:gd name="connsiteY2" fmla="*/ 332409 h 2410323"/>
              <a:gd name="connsiteX3" fmla="*/ 1699472 w 1812597"/>
              <a:gd name="connsiteY3" fmla="*/ 1097149 h 2410323"/>
              <a:gd name="connsiteX4" fmla="*/ 1748899 w 1812597"/>
              <a:gd name="connsiteY4" fmla="*/ 1307214 h 2410323"/>
              <a:gd name="connsiteX5" fmla="*/ 1791899 w 1812597"/>
              <a:gd name="connsiteY5" fmla="*/ 1404969 h 2410323"/>
              <a:gd name="connsiteX6" fmla="*/ 1791231 w 1812597"/>
              <a:gd name="connsiteY6" fmla="*/ 1492536 h 2410323"/>
              <a:gd name="connsiteX7" fmla="*/ 1748202 w 1812597"/>
              <a:gd name="connsiteY7" fmla="*/ 2380279 h 2410323"/>
              <a:gd name="connsiteX8" fmla="*/ 1452337 w 1812597"/>
              <a:gd name="connsiteY8" fmla="*/ 2135117 h 2410323"/>
              <a:gd name="connsiteX9" fmla="*/ 939053 w 1812597"/>
              <a:gd name="connsiteY9" fmla="*/ 1504893 h 2410323"/>
              <a:gd name="connsiteX0" fmla="*/ 939054 w 1812598"/>
              <a:gd name="connsiteY0" fmla="*/ 1504893 h 2410323"/>
              <a:gd name="connsiteX1" fmla="*/ 4522 w 1812598"/>
              <a:gd name="connsiteY1" fmla="*/ 83801 h 2410323"/>
              <a:gd name="connsiteX2" fmla="*/ 620791 w 1812598"/>
              <a:gd name="connsiteY2" fmla="*/ 332409 h 2410323"/>
              <a:gd name="connsiteX3" fmla="*/ 1402085 w 1812598"/>
              <a:gd name="connsiteY3" fmla="*/ 1167921 h 2410323"/>
              <a:gd name="connsiteX4" fmla="*/ 1748900 w 1812598"/>
              <a:gd name="connsiteY4" fmla="*/ 1307214 h 2410323"/>
              <a:gd name="connsiteX5" fmla="*/ 1791900 w 1812598"/>
              <a:gd name="connsiteY5" fmla="*/ 1404969 h 2410323"/>
              <a:gd name="connsiteX6" fmla="*/ 1791232 w 1812598"/>
              <a:gd name="connsiteY6" fmla="*/ 1492536 h 2410323"/>
              <a:gd name="connsiteX7" fmla="*/ 1748203 w 1812598"/>
              <a:gd name="connsiteY7" fmla="*/ 2380279 h 2410323"/>
              <a:gd name="connsiteX8" fmla="*/ 1452338 w 1812598"/>
              <a:gd name="connsiteY8" fmla="*/ 2135117 h 2410323"/>
              <a:gd name="connsiteX9" fmla="*/ 939054 w 1812598"/>
              <a:gd name="connsiteY9" fmla="*/ 1504893 h 2410323"/>
              <a:gd name="connsiteX0" fmla="*/ 771638 w 1645182"/>
              <a:gd name="connsiteY0" fmla="*/ 1924710 h 2830140"/>
              <a:gd name="connsiteX1" fmla="*/ 7042 w 1645182"/>
              <a:gd name="connsiteY1" fmla="*/ 36522 h 2830140"/>
              <a:gd name="connsiteX2" fmla="*/ 453375 w 1645182"/>
              <a:gd name="connsiteY2" fmla="*/ 752226 h 2830140"/>
              <a:gd name="connsiteX3" fmla="*/ 1234669 w 1645182"/>
              <a:gd name="connsiteY3" fmla="*/ 1587738 h 2830140"/>
              <a:gd name="connsiteX4" fmla="*/ 1581484 w 1645182"/>
              <a:gd name="connsiteY4" fmla="*/ 1727031 h 2830140"/>
              <a:gd name="connsiteX5" fmla="*/ 1624484 w 1645182"/>
              <a:gd name="connsiteY5" fmla="*/ 1824786 h 2830140"/>
              <a:gd name="connsiteX6" fmla="*/ 1623816 w 1645182"/>
              <a:gd name="connsiteY6" fmla="*/ 1912353 h 2830140"/>
              <a:gd name="connsiteX7" fmla="*/ 1580787 w 1645182"/>
              <a:gd name="connsiteY7" fmla="*/ 2800096 h 2830140"/>
              <a:gd name="connsiteX8" fmla="*/ 1284922 w 1645182"/>
              <a:gd name="connsiteY8" fmla="*/ 2554934 h 2830140"/>
              <a:gd name="connsiteX9" fmla="*/ 771638 w 1645182"/>
              <a:gd name="connsiteY9" fmla="*/ 1924710 h 2830140"/>
              <a:gd name="connsiteX0" fmla="*/ 764865 w 1638409"/>
              <a:gd name="connsiteY0" fmla="*/ 1927476 h 2832906"/>
              <a:gd name="connsiteX1" fmla="*/ 269 w 1638409"/>
              <a:gd name="connsiteY1" fmla="*/ 39288 h 2832906"/>
              <a:gd name="connsiteX2" fmla="*/ 687345 w 1638409"/>
              <a:gd name="connsiteY2" fmla="*/ 726683 h 2832906"/>
              <a:gd name="connsiteX3" fmla="*/ 1227896 w 1638409"/>
              <a:gd name="connsiteY3" fmla="*/ 1590504 h 2832906"/>
              <a:gd name="connsiteX4" fmla="*/ 1574711 w 1638409"/>
              <a:gd name="connsiteY4" fmla="*/ 1729797 h 2832906"/>
              <a:gd name="connsiteX5" fmla="*/ 1617711 w 1638409"/>
              <a:gd name="connsiteY5" fmla="*/ 1827552 h 2832906"/>
              <a:gd name="connsiteX6" fmla="*/ 1617043 w 1638409"/>
              <a:gd name="connsiteY6" fmla="*/ 1915119 h 2832906"/>
              <a:gd name="connsiteX7" fmla="*/ 1574014 w 1638409"/>
              <a:gd name="connsiteY7" fmla="*/ 2802862 h 2832906"/>
              <a:gd name="connsiteX8" fmla="*/ 1278149 w 1638409"/>
              <a:gd name="connsiteY8" fmla="*/ 2557700 h 2832906"/>
              <a:gd name="connsiteX9" fmla="*/ 764865 w 1638409"/>
              <a:gd name="connsiteY9" fmla="*/ 1927476 h 2832906"/>
              <a:gd name="connsiteX0" fmla="*/ 764865 w 1638409"/>
              <a:gd name="connsiteY0" fmla="*/ 1927476 h 2832906"/>
              <a:gd name="connsiteX1" fmla="*/ 269 w 1638409"/>
              <a:gd name="connsiteY1" fmla="*/ 39288 h 2832906"/>
              <a:gd name="connsiteX2" fmla="*/ 687345 w 1638409"/>
              <a:gd name="connsiteY2" fmla="*/ 726683 h 2832906"/>
              <a:gd name="connsiteX3" fmla="*/ 1298702 w 1638409"/>
              <a:gd name="connsiteY3" fmla="*/ 1519732 h 2832906"/>
              <a:gd name="connsiteX4" fmla="*/ 1574711 w 1638409"/>
              <a:gd name="connsiteY4" fmla="*/ 1729797 h 2832906"/>
              <a:gd name="connsiteX5" fmla="*/ 1617711 w 1638409"/>
              <a:gd name="connsiteY5" fmla="*/ 1827552 h 2832906"/>
              <a:gd name="connsiteX6" fmla="*/ 1617043 w 1638409"/>
              <a:gd name="connsiteY6" fmla="*/ 1915119 h 2832906"/>
              <a:gd name="connsiteX7" fmla="*/ 1574014 w 1638409"/>
              <a:gd name="connsiteY7" fmla="*/ 2802862 h 2832906"/>
              <a:gd name="connsiteX8" fmla="*/ 1278149 w 1638409"/>
              <a:gd name="connsiteY8" fmla="*/ 2557700 h 2832906"/>
              <a:gd name="connsiteX9" fmla="*/ 764865 w 1638409"/>
              <a:gd name="connsiteY9" fmla="*/ 1927476 h 2832906"/>
              <a:gd name="connsiteX0" fmla="*/ 766039 w 1639583"/>
              <a:gd name="connsiteY0" fmla="*/ 1915274 h 2820704"/>
              <a:gd name="connsiteX1" fmla="*/ 1443 w 1639583"/>
              <a:gd name="connsiteY1" fmla="*/ 27086 h 2820704"/>
              <a:gd name="connsiteX2" fmla="*/ 971746 w 1639583"/>
              <a:gd name="connsiteY2" fmla="*/ 856026 h 2820704"/>
              <a:gd name="connsiteX3" fmla="*/ 1299876 w 1639583"/>
              <a:gd name="connsiteY3" fmla="*/ 1507530 h 2820704"/>
              <a:gd name="connsiteX4" fmla="*/ 1575885 w 1639583"/>
              <a:gd name="connsiteY4" fmla="*/ 1717595 h 2820704"/>
              <a:gd name="connsiteX5" fmla="*/ 1618885 w 1639583"/>
              <a:gd name="connsiteY5" fmla="*/ 1815350 h 2820704"/>
              <a:gd name="connsiteX6" fmla="*/ 1618217 w 1639583"/>
              <a:gd name="connsiteY6" fmla="*/ 1902917 h 2820704"/>
              <a:gd name="connsiteX7" fmla="*/ 1575188 w 1639583"/>
              <a:gd name="connsiteY7" fmla="*/ 2790660 h 2820704"/>
              <a:gd name="connsiteX8" fmla="*/ 1279323 w 1639583"/>
              <a:gd name="connsiteY8" fmla="*/ 2545498 h 2820704"/>
              <a:gd name="connsiteX9" fmla="*/ 766039 w 1639583"/>
              <a:gd name="connsiteY9" fmla="*/ 1915274 h 2820704"/>
              <a:gd name="connsiteX0" fmla="*/ 963990 w 1837534"/>
              <a:gd name="connsiteY0" fmla="*/ 1928997 h 2834427"/>
              <a:gd name="connsiteX1" fmla="*/ 1136 w 1837534"/>
              <a:gd name="connsiteY1" fmla="*/ 26654 h 2834427"/>
              <a:gd name="connsiteX2" fmla="*/ 1169697 w 1837534"/>
              <a:gd name="connsiteY2" fmla="*/ 869749 h 2834427"/>
              <a:gd name="connsiteX3" fmla="*/ 1497827 w 1837534"/>
              <a:gd name="connsiteY3" fmla="*/ 1521253 h 2834427"/>
              <a:gd name="connsiteX4" fmla="*/ 1773836 w 1837534"/>
              <a:gd name="connsiteY4" fmla="*/ 1731318 h 2834427"/>
              <a:gd name="connsiteX5" fmla="*/ 1816836 w 1837534"/>
              <a:gd name="connsiteY5" fmla="*/ 1829073 h 2834427"/>
              <a:gd name="connsiteX6" fmla="*/ 1816168 w 1837534"/>
              <a:gd name="connsiteY6" fmla="*/ 1916640 h 2834427"/>
              <a:gd name="connsiteX7" fmla="*/ 1773139 w 1837534"/>
              <a:gd name="connsiteY7" fmla="*/ 2804383 h 2834427"/>
              <a:gd name="connsiteX8" fmla="*/ 1477274 w 1837534"/>
              <a:gd name="connsiteY8" fmla="*/ 2559221 h 2834427"/>
              <a:gd name="connsiteX9" fmla="*/ 963990 w 1837534"/>
              <a:gd name="connsiteY9" fmla="*/ 1928997 h 2834427"/>
              <a:gd name="connsiteX0" fmla="*/ 977793 w 1851337"/>
              <a:gd name="connsiteY0" fmla="*/ 1903984 h 2809414"/>
              <a:gd name="connsiteX1" fmla="*/ 551184 w 1851337"/>
              <a:gd name="connsiteY1" fmla="*/ 666905 h 2809414"/>
              <a:gd name="connsiteX2" fmla="*/ 14939 w 1851337"/>
              <a:gd name="connsiteY2" fmla="*/ 1641 h 2809414"/>
              <a:gd name="connsiteX3" fmla="*/ 1183500 w 1851337"/>
              <a:gd name="connsiteY3" fmla="*/ 844736 h 2809414"/>
              <a:gd name="connsiteX4" fmla="*/ 1511630 w 1851337"/>
              <a:gd name="connsiteY4" fmla="*/ 1496240 h 2809414"/>
              <a:gd name="connsiteX5" fmla="*/ 1787639 w 1851337"/>
              <a:gd name="connsiteY5" fmla="*/ 1706305 h 2809414"/>
              <a:gd name="connsiteX6" fmla="*/ 1830639 w 1851337"/>
              <a:gd name="connsiteY6" fmla="*/ 1804060 h 2809414"/>
              <a:gd name="connsiteX7" fmla="*/ 1829971 w 1851337"/>
              <a:gd name="connsiteY7" fmla="*/ 1891627 h 2809414"/>
              <a:gd name="connsiteX8" fmla="*/ 1786942 w 1851337"/>
              <a:gd name="connsiteY8" fmla="*/ 2779370 h 2809414"/>
              <a:gd name="connsiteX9" fmla="*/ 1491077 w 1851337"/>
              <a:gd name="connsiteY9" fmla="*/ 2534208 h 2809414"/>
              <a:gd name="connsiteX10" fmla="*/ 977793 w 1851337"/>
              <a:gd name="connsiteY10" fmla="*/ 1903984 h 2809414"/>
              <a:gd name="connsiteX0" fmla="*/ 977793 w 1851337"/>
              <a:gd name="connsiteY0" fmla="*/ 1903984 h 2783925"/>
              <a:gd name="connsiteX1" fmla="*/ 551184 w 1851337"/>
              <a:gd name="connsiteY1" fmla="*/ 666905 h 2783925"/>
              <a:gd name="connsiteX2" fmla="*/ 14939 w 1851337"/>
              <a:gd name="connsiteY2" fmla="*/ 1641 h 2783925"/>
              <a:gd name="connsiteX3" fmla="*/ 1183500 w 1851337"/>
              <a:gd name="connsiteY3" fmla="*/ 844736 h 2783925"/>
              <a:gd name="connsiteX4" fmla="*/ 1511630 w 1851337"/>
              <a:gd name="connsiteY4" fmla="*/ 1496240 h 2783925"/>
              <a:gd name="connsiteX5" fmla="*/ 1787639 w 1851337"/>
              <a:gd name="connsiteY5" fmla="*/ 1706305 h 2783925"/>
              <a:gd name="connsiteX6" fmla="*/ 1830639 w 1851337"/>
              <a:gd name="connsiteY6" fmla="*/ 1804060 h 2783925"/>
              <a:gd name="connsiteX7" fmla="*/ 1829971 w 1851337"/>
              <a:gd name="connsiteY7" fmla="*/ 1891627 h 2783925"/>
              <a:gd name="connsiteX8" fmla="*/ 1786942 w 1851337"/>
              <a:gd name="connsiteY8" fmla="*/ 2779370 h 2783925"/>
              <a:gd name="connsiteX9" fmla="*/ 1675174 w 1851337"/>
              <a:gd name="connsiteY9" fmla="*/ 2222811 h 2783925"/>
              <a:gd name="connsiteX10" fmla="*/ 977793 w 1851337"/>
              <a:gd name="connsiteY10" fmla="*/ 1903984 h 2783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51337" h="2783925">
                <a:moveTo>
                  <a:pt x="977793" y="1903984"/>
                </a:moveTo>
                <a:cubicBezTo>
                  <a:pt x="790461" y="1644666"/>
                  <a:pt x="711660" y="983962"/>
                  <a:pt x="551184" y="666905"/>
                </a:cubicBezTo>
                <a:cubicBezTo>
                  <a:pt x="390708" y="349848"/>
                  <a:pt x="-90447" y="-27997"/>
                  <a:pt x="14939" y="1641"/>
                </a:cubicBezTo>
                <a:cubicBezTo>
                  <a:pt x="120325" y="31279"/>
                  <a:pt x="940368" y="573206"/>
                  <a:pt x="1183500" y="844736"/>
                </a:cubicBezTo>
                <a:cubicBezTo>
                  <a:pt x="1426633" y="1116266"/>
                  <a:pt x="1351981" y="1269516"/>
                  <a:pt x="1511630" y="1496240"/>
                </a:cubicBezTo>
                <a:cubicBezTo>
                  <a:pt x="1671280" y="1722964"/>
                  <a:pt x="1745462" y="1669418"/>
                  <a:pt x="1787639" y="1706305"/>
                </a:cubicBezTo>
                <a:cubicBezTo>
                  <a:pt x="1829816" y="1743192"/>
                  <a:pt x="1809167" y="1795827"/>
                  <a:pt x="1830639" y="1804060"/>
                </a:cubicBezTo>
                <a:cubicBezTo>
                  <a:pt x="1852111" y="1812293"/>
                  <a:pt x="1864027" y="1714659"/>
                  <a:pt x="1829971" y="1891627"/>
                </a:cubicBezTo>
                <a:cubicBezTo>
                  <a:pt x="1795915" y="2068595"/>
                  <a:pt x="1812742" y="2724173"/>
                  <a:pt x="1786942" y="2779370"/>
                </a:cubicBezTo>
                <a:cubicBezTo>
                  <a:pt x="1761143" y="2834567"/>
                  <a:pt x="1711178" y="2372828"/>
                  <a:pt x="1675174" y="2222811"/>
                </a:cubicBezTo>
                <a:cubicBezTo>
                  <a:pt x="1639170" y="2072794"/>
                  <a:pt x="1165125" y="2163302"/>
                  <a:pt x="977793" y="1903984"/>
                </a:cubicBezTo>
                <a:close/>
              </a:path>
            </a:pathLst>
          </a:custGeom>
          <a:solidFill>
            <a:srgbClr val="33CC33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2738031" y="3775726"/>
            <a:ext cx="1069866" cy="1387206"/>
          </a:xfrm>
          <a:custGeom>
            <a:avLst/>
            <a:gdLst>
              <a:gd name="connsiteX0" fmla="*/ 0 w 1062681"/>
              <a:gd name="connsiteY0" fmla="*/ 1462569 h 1462569"/>
              <a:gd name="connsiteX1" fmla="*/ 444843 w 1062681"/>
              <a:gd name="connsiteY1" fmla="*/ 16829 h 1462569"/>
              <a:gd name="connsiteX2" fmla="*/ 1050324 w 1062681"/>
              <a:gd name="connsiteY2" fmla="*/ 634667 h 1462569"/>
              <a:gd name="connsiteX3" fmla="*/ 1050324 w 1062681"/>
              <a:gd name="connsiteY3" fmla="*/ 634667 h 1462569"/>
              <a:gd name="connsiteX4" fmla="*/ 1050324 w 1062681"/>
              <a:gd name="connsiteY4" fmla="*/ 634667 h 1462569"/>
              <a:gd name="connsiteX5" fmla="*/ 1050324 w 1062681"/>
              <a:gd name="connsiteY5" fmla="*/ 634667 h 1462569"/>
              <a:gd name="connsiteX6" fmla="*/ 1062681 w 1062681"/>
              <a:gd name="connsiteY6" fmla="*/ 622310 h 1462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2681" h="1462569">
                <a:moveTo>
                  <a:pt x="0" y="1462569"/>
                </a:moveTo>
                <a:cubicBezTo>
                  <a:pt x="134894" y="808691"/>
                  <a:pt x="269789" y="154813"/>
                  <a:pt x="444843" y="16829"/>
                </a:cubicBezTo>
                <a:cubicBezTo>
                  <a:pt x="619897" y="-121155"/>
                  <a:pt x="1050324" y="634667"/>
                  <a:pt x="1050324" y="634667"/>
                </a:cubicBezTo>
                <a:lnTo>
                  <a:pt x="1050324" y="634667"/>
                </a:lnTo>
                <a:lnTo>
                  <a:pt x="1050324" y="634667"/>
                </a:lnTo>
                <a:lnTo>
                  <a:pt x="1050324" y="634667"/>
                </a:lnTo>
                <a:lnTo>
                  <a:pt x="1062681" y="622310"/>
                </a:lnTo>
              </a:path>
            </a:pathLst>
          </a:cu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331640" y="4293096"/>
            <a:ext cx="2232248" cy="1800200"/>
          </a:xfrm>
          <a:custGeom>
            <a:avLst/>
            <a:gdLst>
              <a:gd name="connsiteX0" fmla="*/ 0 w 2376264"/>
              <a:gd name="connsiteY0" fmla="*/ 1944216 h 3888432"/>
              <a:gd name="connsiteX1" fmla="*/ 1188132 w 2376264"/>
              <a:gd name="connsiteY1" fmla="*/ 0 h 3888432"/>
              <a:gd name="connsiteX2" fmla="*/ 2376264 w 2376264"/>
              <a:gd name="connsiteY2" fmla="*/ 1944216 h 3888432"/>
              <a:gd name="connsiteX3" fmla="*/ 1188132 w 2376264"/>
              <a:gd name="connsiteY3" fmla="*/ 3888432 h 3888432"/>
              <a:gd name="connsiteX4" fmla="*/ 0 w 2376264"/>
              <a:gd name="connsiteY4" fmla="*/ 1944216 h 3888432"/>
              <a:gd name="connsiteX0" fmla="*/ 13506 w 2389770"/>
              <a:gd name="connsiteY0" fmla="*/ 1946363 h 3890579"/>
              <a:gd name="connsiteX1" fmla="*/ 598339 w 2389770"/>
              <a:gd name="connsiteY1" fmla="*/ 1572870 h 3890579"/>
              <a:gd name="connsiteX2" fmla="*/ 1201638 w 2389770"/>
              <a:gd name="connsiteY2" fmla="*/ 2147 h 3890579"/>
              <a:gd name="connsiteX3" fmla="*/ 2389770 w 2389770"/>
              <a:gd name="connsiteY3" fmla="*/ 1946363 h 3890579"/>
              <a:gd name="connsiteX4" fmla="*/ 1201638 w 2389770"/>
              <a:gd name="connsiteY4" fmla="*/ 3890579 h 3890579"/>
              <a:gd name="connsiteX5" fmla="*/ 13506 w 2389770"/>
              <a:gd name="connsiteY5" fmla="*/ 1946363 h 3890579"/>
              <a:gd name="connsiteX0" fmla="*/ 13506 w 2423948"/>
              <a:gd name="connsiteY0" fmla="*/ 1944249 h 3888465"/>
              <a:gd name="connsiteX1" fmla="*/ 598339 w 2423948"/>
              <a:gd name="connsiteY1" fmla="*/ 1570756 h 3888465"/>
              <a:gd name="connsiteX2" fmla="*/ 1201638 w 2423948"/>
              <a:gd name="connsiteY2" fmla="*/ 33 h 3888465"/>
              <a:gd name="connsiteX3" fmla="*/ 1778210 w 2423948"/>
              <a:gd name="connsiteY3" fmla="*/ 1615002 h 3888465"/>
              <a:gd name="connsiteX4" fmla="*/ 2389770 w 2423948"/>
              <a:gd name="connsiteY4" fmla="*/ 1944249 h 3888465"/>
              <a:gd name="connsiteX5" fmla="*/ 1201638 w 2423948"/>
              <a:gd name="connsiteY5" fmla="*/ 3888465 h 3888465"/>
              <a:gd name="connsiteX6" fmla="*/ 13506 w 2423948"/>
              <a:gd name="connsiteY6" fmla="*/ 1944249 h 3888465"/>
              <a:gd name="connsiteX0" fmla="*/ 629556 w 3039998"/>
              <a:gd name="connsiteY0" fmla="*/ 1944444 h 3888660"/>
              <a:gd name="connsiteX1" fmla="*/ 1214389 w 3039998"/>
              <a:gd name="connsiteY1" fmla="*/ 1570951 h 3888660"/>
              <a:gd name="connsiteX2" fmla="*/ 5021 w 3039998"/>
              <a:gd name="connsiteY2" fmla="*/ 1497210 h 3888660"/>
              <a:gd name="connsiteX3" fmla="*/ 1817688 w 3039998"/>
              <a:gd name="connsiteY3" fmla="*/ 228 h 3888660"/>
              <a:gd name="connsiteX4" fmla="*/ 2394260 w 3039998"/>
              <a:gd name="connsiteY4" fmla="*/ 1615197 h 3888660"/>
              <a:gd name="connsiteX5" fmla="*/ 3005820 w 3039998"/>
              <a:gd name="connsiteY5" fmla="*/ 1944444 h 3888660"/>
              <a:gd name="connsiteX6" fmla="*/ 1817688 w 3039998"/>
              <a:gd name="connsiteY6" fmla="*/ 3888660 h 3888660"/>
              <a:gd name="connsiteX7" fmla="*/ 629556 w 3039998"/>
              <a:gd name="connsiteY7" fmla="*/ 1944444 h 3888660"/>
              <a:gd name="connsiteX0" fmla="*/ 629556 w 3637668"/>
              <a:gd name="connsiteY0" fmla="*/ 1944251 h 3888467"/>
              <a:gd name="connsiteX1" fmla="*/ 1214389 w 3637668"/>
              <a:gd name="connsiteY1" fmla="*/ 1570758 h 3888467"/>
              <a:gd name="connsiteX2" fmla="*/ 5021 w 3637668"/>
              <a:gd name="connsiteY2" fmla="*/ 1497017 h 3888467"/>
              <a:gd name="connsiteX3" fmla="*/ 1817688 w 3637668"/>
              <a:gd name="connsiteY3" fmla="*/ 35 h 3888467"/>
              <a:gd name="connsiteX4" fmla="*/ 3633125 w 3637668"/>
              <a:gd name="connsiteY4" fmla="*/ 1452772 h 3888467"/>
              <a:gd name="connsiteX5" fmla="*/ 2394260 w 3637668"/>
              <a:gd name="connsiteY5" fmla="*/ 1615004 h 3888467"/>
              <a:gd name="connsiteX6" fmla="*/ 3005820 w 3637668"/>
              <a:gd name="connsiteY6" fmla="*/ 1944251 h 3888467"/>
              <a:gd name="connsiteX7" fmla="*/ 1817688 w 3637668"/>
              <a:gd name="connsiteY7" fmla="*/ 3888467 h 3888467"/>
              <a:gd name="connsiteX8" fmla="*/ 629556 w 3637668"/>
              <a:gd name="connsiteY8" fmla="*/ 1944251 h 3888467"/>
              <a:gd name="connsiteX0" fmla="*/ 629556 w 3637668"/>
              <a:gd name="connsiteY0" fmla="*/ 618930 h 2563146"/>
              <a:gd name="connsiteX1" fmla="*/ 1214389 w 3637668"/>
              <a:gd name="connsiteY1" fmla="*/ 245437 h 2563146"/>
              <a:gd name="connsiteX2" fmla="*/ 5021 w 3637668"/>
              <a:gd name="connsiteY2" fmla="*/ 171696 h 2563146"/>
              <a:gd name="connsiteX3" fmla="*/ 1832437 w 3637668"/>
              <a:gd name="connsiteY3" fmla="*/ 105307 h 2563146"/>
              <a:gd name="connsiteX4" fmla="*/ 3633125 w 3637668"/>
              <a:gd name="connsiteY4" fmla="*/ 127451 h 2563146"/>
              <a:gd name="connsiteX5" fmla="*/ 2394260 w 3637668"/>
              <a:gd name="connsiteY5" fmla="*/ 289683 h 2563146"/>
              <a:gd name="connsiteX6" fmla="*/ 3005820 w 3637668"/>
              <a:gd name="connsiteY6" fmla="*/ 618930 h 2563146"/>
              <a:gd name="connsiteX7" fmla="*/ 1817688 w 3637668"/>
              <a:gd name="connsiteY7" fmla="*/ 2563146 h 2563146"/>
              <a:gd name="connsiteX8" fmla="*/ 629556 w 3637668"/>
              <a:gd name="connsiteY8" fmla="*/ 618930 h 2563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37668" h="2563146">
                <a:moveTo>
                  <a:pt x="629556" y="618930"/>
                </a:moveTo>
                <a:cubicBezTo>
                  <a:pt x="529006" y="232645"/>
                  <a:pt x="1016367" y="569473"/>
                  <a:pt x="1214389" y="245437"/>
                </a:cubicBezTo>
                <a:cubicBezTo>
                  <a:pt x="1348732" y="75034"/>
                  <a:pt x="-95529" y="433483"/>
                  <a:pt x="5021" y="171696"/>
                </a:cubicBezTo>
                <a:cubicBezTo>
                  <a:pt x="105571" y="-90091"/>
                  <a:pt x="1227753" y="112681"/>
                  <a:pt x="1832437" y="105307"/>
                </a:cubicBezTo>
                <a:cubicBezTo>
                  <a:pt x="2437121" y="97933"/>
                  <a:pt x="3537030" y="-141710"/>
                  <a:pt x="3633125" y="127451"/>
                </a:cubicBezTo>
                <a:cubicBezTo>
                  <a:pt x="3729220" y="396612"/>
                  <a:pt x="2267753" y="138944"/>
                  <a:pt x="2394260" y="289683"/>
                </a:cubicBezTo>
                <a:cubicBezTo>
                  <a:pt x="2520767" y="440422"/>
                  <a:pt x="3187948" y="205607"/>
                  <a:pt x="3005820" y="618930"/>
                </a:cubicBezTo>
                <a:cubicBezTo>
                  <a:pt x="2823692" y="1032253"/>
                  <a:pt x="2473875" y="2563146"/>
                  <a:pt x="1817688" y="2563146"/>
                </a:cubicBezTo>
                <a:cubicBezTo>
                  <a:pt x="1161501" y="2563146"/>
                  <a:pt x="730106" y="1005215"/>
                  <a:pt x="629556" y="618930"/>
                </a:cubicBezTo>
                <a:close/>
              </a:path>
            </a:pathLst>
          </a:custGeom>
          <a:solidFill>
            <a:srgbClr val="7030A0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 rot="20782011">
            <a:off x="1219826" y="3774638"/>
            <a:ext cx="1368150" cy="1111992"/>
          </a:xfrm>
          <a:custGeom>
            <a:avLst/>
            <a:gdLst>
              <a:gd name="connsiteX0" fmla="*/ 2 w 2088232"/>
              <a:gd name="connsiteY0" fmla="*/ 632604 h 1656184"/>
              <a:gd name="connsiteX1" fmla="*/ 797638 w 2088232"/>
              <a:gd name="connsiteY1" fmla="*/ 632609 h 1656184"/>
              <a:gd name="connsiteX2" fmla="*/ 1044116 w 2088232"/>
              <a:gd name="connsiteY2" fmla="*/ 0 h 1656184"/>
              <a:gd name="connsiteX3" fmla="*/ 1290594 w 2088232"/>
              <a:gd name="connsiteY3" fmla="*/ 632609 h 1656184"/>
              <a:gd name="connsiteX4" fmla="*/ 2088230 w 2088232"/>
              <a:gd name="connsiteY4" fmla="*/ 632604 h 1656184"/>
              <a:gd name="connsiteX5" fmla="*/ 1442926 w 2088232"/>
              <a:gd name="connsiteY5" fmla="*/ 1023574 h 1656184"/>
              <a:gd name="connsiteX6" fmla="*/ 1689414 w 2088232"/>
              <a:gd name="connsiteY6" fmla="*/ 1656180 h 1656184"/>
              <a:gd name="connsiteX7" fmla="*/ 1044116 w 2088232"/>
              <a:gd name="connsiteY7" fmla="*/ 1265203 h 1656184"/>
              <a:gd name="connsiteX8" fmla="*/ 398818 w 2088232"/>
              <a:gd name="connsiteY8" fmla="*/ 1656180 h 1656184"/>
              <a:gd name="connsiteX9" fmla="*/ 645306 w 2088232"/>
              <a:gd name="connsiteY9" fmla="*/ 1023574 h 1656184"/>
              <a:gd name="connsiteX10" fmla="*/ 2 w 2088232"/>
              <a:gd name="connsiteY10" fmla="*/ 632604 h 1656184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1044114 w 2088228"/>
              <a:gd name="connsiteY3" fmla="*/ 0 h 1656180"/>
              <a:gd name="connsiteX4" fmla="*/ 1290592 w 2088228"/>
              <a:gd name="connsiteY4" fmla="*/ 632609 h 1656180"/>
              <a:gd name="connsiteX5" fmla="*/ 2088228 w 2088228"/>
              <a:gd name="connsiteY5" fmla="*/ 632604 h 1656180"/>
              <a:gd name="connsiteX6" fmla="*/ 1442924 w 2088228"/>
              <a:gd name="connsiteY6" fmla="*/ 1023574 h 1656180"/>
              <a:gd name="connsiteX7" fmla="*/ 1689412 w 2088228"/>
              <a:gd name="connsiteY7" fmla="*/ 1656180 h 1656180"/>
              <a:gd name="connsiteX8" fmla="*/ 1044114 w 2088228"/>
              <a:gd name="connsiteY8" fmla="*/ 1265203 h 1656180"/>
              <a:gd name="connsiteX9" fmla="*/ 398816 w 2088228"/>
              <a:gd name="connsiteY9" fmla="*/ 1656180 h 1656180"/>
              <a:gd name="connsiteX10" fmla="*/ 645304 w 2088228"/>
              <a:gd name="connsiteY10" fmla="*/ 1023574 h 1656180"/>
              <a:gd name="connsiteX11" fmla="*/ 0 w 2088228"/>
              <a:gd name="connsiteY11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1044114 w 2088228"/>
              <a:gd name="connsiteY3" fmla="*/ 0 h 1656180"/>
              <a:gd name="connsiteX4" fmla="*/ 1290592 w 2088228"/>
              <a:gd name="connsiteY4" fmla="*/ 632609 h 1656180"/>
              <a:gd name="connsiteX5" fmla="*/ 2088228 w 2088228"/>
              <a:gd name="connsiteY5" fmla="*/ 632604 h 1656180"/>
              <a:gd name="connsiteX6" fmla="*/ 1442924 w 2088228"/>
              <a:gd name="connsiteY6" fmla="*/ 1023574 h 1656180"/>
              <a:gd name="connsiteX7" fmla="*/ 1689412 w 2088228"/>
              <a:gd name="connsiteY7" fmla="*/ 1656180 h 1656180"/>
              <a:gd name="connsiteX8" fmla="*/ 1044114 w 2088228"/>
              <a:gd name="connsiteY8" fmla="*/ 1265203 h 1656180"/>
              <a:gd name="connsiteX9" fmla="*/ 398816 w 2088228"/>
              <a:gd name="connsiteY9" fmla="*/ 1656180 h 1656180"/>
              <a:gd name="connsiteX10" fmla="*/ 645304 w 2088228"/>
              <a:gd name="connsiteY10" fmla="*/ 1023574 h 1656180"/>
              <a:gd name="connsiteX11" fmla="*/ 191129 w 2088228"/>
              <a:gd name="connsiteY11" fmla="*/ 847036 h 1656180"/>
              <a:gd name="connsiteX12" fmla="*/ 0 w 2088228"/>
              <a:gd name="connsiteY12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1044114 w 2088228"/>
              <a:gd name="connsiteY3" fmla="*/ 0 h 1656180"/>
              <a:gd name="connsiteX4" fmla="*/ 1290592 w 2088228"/>
              <a:gd name="connsiteY4" fmla="*/ 632609 h 1656180"/>
              <a:gd name="connsiteX5" fmla="*/ 2088228 w 2088228"/>
              <a:gd name="connsiteY5" fmla="*/ 632604 h 1656180"/>
              <a:gd name="connsiteX6" fmla="*/ 1442924 w 2088228"/>
              <a:gd name="connsiteY6" fmla="*/ 1023574 h 1656180"/>
              <a:gd name="connsiteX7" fmla="*/ 1689412 w 2088228"/>
              <a:gd name="connsiteY7" fmla="*/ 1656180 h 1656180"/>
              <a:gd name="connsiteX8" fmla="*/ 1044114 w 2088228"/>
              <a:gd name="connsiteY8" fmla="*/ 1265203 h 1656180"/>
              <a:gd name="connsiteX9" fmla="*/ 398816 w 2088228"/>
              <a:gd name="connsiteY9" fmla="*/ 1656180 h 1656180"/>
              <a:gd name="connsiteX10" fmla="*/ 645304 w 2088228"/>
              <a:gd name="connsiteY10" fmla="*/ 1023574 h 1656180"/>
              <a:gd name="connsiteX11" fmla="*/ 178772 w 2088228"/>
              <a:gd name="connsiteY11" fmla="*/ 884106 h 1656180"/>
              <a:gd name="connsiteX12" fmla="*/ 0 w 2088228"/>
              <a:gd name="connsiteY12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90592 w 2088228"/>
              <a:gd name="connsiteY5" fmla="*/ 632609 h 1656180"/>
              <a:gd name="connsiteX6" fmla="*/ 2088228 w 2088228"/>
              <a:gd name="connsiteY6" fmla="*/ 632604 h 1656180"/>
              <a:gd name="connsiteX7" fmla="*/ 1442924 w 2088228"/>
              <a:gd name="connsiteY7" fmla="*/ 1023574 h 1656180"/>
              <a:gd name="connsiteX8" fmla="*/ 1689412 w 2088228"/>
              <a:gd name="connsiteY8" fmla="*/ 1656180 h 1656180"/>
              <a:gd name="connsiteX9" fmla="*/ 1044114 w 2088228"/>
              <a:gd name="connsiteY9" fmla="*/ 1265203 h 1656180"/>
              <a:gd name="connsiteX10" fmla="*/ 398816 w 2088228"/>
              <a:gd name="connsiteY10" fmla="*/ 1656180 h 1656180"/>
              <a:gd name="connsiteX11" fmla="*/ 645304 w 2088228"/>
              <a:gd name="connsiteY11" fmla="*/ 1023574 h 1656180"/>
              <a:gd name="connsiteX12" fmla="*/ 178772 w 2088228"/>
              <a:gd name="connsiteY12" fmla="*/ 884106 h 1656180"/>
              <a:gd name="connsiteX13" fmla="*/ 0 w 2088228"/>
              <a:gd name="connsiteY13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2088228 w 2088228"/>
              <a:gd name="connsiteY7" fmla="*/ 632604 h 1656180"/>
              <a:gd name="connsiteX8" fmla="*/ 1442924 w 2088228"/>
              <a:gd name="connsiteY8" fmla="*/ 1023574 h 1656180"/>
              <a:gd name="connsiteX9" fmla="*/ 1689412 w 2088228"/>
              <a:gd name="connsiteY9" fmla="*/ 1656180 h 1656180"/>
              <a:gd name="connsiteX10" fmla="*/ 1044114 w 2088228"/>
              <a:gd name="connsiteY10" fmla="*/ 1265203 h 1656180"/>
              <a:gd name="connsiteX11" fmla="*/ 398816 w 2088228"/>
              <a:gd name="connsiteY11" fmla="*/ 1656180 h 1656180"/>
              <a:gd name="connsiteX12" fmla="*/ 645304 w 2088228"/>
              <a:gd name="connsiteY12" fmla="*/ 1023574 h 1656180"/>
              <a:gd name="connsiteX13" fmla="*/ 178772 w 2088228"/>
              <a:gd name="connsiteY13" fmla="*/ 884106 h 1656180"/>
              <a:gd name="connsiteX14" fmla="*/ 0 w 2088228"/>
              <a:gd name="connsiteY14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442924 w 2088228"/>
              <a:gd name="connsiteY9" fmla="*/ 1023574 h 1656180"/>
              <a:gd name="connsiteX10" fmla="*/ 1689412 w 2088228"/>
              <a:gd name="connsiteY10" fmla="*/ 1656180 h 1656180"/>
              <a:gd name="connsiteX11" fmla="*/ 1044114 w 2088228"/>
              <a:gd name="connsiteY11" fmla="*/ 1265203 h 1656180"/>
              <a:gd name="connsiteX12" fmla="*/ 398816 w 2088228"/>
              <a:gd name="connsiteY12" fmla="*/ 1656180 h 1656180"/>
              <a:gd name="connsiteX13" fmla="*/ 645304 w 2088228"/>
              <a:gd name="connsiteY13" fmla="*/ 1023574 h 1656180"/>
              <a:gd name="connsiteX14" fmla="*/ 178772 w 2088228"/>
              <a:gd name="connsiteY14" fmla="*/ 884106 h 1656180"/>
              <a:gd name="connsiteX15" fmla="*/ 0 w 2088228"/>
              <a:gd name="connsiteY15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89412 w 2088228"/>
              <a:gd name="connsiteY11" fmla="*/ 1656180 h 1656180"/>
              <a:gd name="connsiteX12" fmla="*/ 1044114 w 2088228"/>
              <a:gd name="connsiteY12" fmla="*/ 1265203 h 1656180"/>
              <a:gd name="connsiteX13" fmla="*/ 398816 w 2088228"/>
              <a:gd name="connsiteY13" fmla="*/ 1656180 h 1656180"/>
              <a:gd name="connsiteX14" fmla="*/ 645304 w 2088228"/>
              <a:gd name="connsiteY14" fmla="*/ 1023574 h 1656180"/>
              <a:gd name="connsiteX15" fmla="*/ 178772 w 2088228"/>
              <a:gd name="connsiteY15" fmla="*/ 884106 h 1656180"/>
              <a:gd name="connsiteX16" fmla="*/ 0 w 2088228"/>
              <a:gd name="connsiteY16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044114 w 2088228"/>
              <a:gd name="connsiteY13" fmla="*/ 1265203 h 1656180"/>
              <a:gd name="connsiteX14" fmla="*/ 398816 w 2088228"/>
              <a:gd name="connsiteY14" fmla="*/ 1656180 h 1656180"/>
              <a:gd name="connsiteX15" fmla="*/ 645304 w 2088228"/>
              <a:gd name="connsiteY15" fmla="*/ 1023574 h 1656180"/>
              <a:gd name="connsiteX16" fmla="*/ 178772 w 2088228"/>
              <a:gd name="connsiteY16" fmla="*/ 884106 h 1656180"/>
              <a:gd name="connsiteX17" fmla="*/ 0 w 2088228"/>
              <a:gd name="connsiteY17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398816 w 2088228"/>
              <a:gd name="connsiteY15" fmla="*/ 1656180 h 1656180"/>
              <a:gd name="connsiteX16" fmla="*/ 645304 w 2088228"/>
              <a:gd name="connsiteY16" fmla="*/ 1023574 h 1656180"/>
              <a:gd name="connsiteX17" fmla="*/ 178772 w 2088228"/>
              <a:gd name="connsiteY17" fmla="*/ 884106 h 1656180"/>
              <a:gd name="connsiteX18" fmla="*/ 0 w 2088228"/>
              <a:gd name="connsiteY18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645304 w 2088228"/>
              <a:gd name="connsiteY17" fmla="*/ 1023574 h 1656180"/>
              <a:gd name="connsiteX18" fmla="*/ 178772 w 2088228"/>
              <a:gd name="connsiteY18" fmla="*/ 884106 h 1656180"/>
              <a:gd name="connsiteX19" fmla="*/ 0 w 2088228"/>
              <a:gd name="connsiteY19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104565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104565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805942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192128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104565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805942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088228" h="1656180">
                <a:moveTo>
                  <a:pt x="0" y="632604"/>
                </a:moveTo>
                <a:cubicBezTo>
                  <a:pt x="109018" y="634060"/>
                  <a:pt x="218035" y="499591"/>
                  <a:pt x="327053" y="501047"/>
                </a:cubicBezTo>
                <a:lnTo>
                  <a:pt x="871776" y="817961"/>
                </a:lnTo>
                <a:cubicBezTo>
                  <a:pt x="916742" y="695847"/>
                  <a:pt x="764001" y="314242"/>
                  <a:pt x="808967" y="192128"/>
                </a:cubicBezTo>
                <a:lnTo>
                  <a:pt x="1044114" y="0"/>
                </a:lnTo>
                <a:cubicBezTo>
                  <a:pt x="1072823" y="80518"/>
                  <a:pt x="1249814" y="136323"/>
                  <a:pt x="1278523" y="216841"/>
                </a:cubicBezTo>
                <a:lnTo>
                  <a:pt x="1154668" y="805604"/>
                </a:lnTo>
                <a:cubicBezTo>
                  <a:pt x="1298926" y="802939"/>
                  <a:pt x="1616179" y="466641"/>
                  <a:pt x="1760437" y="463976"/>
                </a:cubicBezTo>
                <a:lnTo>
                  <a:pt x="2088228" y="632604"/>
                </a:lnTo>
                <a:cubicBezTo>
                  <a:pt x="1987202" y="691725"/>
                  <a:pt x="1997387" y="824985"/>
                  <a:pt x="1896361" y="884106"/>
                </a:cubicBezTo>
                <a:lnTo>
                  <a:pt x="1183432" y="986504"/>
                </a:lnTo>
                <a:cubicBezTo>
                  <a:pt x="1223367" y="1084177"/>
                  <a:pt x="1658718" y="1218920"/>
                  <a:pt x="1698653" y="1316593"/>
                </a:cubicBezTo>
                <a:lnTo>
                  <a:pt x="1689412" y="1656180"/>
                </a:lnTo>
                <a:cubicBezTo>
                  <a:pt x="1597757" y="1600649"/>
                  <a:pt x="1444319" y="1643972"/>
                  <a:pt x="1352664" y="1588441"/>
                </a:cubicBezTo>
                <a:lnTo>
                  <a:pt x="1044114" y="1104565"/>
                </a:lnTo>
                <a:cubicBezTo>
                  <a:pt x="928661" y="1179360"/>
                  <a:pt x="887349" y="1513646"/>
                  <a:pt x="771896" y="1588441"/>
                </a:cubicBezTo>
                <a:lnTo>
                  <a:pt x="398816" y="1656180"/>
                </a:lnTo>
                <a:cubicBezTo>
                  <a:pt x="432560" y="1559460"/>
                  <a:pt x="367450" y="1400956"/>
                  <a:pt x="401194" y="1304236"/>
                </a:cubicBezTo>
                <a:lnTo>
                  <a:pt x="805942" y="1023574"/>
                </a:lnTo>
                <a:cubicBezTo>
                  <a:pt x="666907" y="935896"/>
                  <a:pt x="317807" y="971784"/>
                  <a:pt x="178772" y="884106"/>
                </a:cubicBezTo>
                <a:lnTo>
                  <a:pt x="0" y="632604"/>
                </a:lnTo>
                <a:close/>
              </a:path>
            </a:pathLst>
          </a:custGeom>
          <a:solidFill>
            <a:srgbClr val="FF0000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795889" y="433063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2339752" y="5302442"/>
            <a:ext cx="216024" cy="180020"/>
          </a:xfrm>
          <a:prstGeom prst="ellipse">
            <a:avLst/>
          </a:prstGeom>
          <a:solidFill>
            <a:srgbClr val="FFFF66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097037" y="5279875"/>
            <a:ext cx="216024" cy="180020"/>
          </a:xfrm>
          <a:prstGeom prst="ellipse">
            <a:avLst/>
          </a:prstGeom>
          <a:solidFill>
            <a:srgbClr val="FFFF66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1903902" y="5217338"/>
            <a:ext cx="216024" cy="180020"/>
          </a:xfrm>
          <a:prstGeom prst="ellipse">
            <a:avLst/>
          </a:prstGeom>
          <a:solidFill>
            <a:srgbClr val="FFFF66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2558786" y="5282527"/>
            <a:ext cx="216024" cy="180020"/>
          </a:xfrm>
          <a:prstGeom prst="ellipse">
            <a:avLst/>
          </a:prstGeom>
          <a:solidFill>
            <a:srgbClr val="FFFF66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2781112" y="5212432"/>
            <a:ext cx="216024" cy="180020"/>
          </a:xfrm>
          <a:prstGeom prst="ellipse">
            <a:avLst/>
          </a:prstGeom>
          <a:solidFill>
            <a:srgbClr val="FFFF66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 rot="11299931">
            <a:off x="3557569" y="4240049"/>
            <a:ext cx="624036" cy="590280"/>
          </a:xfrm>
          <a:custGeom>
            <a:avLst/>
            <a:gdLst>
              <a:gd name="connsiteX0" fmla="*/ 1437 w 810975"/>
              <a:gd name="connsiteY0" fmla="*/ 323402 h 706871"/>
              <a:gd name="connsiteX1" fmla="*/ 285642 w 810975"/>
              <a:gd name="connsiteY1" fmla="*/ 619964 h 706871"/>
              <a:gd name="connsiteX2" fmla="*/ 594561 w 810975"/>
              <a:gd name="connsiteY2" fmla="*/ 706461 h 706871"/>
              <a:gd name="connsiteX3" fmla="*/ 804626 w 810975"/>
              <a:gd name="connsiteY3" fmla="*/ 595250 h 706871"/>
              <a:gd name="connsiteX4" fmla="*/ 755199 w 810975"/>
              <a:gd name="connsiteY4" fmla="*/ 360472 h 706871"/>
              <a:gd name="connsiteX5" fmla="*/ 742842 w 810975"/>
              <a:gd name="connsiteY5" fmla="*/ 150407 h 706871"/>
              <a:gd name="connsiteX6" fmla="*/ 730486 w 810975"/>
              <a:gd name="connsiteY6" fmla="*/ 2126 h 706871"/>
              <a:gd name="connsiteX7" fmla="*/ 643988 w 810975"/>
              <a:gd name="connsiteY7" fmla="*/ 261618 h 706871"/>
              <a:gd name="connsiteX8" fmla="*/ 260929 w 810975"/>
              <a:gd name="connsiteY8" fmla="*/ 88623 h 706871"/>
              <a:gd name="connsiteX9" fmla="*/ 409210 w 810975"/>
              <a:gd name="connsiteY9" fmla="*/ 397542 h 706871"/>
              <a:gd name="connsiteX10" fmla="*/ 1437 w 810975"/>
              <a:gd name="connsiteY10" fmla="*/ 323402 h 706871"/>
              <a:gd name="connsiteX0" fmla="*/ 871 w 983403"/>
              <a:gd name="connsiteY0" fmla="*/ 731175 h 737263"/>
              <a:gd name="connsiteX1" fmla="*/ 458070 w 983403"/>
              <a:gd name="connsiteY1" fmla="*/ 619964 h 737263"/>
              <a:gd name="connsiteX2" fmla="*/ 766989 w 983403"/>
              <a:gd name="connsiteY2" fmla="*/ 706461 h 737263"/>
              <a:gd name="connsiteX3" fmla="*/ 977054 w 983403"/>
              <a:gd name="connsiteY3" fmla="*/ 595250 h 737263"/>
              <a:gd name="connsiteX4" fmla="*/ 927627 w 983403"/>
              <a:gd name="connsiteY4" fmla="*/ 360472 h 737263"/>
              <a:gd name="connsiteX5" fmla="*/ 915270 w 983403"/>
              <a:gd name="connsiteY5" fmla="*/ 150407 h 737263"/>
              <a:gd name="connsiteX6" fmla="*/ 902914 w 983403"/>
              <a:gd name="connsiteY6" fmla="*/ 2126 h 737263"/>
              <a:gd name="connsiteX7" fmla="*/ 816416 w 983403"/>
              <a:gd name="connsiteY7" fmla="*/ 261618 h 737263"/>
              <a:gd name="connsiteX8" fmla="*/ 433357 w 983403"/>
              <a:gd name="connsiteY8" fmla="*/ 88623 h 737263"/>
              <a:gd name="connsiteX9" fmla="*/ 581638 w 983403"/>
              <a:gd name="connsiteY9" fmla="*/ 397542 h 737263"/>
              <a:gd name="connsiteX10" fmla="*/ 871 w 983403"/>
              <a:gd name="connsiteY10" fmla="*/ 731175 h 737263"/>
              <a:gd name="connsiteX0" fmla="*/ 4341 w 986873"/>
              <a:gd name="connsiteY0" fmla="*/ 731175 h 734712"/>
              <a:gd name="connsiteX1" fmla="*/ 461540 w 986873"/>
              <a:gd name="connsiteY1" fmla="*/ 619964 h 734712"/>
              <a:gd name="connsiteX2" fmla="*/ 770459 w 986873"/>
              <a:gd name="connsiteY2" fmla="*/ 706461 h 734712"/>
              <a:gd name="connsiteX3" fmla="*/ 980524 w 986873"/>
              <a:gd name="connsiteY3" fmla="*/ 595250 h 734712"/>
              <a:gd name="connsiteX4" fmla="*/ 931097 w 986873"/>
              <a:gd name="connsiteY4" fmla="*/ 360472 h 734712"/>
              <a:gd name="connsiteX5" fmla="*/ 918740 w 986873"/>
              <a:gd name="connsiteY5" fmla="*/ 150407 h 734712"/>
              <a:gd name="connsiteX6" fmla="*/ 906384 w 986873"/>
              <a:gd name="connsiteY6" fmla="*/ 2126 h 734712"/>
              <a:gd name="connsiteX7" fmla="*/ 819886 w 986873"/>
              <a:gd name="connsiteY7" fmla="*/ 261618 h 734712"/>
              <a:gd name="connsiteX8" fmla="*/ 436827 w 986873"/>
              <a:gd name="connsiteY8" fmla="*/ 88623 h 734712"/>
              <a:gd name="connsiteX9" fmla="*/ 585108 w 986873"/>
              <a:gd name="connsiteY9" fmla="*/ 397542 h 734712"/>
              <a:gd name="connsiteX10" fmla="*/ 251475 w 986873"/>
              <a:gd name="connsiteY10" fmla="*/ 459326 h 734712"/>
              <a:gd name="connsiteX11" fmla="*/ 4341 w 986873"/>
              <a:gd name="connsiteY11" fmla="*/ 731175 h 734712"/>
              <a:gd name="connsiteX0" fmla="*/ 4341 w 1004473"/>
              <a:gd name="connsiteY0" fmla="*/ 731109 h 734646"/>
              <a:gd name="connsiteX1" fmla="*/ 461540 w 1004473"/>
              <a:gd name="connsiteY1" fmla="*/ 619898 h 734646"/>
              <a:gd name="connsiteX2" fmla="*/ 770459 w 1004473"/>
              <a:gd name="connsiteY2" fmla="*/ 706395 h 734646"/>
              <a:gd name="connsiteX3" fmla="*/ 980524 w 1004473"/>
              <a:gd name="connsiteY3" fmla="*/ 595184 h 734646"/>
              <a:gd name="connsiteX4" fmla="*/ 992881 w 1004473"/>
              <a:gd name="connsiteY4" fmla="*/ 335692 h 734646"/>
              <a:gd name="connsiteX5" fmla="*/ 918740 w 1004473"/>
              <a:gd name="connsiteY5" fmla="*/ 150341 h 734646"/>
              <a:gd name="connsiteX6" fmla="*/ 906384 w 1004473"/>
              <a:gd name="connsiteY6" fmla="*/ 2060 h 734646"/>
              <a:gd name="connsiteX7" fmla="*/ 819886 w 1004473"/>
              <a:gd name="connsiteY7" fmla="*/ 261552 h 734646"/>
              <a:gd name="connsiteX8" fmla="*/ 436827 w 1004473"/>
              <a:gd name="connsiteY8" fmla="*/ 88557 h 734646"/>
              <a:gd name="connsiteX9" fmla="*/ 585108 w 1004473"/>
              <a:gd name="connsiteY9" fmla="*/ 397476 h 734646"/>
              <a:gd name="connsiteX10" fmla="*/ 251475 w 1004473"/>
              <a:gd name="connsiteY10" fmla="*/ 459260 h 734646"/>
              <a:gd name="connsiteX11" fmla="*/ 4341 w 1004473"/>
              <a:gd name="connsiteY11" fmla="*/ 731109 h 734646"/>
              <a:gd name="connsiteX0" fmla="*/ 4341 w 1228373"/>
              <a:gd name="connsiteY0" fmla="*/ 1057560 h 1061097"/>
              <a:gd name="connsiteX1" fmla="*/ 461540 w 1228373"/>
              <a:gd name="connsiteY1" fmla="*/ 946349 h 1061097"/>
              <a:gd name="connsiteX2" fmla="*/ 770459 w 1228373"/>
              <a:gd name="connsiteY2" fmla="*/ 1032846 h 1061097"/>
              <a:gd name="connsiteX3" fmla="*/ 980524 w 1228373"/>
              <a:gd name="connsiteY3" fmla="*/ 921635 h 1061097"/>
              <a:gd name="connsiteX4" fmla="*/ 992881 w 1228373"/>
              <a:gd name="connsiteY4" fmla="*/ 662143 h 1061097"/>
              <a:gd name="connsiteX5" fmla="*/ 1227659 w 1228373"/>
              <a:gd name="connsiteY5" fmla="*/ 7235 h 1061097"/>
              <a:gd name="connsiteX6" fmla="*/ 906384 w 1228373"/>
              <a:gd name="connsiteY6" fmla="*/ 328511 h 1061097"/>
              <a:gd name="connsiteX7" fmla="*/ 819886 w 1228373"/>
              <a:gd name="connsiteY7" fmla="*/ 588003 h 1061097"/>
              <a:gd name="connsiteX8" fmla="*/ 436827 w 1228373"/>
              <a:gd name="connsiteY8" fmla="*/ 415008 h 1061097"/>
              <a:gd name="connsiteX9" fmla="*/ 585108 w 1228373"/>
              <a:gd name="connsiteY9" fmla="*/ 723927 h 1061097"/>
              <a:gd name="connsiteX10" fmla="*/ 251475 w 1228373"/>
              <a:gd name="connsiteY10" fmla="*/ 785711 h 1061097"/>
              <a:gd name="connsiteX11" fmla="*/ 4341 w 1228373"/>
              <a:gd name="connsiteY11" fmla="*/ 1057560 h 1061097"/>
              <a:gd name="connsiteX0" fmla="*/ 4341 w 1230567"/>
              <a:gd name="connsiteY0" fmla="*/ 1072495 h 1076032"/>
              <a:gd name="connsiteX1" fmla="*/ 461540 w 1230567"/>
              <a:gd name="connsiteY1" fmla="*/ 961284 h 1076032"/>
              <a:gd name="connsiteX2" fmla="*/ 770459 w 1230567"/>
              <a:gd name="connsiteY2" fmla="*/ 1047781 h 1076032"/>
              <a:gd name="connsiteX3" fmla="*/ 980524 w 1230567"/>
              <a:gd name="connsiteY3" fmla="*/ 936570 h 1076032"/>
              <a:gd name="connsiteX4" fmla="*/ 992881 w 1230567"/>
              <a:gd name="connsiteY4" fmla="*/ 677078 h 1076032"/>
              <a:gd name="connsiteX5" fmla="*/ 1227659 w 1230567"/>
              <a:gd name="connsiteY5" fmla="*/ 22170 h 1076032"/>
              <a:gd name="connsiteX6" fmla="*/ 807530 w 1230567"/>
              <a:gd name="connsiteY6" fmla="*/ 195165 h 1076032"/>
              <a:gd name="connsiteX7" fmla="*/ 819886 w 1230567"/>
              <a:gd name="connsiteY7" fmla="*/ 602938 h 1076032"/>
              <a:gd name="connsiteX8" fmla="*/ 436827 w 1230567"/>
              <a:gd name="connsiteY8" fmla="*/ 429943 h 1076032"/>
              <a:gd name="connsiteX9" fmla="*/ 585108 w 1230567"/>
              <a:gd name="connsiteY9" fmla="*/ 738862 h 1076032"/>
              <a:gd name="connsiteX10" fmla="*/ 251475 w 1230567"/>
              <a:gd name="connsiteY10" fmla="*/ 800646 h 1076032"/>
              <a:gd name="connsiteX11" fmla="*/ 4341 w 1230567"/>
              <a:gd name="connsiteY11" fmla="*/ 1072495 h 1076032"/>
              <a:gd name="connsiteX0" fmla="*/ 4341 w 1231061"/>
              <a:gd name="connsiteY0" fmla="*/ 1053601 h 1057138"/>
              <a:gd name="connsiteX1" fmla="*/ 461540 w 1231061"/>
              <a:gd name="connsiteY1" fmla="*/ 942390 h 1057138"/>
              <a:gd name="connsiteX2" fmla="*/ 770459 w 1231061"/>
              <a:gd name="connsiteY2" fmla="*/ 1028887 h 1057138"/>
              <a:gd name="connsiteX3" fmla="*/ 980524 w 1231061"/>
              <a:gd name="connsiteY3" fmla="*/ 917676 h 1057138"/>
              <a:gd name="connsiteX4" fmla="*/ 992881 w 1231061"/>
              <a:gd name="connsiteY4" fmla="*/ 658184 h 1057138"/>
              <a:gd name="connsiteX5" fmla="*/ 1005238 w 1231061"/>
              <a:gd name="connsiteY5" fmla="*/ 312196 h 1057138"/>
              <a:gd name="connsiteX6" fmla="*/ 1227659 w 1231061"/>
              <a:gd name="connsiteY6" fmla="*/ 3276 h 1057138"/>
              <a:gd name="connsiteX7" fmla="*/ 807530 w 1231061"/>
              <a:gd name="connsiteY7" fmla="*/ 176271 h 1057138"/>
              <a:gd name="connsiteX8" fmla="*/ 819886 w 1231061"/>
              <a:gd name="connsiteY8" fmla="*/ 584044 h 1057138"/>
              <a:gd name="connsiteX9" fmla="*/ 436827 w 1231061"/>
              <a:gd name="connsiteY9" fmla="*/ 411049 h 1057138"/>
              <a:gd name="connsiteX10" fmla="*/ 585108 w 1231061"/>
              <a:gd name="connsiteY10" fmla="*/ 719968 h 1057138"/>
              <a:gd name="connsiteX11" fmla="*/ 251475 w 1231061"/>
              <a:gd name="connsiteY11" fmla="*/ 781752 h 1057138"/>
              <a:gd name="connsiteX12" fmla="*/ 4341 w 1231061"/>
              <a:gd name="connsiteY12" fmla="*/ 1053601 h 1057138"/>
              <a:gd name="connsiteX0" fmla="*/ 4341 w 1231061"/>
              <a:gd name="connsiteY0" fmla="*/ 1053601 h 1057138"/>
              <a:gd name="connsiteX1" fmla="*/ 461540 w 1231061"/>
              <a:gd name="connsiteY1" fmla="*/ 942390 h 1057138"/>
              <a:gd name="connsiteX2" fmla="*/ 770459 w 1231061"/>
              <a:gd name="connsiteY2" fmla="*/ 1028887 h 1057138"/>
              <a:gd name="connsiteX3" fmla="*/ 1029951 w 1231061"/>
              <a:gd name="connsiteY3" fmla="*/ 930033 h 1057138"/>
              <a:gd name="connsiteX4" fmla="*/ 992881 w 1231061"/>
              <a:gd name="connsiteY4" fmla="*/ 658184 h 1057138"/>
              <a:gd name="connsiteX5" fmla="*/ 1005238 w 1231061"/>
              <a:gd name="connsiteY5" fmla="*/ 312196 h 1057138"/>
              <a:gd name="connsiteX6" fmla="*/ 1227659 w 1231061"/>
              <a:gd name="connsiteY6" fmla="*/ 3276 h 1057138"/>
              <a:gd name="connsiteX7" fmla="*/ 807530 w 1231061"/>
              <a:gd name="connsiteY7" fmla="*/ 176271 h 1057138"/>
              <a:gd name="connsiteX8" fmla="*/ 819886 w 1231061"/>
              <a:gd name="connsiteY8" fmla="*/ 584044 h 1057138"/>
              <a:gd name="connsiteX9" fmla="*/ 436827 w 1231061"/>
              <a:gd name="connsiteY9" fmla="*/ 411049 h 1057138"/>
              <a:gd name="connsiteX10" fmla="*/ 585108 w 1231061"/>
              <a:gd name="connsiteY10" fmla="*/ 719968 h 1057138"/>
              <a:gd name="connsiteX11" fmla="*/ 251475 w 1231061"/>
              <a:gd name="connsiteY11" fmla="*/ 781752 h 1057138"/>
              <a:gd name="connsiteX12" fmla="*/ 4341 w 1231061"/>
              <a:gd name="connsiteY12" fmla="*/ 1053601 h 1057138"/>
              <a:gd name="connsiteX0" fmla="*/ 4341 w 1231061"/>
              <a:gd name="connsiteY0" fmla="*/ 1053601 h 1057138"/>
              <a:gd name="connsiteX1" fmla="*/ 461540 w 1231061"/>
              <a:gd name="connsiteY1" fmla="*/ 942390 h 1057138"/>
              <a:gd name="connsiteX2" fmla="*/ 770459 w 1231061"/>
              <a:gd name="connsiteY2" fmla="*/ 1028887 h 1057138"/>
              <a:gd name="connsiteX3" fmla="*/ 1029951 w 1231061"/>
              <a:gd name="connsiteY3" fmla="*/ 930033 h 1057138"/>
              <a:gd name="connsiteX4" fmla="*/ 992881 w 1231061"/>
              <a:gd name="connsiteY4" fmla="*/ 658184 h 1057138"/>
              <a:gd name="connsiteX5" fmla="*/ 1005238 w 1231061"/>
              <a:gd name="connsiteY5" fmla="*/ 312196 h 1057138"/>
              <a:gd name="connsiteX6" fmla="*/ 1227659 w 1231061"/>
              <a:gd name="connsiteY6" fmla="*/ 3276 h 1057138"/>
              <a:gd name="connsiteX7" fmla="*/ 807530 w 1231061"/>
              <a:gd name="connsiteY7" fmla="*/ 176271 h 1057138"/>
              <a:gd name="connsiteX8" fmla="*/ 819886 w 1231061"/>
              <a:gd name="connsiteY8" fmla="*/ 584044 h 1057138"/>
              <a:gd name="connsiteX9" fmla="*/ 436827 w 1231061"/>
              <a:gd name="connsiteY9" fmla="*/ 411049 h 1057138"/>
              <a:gd name="connsiteX10" fmla="*/ 585108 w 1231061"/>
              <a:gd name="connsiteY10" fmla="*/ 719968 h 1057138"/>
              <a:gd name="connsiteX11" fmla="*/ 251475 w 1231061"/>
              <a:gd name="connsiteY11" fmla="*/ 781752 h 1057138"/>
              <a:gd name="connsiteX12" fmla="*/ 4341 w 1231061"/>
              <a:gd name="connsiteY12" fmla="*/ 1053601 h 1057138"/>
              <a:gd name="connsiteX0" fmla="*/ 4341 w 1088125"/>
              <a:gd name="connsiteY0" fmla="*/ 1029559 h 1033096"/>
              <a:gd name="connsiteX1" fmla="*/ 461540 w 1088125"/>
              <a:gd name="connsiteY1" fmla="*/ 918348 h 1033096"/>
              <a:gd name="connsiteX2" fmla="*/ 770459 w 1088125"/>
              <a:gd name="connsiteY2" fmla="*/ 1004845 h 1033096"/>
              <a:gd name="connsiteX3" fmla="*/ 1029951 w 1088125"/>
              <a:gd name="connsiteY3" fmla="*/ 905991 h 1033096"/>
              <a:gd name="connsiteX4" fmla="*/ 992881 w 1088125"/>
              <a:gd name="connsiteY4" fmla="*/ 634142 h 1033096"/>
              <a:gd name="connsiteX5" fmla="*/ 1005238 w 1088125"/>
              <a:gd name="connsiteY5" fmla="*/ 288154 h 1033096"/>
              <a:gd name="connsiteX6" fmla="*/ 1079377 w 1088125"/>
              <a:gd name="connsiteY6" fmla="*/ 3947 h 1033096"/>
              <a:gd name="connsiteX7" fmla="*/ 807530 w 1088125"/>
              <a:gd name="connsiteY7" fmla="*/ 152229 h 1033096"/>
              <a:gd name="connsiteX8" fmla="*/ 819886 w 1088125"/>
              <a:gd name="connsiteY8" fmla="*/ 560002 h 1033096"/>
              <a:gd name="connsiteX9" fmla="*/ 436827 w 1088125"/>
              <a:gd name="connsiteY9" fmla="*/ 387007 h 1033096"/>
              <a:gd name="connsiteX10" fmla="*/ 585108 w 1088125"/>
              <a:gd name="connsiteY10" fmla="*/ 695926 h 1033096"/>
              <a:gd name="connsiteX11" fmla="*/ 251475 w 1088125"/>
              <a:gd name="connsiteY11" fmla="*/ 757710 h 1033096"/>
              <a:gd name="connsiteX12" fmla="*/ 4341 w 1088125"/>
              <a:gd name="connsiteY12" fmla="*/ 1029559 h 1033096"/>
              <a:gd name="connsiteX0" fmla="*/ 4341 w 1161067"/>
              <a:gd name="connsiteY0" fmla="*/ 1176127 h 1179664"/>
              <a:gd name="connsiteX1" fmla="*/ 461540 w 1161067"/>
              <a:gd name="connsiteY1" fmla="*/ 1064916 h 1179664"/>
              <a:gd name="connsiteX2" fmla="*/ 770459 w 1161067"/>
              <a:gd name="connsiteY2" fmla="*/ 1151413 h 1179664"/>
              <a:gd name="connsiteX3" fmla="*/ 1029951 w 1161067"/>
              <a:gd name="connsiteY3" fmla="*/ 1052559 h 1179664"/>
              <a:gd name="connsiteX4" fmla="*/ 992881 w 1161067"/>
              <a:gd name="connsiteY4" fmla="*/ 780710 h 1179664"/>
              <a:gd name="connsiteX5" fmla="*/ 1005238 w 1161067"/>
              <a:gd name="connsiteY5" fmla="*/ 434722 h 1179664"/>
              <a:gd name="connsiteX6" fmla="*/ 1156231 w 1161067"/>
              <a:gd name="connsiteY6" fmla="*/ 1753 h 1179664"/>
              <a:gd name="connsiteX7" fmla="*/ 807530 w 1161067"/>
              <a:gd name="connsiteY7" fmla="*/ 298797 h 1179664"/>
              <a:gd name="connsiteX8" fmla="*/ 819886 w 1161067"/>
              <a:gd name="connsiteY8" fmla="*/ 706570 h 1179664"/>
              <a:gd name="connsiteX9" fmla="*/ 436827 w 1161067"/>
              <a:gd name="connsiteY9" fmla="*/ 533575 h 1179664"/>
              <a:gd name="connsiteX10" fmla="*/ 585108 w 1161067"/>
              <a:gd name="connsiteY10" fmla="*/ 842494 h 1179664"/>
              <a:gd name="connsiteX11" fmla="*/ 251475 w 1161067"/>
              <a:gd name="connsiteY11" fmla="*/ 904278 h 1179664"/>
              <a:gd name="connsiteX12" fmla="*/ 4341 w 1161067"/>
              <a:gd name="connsiteY12" fmla="*/ 1176127 h 1179664"/>
              <a:gd name="connsiteX0" fmla="*/ 4341 w 1161067"/>
              <a:gd name="connsiteY0" fmla="*/ 1176127 h 1181662"/>
              <a:gd name="connsiteX1" fmla="*/ 461540 w 1161067"/>
              <a:gd name="connsiteY1" fmla="*/ 1091964 h 1181662"/>
              <a:gd name="connsiteX2" fmla="*/ 770459 w 1161067"/>
              <a:gd name="connsiteY2" fmla="*/ 1151413 h 1181662"/>
              <a:gd name="connsiteX3" fmla="*/ 1029951 w 1161067"/>
              <a:gd name="connsiteY3" fmla="*/ 1052559 h 1181662"/>
              <a:gd name="connsiteX4" fmla="*/ 992881 w 1161067"/>
              <a:gd name="connsiteY4" fmla="*/ 780710 h 1181662"/>
              <a:gd name="connsiteX5" fmla="*/ 1005238 w 1161067"/>
              <a:gd name="connsiteY5" fmla="*/ 434722 h 1181662"/>
              <a:gd name="connsiteX6" fmla="*/ 1156231 w 1161067"/>
              <a:gd name="connsiteY6" fmla="*/ 1753 h 1181662"/>
              <a:gd name="connsiteX7" fmla="*/ 807530 w 1161067"/>
              <a:gd name="connsiteY7" fmla="*/ 298797 h 1181662"/>
              <a:gd name="connsiteX8" fmla="*/ 819886 w 1161067"/>
              <a:gd name="connsiteY8" fmla="*/ 706570 h 1181662"/>
              <a:gd name="connsiteX9" fmla="*/ 436827 w 1161067"/>
              <a:gd name="connsiteY9" fmla="*/ 533575 h 1181662"/>
              <a:gd name="connsiteX10" fmla="*/ 585108 w 1161067"/>
              <a:gd name="connsiteY10" fmla="*/ 842494 h 1181662"/>
              <a:gd name="connsiteX11" fmla="*/ 251475 w 1161067"/>
              <a:gd name="connsiteY11" fmla="*/ 904278 h 1181662"/>
              <a:gd name="connsiteX12" fmla="*/ 4341 w 1161067"/>
              <a:gd name="connsiteY12" fmla="*/ 1176127 h 1181662"/>
              <a:gd name="connsiteX0" fmla="*/ 19869 w 1176595"/>
              <a:gd name="connsiteY0" fmla="*/ 1176127 h 1188476"/>
              <a:gd name="connsiteX1" fmla="*/ 477068 w 1176595"/>
              <a:gd name="connsiteY1" fmla="*/ 1091964 h 1188476"/>
              <a:gd name="connsiteX2" fmla="*/ 785987 w 1176595"/>
              <a:gd name="connsiteY2" fmla="*/ 1151413 h 1188476"/>
              <a:gd name="connsiteX3" fmla="*/ 1045479 w 1176595"/>
              <a:gd name="connsiteY3" fmla="*/ 1052559 h 1188476"/>
              <a:gd name="connsiteX4" fmla="*/ 1008409 w 1176595"/>
              <a:gd name="connsiteY4" fmla="*/ 780710 h 1188476"/>
              <a:gd name="connsiteX5" fmla="*/ 1020766 w 1176595"/>
              <a:gd name="connsiteY5" fmla="*/ 434722 h 1188476"/>
              <a:gd name="connsiteX6" fmla="*/ 1171759 w 1176595"/>
              <a:gd name="connsiteY6" fmla="*/ 1753 h 1188476"/>
              <a:gd name="connsiteX7" fmla="*/ 823058 w 1176595"/>
              <a:gd name="connsiteY7" fmla="*/ 298797 h 1188476"/>
              <a:gd name="connsiteX8" fmla="*/ 835414 w 1176595"/>
              <a:gd name="connsiteY8" fmla="*/ 706570 h 1188476"/>
              <a:gd name="connsiteX9" fmla="*/ 452355 w 1176595"/>
              <a:gd name="connsiteY9" fmla="*/ 533575 h 1188476"/>
              <a:gd name="connsiteX10" fmla="*/ 600636 w 1176595"/>
              <a:gd name="connsiteY10" fmla="*/ 842494 h 1188476"/>
              <a:gd name="connsiteX11" fmla="*/ 134255 w 1176595"/>
              <a:gd name="connsiteY11" fmla="*/ 775802 h 1188476"/>
              <a:gd name="connsiteX12" fmla="*/ 19869 w 1176595"/>
              <a:gd name="connsiteY12" fmla="*/ 1176127 h 1188476"/>
              <a:gd name="connsiteX0" fmla="*/ 11703 w 1259257"/>
              <a:gd name="connsiteY0" fmla="*/ 1378985 h 1385142"/>
              <a:gd name="connsiteX1" fmla="*/ 559730 w 1259257"/>
              <a:gd name="connsiteY1" fmla="*/ 1091964 h 1385142"/>
              <a:gd name="connsiteX2" fmla="*/ 868649 w 1259257"/>
              <a:gd name="connsiteY2" fmla="*/ 1151413 h 1385142"/>
              <a:gd name="connsiteX3" fmla="*/ 1128141 w 1259257"/>
              <a:gd name="connsiteY3" fmla="*/ 1052559 h 1385142"/>
              <a:gd name="connsiteX4" fmla="*/ 1091071 w 1259257"/>
              <a:gd name="connsiteY4" fmla="*/ 780710 h 1385142"/>
              <a:gd name="connsiteX5" fmla="*/ 1103428 w 1259257"/>
              <a:gd name="connsiteY5" fmla="*/ 434722 h 1385142"/>
              <a:gd name="connsiteX6" fmla="*/ 1254421 w 1259257"/>
              <a:gd name="connsiteY6" fmla="*/ 1753 h 1385142"/>
              <a:gd name="connsiteX7" fmla="*/ 905720 w 1259257"/>
              <a:gd name="connsiteY7" fmla="*/ 298797 h 1385142"/>
              <a:gd name="connsiteX8" fmla="*/ 918076 w 1259257"/>
              <a:gd name="connsiteY8" fmla="*/ 706570 h 1385142"/>
              <a:gd name="connsiteX9" fmla="*/ 535017 w 1259257"/>
              <a:gd name="connsiteY9" fmla="*/ 533575 h 1385142"/>
              <a:gd name="connsiteX10" fmla="*/ 683298 w 1259257"/>
              <a:gd name="connsiteY10" fmla="*/ 842494 h 1385142"/>
              <a:gd name="connsiteX11" fmla="*/ 216917 w 1259257"/>
              <a:gd name="connsiteY11" fmla="*/ 775802 h 1385142"/>
              <a:gd name="connsiteX12" fmla="*/ 11703 w 1259257"/>
              <a:gd name="connsiteY12" fmla="*/ 1378985 h 1385142"/>
              <a:gd name="connsiteX0" fmla="*/ 5618 w 1253172"/>
              <a:gd name="connsiteY0" fmla="*/ 1378985 h 1382633"/>
              <a:gd name="connsiteX1" fmla="*/ 553645 w 1253172"/>
              <a:gd name="connsiteY1" fmla="*/ 1091964 h 1382633"/>
              <a:gd name="connsiteX2" fmla="*/ 862564 w 1253172"/>
              <a:gd name="connsiteY2" fmla="*/ 1151413 h 1382633"/>
              <a:gd name="connsiteX3" fmla="*/ 1122056 w 1253172"/>
              <a:gd name="connsiteY3" fmla="*/ 1052559 h 1382633"/>
              <a:gd name="connsiteX4" fmla="*/ 1084986 w 1253172"/>
              <a:gd name="connsiteY4" fmla="*/ 780710 h 1382633"/>
              <a:gd name="connsiteX5" fmla="*/ 1097343 w 1253172"/>
              <a:gd name="connsiteY5" fmla="*/ 434722 h 1382633"/>
              <a:gd name="connsiteX6" fmla="*/ 1248336 w 1253172"/>
              <a:gd name="connsiteY6" fmla="*/ 1753 h 1382633"/>
              <a:gd name="connsiteX7" fmla="*/ 899635 w 1253172"/>
              <a:gd name="connsiteY7" fmla="*/ 298797 h 1382633"/>
              <a:gd name="connsiteX8" fmla="*/ 911991 w 1253172"/>
              <a:gd name="connsiteY8" fmla="*/ 706570 h 1382633"/>
              <a:gd name="connsiteX9" fmla="*/ 528932 w 1253172"/>
              <a:gd name="connsiteY9" fmla="*/ 533575 h 1382633"/>
              <a:gd name="connsiteX10" fmla="*/ 677213 w 1253172"/>
              <a:gd name="connsiteY10" fmla="*/ 842494 h 1382633"/>
              <a:gd name="connsiteX11" fmla="*/ 287686 w 1253172"/>
              <a:gd name="connsiteY11" fmla="*/ 856945 h 1382633"/>
              <a:gd name="connsiteX12" fmla="*/ 5618 w 1253172"/>
              <a:gd name="connsiteY12" fmla="*/ 1378985 h 1382633"/>
              <a:gd name="connsiteX0" fmla="*/ 5618 w 1130348"/>
              <a:gd name="connsiteY0" fmla="*/ 1097068 h 1100716"/>
              <a:gd name="connsiteX1" fmla="*/ 553645 w 1130348"/>
              <a:gd name="connsiteY1" fmla="*/ 810047 h 1100716"/>
              <a:gd name="connsiteX2" fmla="*/ 862564 w 1130348"/>
              <a:gd name="connsiteY2" fmla="*/ 869496 h 1100716"/>
              <a:gd name="connsiteX3" fmla="*/ 1122056 w 1130348"/>
              <a:gd name="connsiteY3" fmla="*/ 770642 h 1100716"/>
              <a:gd name="connsiteX4" fmla="*/ 1084986 w 1130348"/>
              <a:gd name="connsiteY4" fmla="*/ 498793 h 1100716"/>
              <a:gd name="connsiteX5" fmla="*/ 1097343 w 1130348"/>
              <a:gd name="connsiteY5" fmla="*/ 152805 h 1100716"/>
              <a:gd name="connsiteX6" fmla="*/ 1108601 w 1130348"/>
              <a:gd name="connsiteY6" fmla="*/ 84980 h 1100716"/>
              <a:gd name="connsiteX7" fmla="*/ 899635 w 1130348"/>
              <a:gd name="connsiteY7" fmla="*/ 16880 h 1100716"/>
              <a:gd name="connsiteX8" fmla="*/ 911991 w 1130348"/>
              <a:gd name="connsiteY8" fmla="*/ 424653 h 1100716"/>
              <a:gd name="connsiteX9" fmla="*/ 528932 w 1130348"/>
              <a:gd name="connsiteY9" fmla="*/ 251658 h 1100716"/>
              <a:gd name="connsiteX10" fmla="*/ 677213 w 1130348"/>
              <a:gd name="connsiteY10" fmla="*/ 560577 h 1100716"/>
              <a:gd name="connsiteX11" fmla="*/ 287686 w 1130348"/>
              <a:gd name="connsiteY11" fmla="*/ 575028 h 1100716"/>
              <a:gd name="connsiteX12" fmla="*/ 5618 w 1130348"/>
              <a:gd name="connsiteY12" fmla="*/ 1097068 h 1100716"/>
              <a:gd name="connsiteX0" fmla="*/ 5618 w 1124327"/>
              <a:gd name="connsiteY0" fmla="*/ 1023525 h 1027173"/>
              <a:gd name="connsiteX1" fmla="*/ 553645 w 1124327"/>
              <a:gd name="connsiteY1" fmla="*/ 736504 h 1027173"/>
              <a:gd name="connsiteX2" fmla="*/ 862564 w 1124327"/>
              <a:gd name="connsiteY2" fmla="*/ 795953 h 1027173"/>
              <a:gd name="connsiteX3" fmla="*/ 1122056 w 1124327"/>
              <a:gd name="connsiteY3" fmla="*/ 697099 h 1027173"/>
              <a:gd name="connsiteX4" fmla="*/ 1084986 w 1124327"/>
              <a:gd name="connsiteY4" fmla="*/ 425250 h 1027173"/>
              <a:gd name="connsiteX5" fmla="*/ 1097343 w 1124327"/>
              <a:gd name="connsiteY5" fmla="*/ 79262 h 1027173"/>
              <a:gd name="connsiteX6" fmla="*/ 1108601 w 1124327"/>
              <a:gd name="connsiteY6" fmla="*/ 11437 h 1027173"/>
              <a:gd name="connsiteX7" fmla="*/ 990462 w 1124327"/>
              <a:gd name="connsiteY7" fmla="*/ 132672 h 1027173"/>
              <a:gd name="connsiteX8" fmla="*/ 911991 w 1124327"/>
              <a:gd name="connsiteY8" fmla="*/ 351110 h 1027173"/>
              <a:gd name="connsiteX9" fmla="*/ 528932 w 1124327"/>
              <a:gd name="connsiteY9" fmla="*/ 178115 h 1027173"/>
              <a:gd name="connsiteX10" fmla="*/ 677213 w 1124327"/>
              <a:gd name="connsiteY10" fmla="*/ 487034 h 1027173"/>
              <a:gd name="connsiteX11" fmla="*/ 287686 w 1124327"/>
              <a:gd name="connsiteY11" fmla="*/ 501485 h 1027173"/>
              <a:gd name="connsiteX12" fmla="*/ 5618 w 1124327"/>
              <a:gd name="connsiteY12" fmla="*/ 1023525 h 1027173"/>
              <a:gd name="connsiteX0" fmla="*/ 1128 w 1119837"/>
              <a:gd name="connsiteY0" fmla="*/ 1023525 h 1026261"/>
              <a:gd name="connsiteX1" fmla="*/ 549155 w 1119837"/>
              <a:gd name="connsiteY1" fmla="*/ 736504 h 1026261"/>
              <a:gd name="connsiteX2" fmla="*/ 858074 w 1119837"/>
              <a:gd name="connsiteY2" fmla="*/ 795953 h 1026261"/>
              <a:gd name="connsiteX3" fmla="*/ 1117566 w 1119837"/>
              <a:gd name="connsiteY3" fmla="*/ 697099 h 1026261"/>
              <a:gd name="connsiteX4" fmla="*/ 1080496 w 1119837"/>
              <a:gd name="connsiteY4" fmla="*/ 425250 h 1026261"/>
              <a:gd name="connsiteX5" fmla="*/ 1092853 w 1119837"/>
              <a:gd name="connsiteY5" fmla="*/ 79262 h 1026261"/>
              <a:gd name="connsiteX6" fmla="*/ 1104111 w 1119837"/>
              <a:gd name="connsiteY6" fmla="*/ 11437 h 1026261"/>
              <a:gd name="connsiteX7" fmla="*/ 985972 w 1119837"/>
              <a:gd name="connsiteY7" fmla="*/ 132672 h 1026261"/>
              <a:gd name="connsiteX8" fmla="*/ 907501 w 1119837"/>
              <a:gd name="connsiteY8" fmla="*/ 351110 h 1026261"/>
              <a:gd name="connsiteX9" fmla="*/ 524442 w 1119837"/>
              <a:gd name="connsiteY9" fmla="*/ 178115 h 1026261"/>
              <a:gd name="connsiteX10" fmla="*/ 672723 w 1119837"/>
              <a:gd name="connsiteY10" fmla="*/ 487034 h 1026261"/>
              <a:gd name="connsiteX11" fmla="*/ 410990 w 1119837"/>
              <a:gd name="connsiteY11" fmla="*/ 536157 h 1026261"/>
              <a:gd name="connsiteX12" fmla="*/ 1128 w 1119837"/>
              <a:gd name="connsiteY12" fmla="*/ 1023525 h 1026261"/>
              <a:gd name="connsiteX0" fmla="*/ 2526 w 924630"/>
              <a:gd name="connsiteY0" fmla="*/ 789485 h 801035"/>
              <a:gd name="connsiteX1" fmla="*/ 353948 w 924630"/>
              <a:gd name="connsiteY1" fmla="*/ 736504 h 801035"/>
              <a:gd name="connsiteX2" fmla="*/ 662867 w 924630"/>
              <a:gd name="connsiteY2" fmla="*/ 795953 h 801035"/>
              <a:gd name="connsiteX3" fmla="*/ 922359 w 924630"/>
              <a:gd name="connsiteY3" fmla="*/ 697099 h 801035"/>
              <a:gd name="connsiteX4" fmla="*/ 885289 w 924630"/>
              <a:gd name="connsiteY4" fmla="*/ 425250 h 801035"/>
              <a:gd name="connsiteX5" fmla="*/ 897646 w 924630"/>
              <a:gd name="connsiteY5" fmla="*/ 79262 h 801035"/>
              <a:gd name="connsiteX6" fmla="*/ 908904 w 924630"/>
              <a:gd name="connsiteY6" fmla="*/ 11437 h 801035"/>
              <a:gd name="connsiteX7" fmla="*/ 790765 w 924630"/>
              <a:gd name="connsiteY7" fmla="*/ 132672 h 801035"/>
              <a:gd name="connsiteX8" fmla="*/ 712294 w 924630"/>
              <a:gd name="connsiteY8" fmla="*/ 351110 h 801035"/>
              <a:gd name="connsiteX9" fmla="*/ 329235 w 924630"/>
              <a:gd name="connsiteY9" fmla="*/ 178115 h 801035"/>
              <a:gd name="connsiteX10" fmla="*/ 477516 w 924630"/>
              <a:gd name="connsiteY10" fmla="*/ 487034 h 801035"/>
              <a:gd name="connsiteX11" fmla="*/ 215783 w 924630"/>
              <a:gd name="connsiteY11" fmla="*/ 536157 h 801035"/>
              <a:gd name="connsiteX12" fmla="*/ 2526 w 924630"/>
              <a:gd name="connsiteY12" fmla="*/ 789485 h 801035"/>
              <a:gd name="connsiteX0" fmla="*/ 2526 w 952449"/>
              <a:gd name="connsiteY0" fmla="*/ 789485 h 797089"/>
              <a:gd name="connsiteX1" fmla="*/ 353948 w 952449"/>
              <a:gd name="connsiteY1" fmla="*/ 736504 h 797089"/>
              <a:gd name="connsiteX2" fmla="*/ 662867 w 952449"/>
              <a:gd name="connsiteY2" fmla="*/ 795953 h 797089"/>
              <a:gd name="connsiteX3" fmla="*/ 922359 w 952449"/>
              <a:gd name="connsiteY3" fmla="*/ 697099 h 797089"/>
              <a:gd name="connsiteX4" fmla="*/ 944271 w 952449"/>
              <a:gd name="connsiteY4" fmla="*/ 425250 h 797089"/>
              <a:gd name="connsiteX5" fmla="*/ 897646 w 952449"/>
              <a:gd name="connsiteY5" fmla="*/ 79262 h 797089"/>
              <a:gd name="connsiteX6" fmla="*/ 908904 w 952449"/>
              <a:gd name="connsiteY6" fmla="*/ 11437 h 797089"/>
              <a:gd name="connsiteX7" fmla="*/ 790765 w 952449"/>
              <a:gd name="connsiteY7" fmla="*/ 132672 h 797089"/>
              <a:gd name="connsiteX8" fmla="*/ 712294 w 952449"/>
              <a:gd name="connsiteY8" fmla="*/ 351110 h 797089"/>
              <a:gd name="connsiteX9" fmla="*/ 329235 w 952449"/>
              <a:gd name="connsiteY9" fmla="*/ 178115 h 797089"/>
              <a:gd name="connsiteX10" fmla="*/ 477516 w 952449"/>
              <a:gd name="connsiteY10" fmla="*/ 487034 h 797089"/>
              <a:gd name="connsiteX11" fmla="*/ 215783 w 952449"/>
              <a:gd name="connsiteY11" fmla="*/ 536157 h 797089"/>
              <a:gd name="connsiteX12" fmla="*/ 2526 w 952449"/>
              <a:gd name="connsiteY12" fmla="*/ 789485 h 79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52449" h="797089">
                <a:moveTo>
                  <a:pt x="2526" y="789485"/>
                </a:moveTo>
                <a:cubicBezTo>
                  <a:pt x="25553" y="822876"/>
                  <a:pt x="243891" y="735426"/>
                  <a:pt x="353948" y="736504"/>
                </a:cubicBezTo>
                <a:cubicBezTo>
                  <a:pt x="464005" y="737582"/>
                  <a:pt x="568132" y="802520"/>
                  <a:pt x="662867" y="795953"/>
                </a:cubicBezTo>
                <a:cubicBezTo>
                  <a:pt x="757602" y="789386"/>
                  <a:pt x="875458" y="758883"/>
                  <a:pt x="922359" y="697099"/>
                </a:cubicBezTo>
                <a:cubicBezTo>
                  <a:pt x="969260" y="635315"/>
                  <a:pt x="948390" y="528223"/>
                  <a:pt x="944271" y="425250"/>
                </a:cubicBezTo>
                <a:cubicBezTo>
                  <a:pt x="940152" y="322277"/>
                  <a:pt x="858516" y="188413"/>
                  <a:pt x="897646" y="79262"/>
                </a:cubicBezTo>
                <a:cubicBezTo>
                  <a:pt x="936776" y="-29889"/>
                  <a:pt x="926717" y="2535"/>
                  <a:pt x="908904" y="11437"/>
                </a:cubicBezTo>
                <a:cubicBezTo>
                  <a:pt x="891091" y="20339"/>
                  <a:pt x="823533" y="76060"/>
                  <a:pt x="790765" y="132672"/>
                </a:cubicBezTo>
                <a:cubicBezTo>
                  <a:pt x="757997" y="189284"/>
                  <a:pt x="789216" y="343536"/>
                  <a:pt x="712294" y="351110"/>
                </a:cubicBezTo>
                <a:cubicBezTo>
                  <a:pt x="635372" y="358684"/>
                  <a:pt x="368365" y="155461"/>
                  <a:pt x="329235" y="178115"/>
                </a:cubicBezTo>
                <a:cubicBezTo>
                  <a:pt x="290105" y="200769"/>
                  <a:pt x="496425" y="427360"/>
                  <a:pt x="477516" y="487034"/>
                </a:cubicBezTo>
                <a:cubicBezTo>
                  <a:pt x="458607" y="546708"/>
                  <a:pt x="312578" y="480552"/>
                  <a:pt x="215783" y="536157"/>
                </a:cubicBezTo>
                <a:cubicBezTo>
                  <a:pt x="118989" y="591763"/>
                  <a:pt x="-20501" y="756094"/>
                  <a:pt x="2526" y="789485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 rot="6721894">
            <a:off x="3563024" y="3566703"/>
            <a:ext cx="545641" cy="484873"/>
          </a:xfrm>
          <a:custGeom>
            <a:avLst/>
            <a:gdLst>
              <a:gd name="connsiteX0" fmla="*/ 1437 w 810975"/>
              <a:gd name="connsiteY0" fmla="*/ 323402 h 706871"/>
              <a:gd name="connsiteX1" fmla="*/ 285642 w 810975"/>
              <a:gd name="connsiteY1" fmla="*/ 619964 h 706871"/>
              <a:gd name="connsiteX2" fmla="*/ 594561 w 810975"/>
              <a:gd name="connsiteY2" fmla="*/ 706461 h 706871"/>
              <a:gd name="connsiteX3" fmla="*/ 804626 w 810975"/>
              <a:gd name="connsiteY3" fmla="*/ 595250 h 706871"/>
              <a:gd name="connsiteX4" fmla="*/ 755199 w 810975"/>
              <a:gd name="connsiteY4" fmla="*/ 360472 h 706871"/>
              <a:gd name="connsiteX5" fmla="*/ 742842 w 810975"/>
              <a:gd name="connsiteY5" fmla="*/ 150407 h 706871"/>
              <a:gd name="connsiteX6" fmla="*/ 730486 w 810975"/>
              <a:gd name="connsiteY6" fmla="*/ 2126 h 706871"/>
              <a:gd name="connsiteX7" fmla="*/ 643988 w 810975"/>
              <a:gd name="connsiteY7" fmla="*/ 261618 h 706871"/>
              <a:gd name="connsiteX8" fmla="*/ 260929 w 810975"/>
              <a:gd name="connsiteY8" fmla="*/ 88623 h 706871"/>
              <a:gd name="connsiteX9" fmla="*/ 409210 w 810975"/>
              <a:gd name="connsiteY9" fmla="*/ 397542 h 706871"/>
              <a:gd name="connsiteX10" fmla="*/ 1437 w 810975"/>
              <a:gd name="connsiteY10" fmla="*/ 323402 h 706871"/>
              <a:gd name="connsiteX0" fmla="*/ 871 w 983403"/>
              <a:gd name="connsiteY0" fmla="*/ 731175 h 737263"/>
              <a:gd name="connsiteX1" fmla="*/ 458070 w 983403"/>
              <a:gd name="connsiteY1" fmla="*/ 619964 h 737263"/>
              <a:gd name="connsiteX2" fmla="*/ 766989 w 983403"/>
              <a:gd name="connsiteY2" fmla="*/ 706461 h 737263"/>
              <a:gd name="connsiteX3" fmla="*/ 977054 w 983403"/>
              <a:gd name="connsiteY3" fmla="*/ 595250 h 737263"/>
              <a:gd name="connsiteX4" fmla="*/ 927627 w 983403"/>
              <a:gd name="connsiteY4" fmla="*/ 360472 h 737263"/>
              <a:gd name="connsiteX5" fmla="*/ 915270 w 983403"/>
              <a:gd name="connsiteY5" fmla="*/ 150407 h 737263"/>
              <a:gd name="connsiteX6" fmla="*/ 902914 w 983403"/>
              <a:gd name="connsiteY6" fmla="*/ 2126 h 737263"/>
              <a:gd name="connsiteX7" fmla="*/ 816416 w 983403"/>
              <a:gd name="connsiteY7" fmla="*/ 261618 h 737263"/>
              <a:gd name="connsiteX8" fmla="*/ 433357 w 983403"/>
              <a:gd name="connsiteY8" fmla="*/ 88623 h 737263"/>
              <a:gd name="connsiteX9" fmla="*/ 581638 w 983403"/>
              <a:gd name="connsiteY9" fmla="*/ 397542 h 737263"/>
              <a:gd name="connsiteX10" fmla="*/ 871 w 983403"/>
              <a:gd name="connsiteY10" fmla="*/ 731175 h 737263"/>
              <a:gd name="connsiteX0" fmla="*/ 4341 w 986873"/>
              <a:gd name="connsiteY0" fmla="*/ 731175 h 734712"/>
              <a:gd name="connsiteX1" fmla="*/ 461540 w 986873"/>
              <a:gd name="connsiteY1" fmla="*/ 619964 h 734712"/>
              <a:gd name="connsiteX2" fmla="*/ 770459 w 986873"/>
              <a:gd name="connsiteY2" fmla="*/ 706461 h 734712"/>
              <a:gd name="connsiteX3" fmla="*/ 980524 w 986873"/>
              <a:gd name="connsiteY3" fmla="*/ 595250 h 734712"/>
              <a:gd name="connsiteX4" fmla="*/ 931097 w 986873"/>
              <a:gd name="connsiteY4" fmla="*/ 360472 h 734712"/>
              <a:gd name="connsiteX5" fmla="*/ 918740 w 986873"/>
              <a:gd name="connsiteY5" fmla="*/ 150407 h 734712"/>
              <a:gd name="connsiteX6" fmla="*/ 906384 w 986873"/>
              <a:gd name="connsiteY6" fmla="*/ 2126 h 734712"/>
              <a:gd name="connsiteX7" fmla="*/ 819886 w 986873"/>
              <a:gd name="connsiteY7" fmla="*/ 261618 h 734712"/>
              <a:gd name="connsiteX8" fmla="*/ 436827 w 986873"/>
              <a:gd name="connsiteY8" fmla="*/ 88623 h 734712"/>
              <a:gd name="connsiteX9" fmla="*/ 585108 w 986873"/>
              <a:gd name="connsiteY9" fmla="*/ 397542 h 734712"/>
              <a:gd name="connsiteX10" fmla="*/ 251475 w 986873"/>
              <a:gd name="connsiteY10" fmla="*/ 459326 h 734712"/>
              <a:gd name="connsiteX11" fmla="*/ 4341 w 986873"/>
              <a:gd name="connsiteY11" fmla="*/ 731175 h 734712"/>
              <a:gd name="connsiteX0" fmla="*/ 4341 w 1004473"/>
              <a:gd name="connsiteY0" fmla="*/ 731109 h 734646"/>
              <a:gd name="connsiteX1" fmla="*/ 461540 w 1004473"/>
              <a:gd name="connsiteY1" fmla="*/ 619898 h 734646"/>
              <a:gd name="connsiteX2" fmla="*/ 770459 w 1004473"/>
              <a:gd name="connsiteY2" fmla="*/ 706395 h 734646"/>
              <a:gd name="connsiteX3" fmla="*/ 980524 w 1004473"/>
              <a:gd name="connsiteY3" fmla="*/ 595184 h 734646"/>
              <a:gd name="connsiteX4" fmla="*/ 992881 w 1004473"/>
              <a:gd name="connsiteY4" fmla="*/ 335692 h 734646"/>
              <a:gd name="connsiteX5" fmla="*/ 918740 w 1004473"/>
              <a:gd name="connsiteY5" fmla="*/ 150341 h 734646"/>
              <a:gd name="connsiteX6" fmla="*/ 906384 w 1004473"/>
              <a:gd name="connsiteY6" fmla="*/ 2060 h 734646"/>
              <a:gd name="connsiteX7" fmla="*/ 819886 w 1004473"/>
              <a:gd name="connsiteY7" fmla="*/ 261552 h 734646"/>
              <a:gd name="connsiteX8" fmla="*/ 436827 w 1004473"/>
              <a:gd name="connsiteY8" fmla="*/ 88557 h 734646"/>
              <a:gd name="connsiteX9" fmla="*/ 585108 w 1004473"/>
              <a:gd name="connsiteY9" fmla="*/ 397476 h 734646"/>
              <a:gd name="connsiteX10" fmla="*/ 251475 w 1004473"/>
              <a:gd name="connsiteY10" fmla="*/ 459260 h 734646"/>
              <a:gd name="connsiteX11" fmla="*/ 4341 w 1004473"/>
              <a:gd name="connsiteY11" fmla="*/ 731109 h 734646"/>
              <a:gd name="connsiteX0" fmla="*/ 4341 w 1228373"/>
              <a:gd name="connsiteY0" fmla="*/ 1057560 h 1061097"/>
              <a:gd name="connsiteX1" fmla="*/ 461540 w 1228373"/>
              <a:gd name="connsiteY1" fmla="*/ 946349 h 1061097"/>
              <a:gd name="connsiteX2" fmla="*/ 770459 w 1228373"/>
              <a:gd name="connsiteY2" fmla="*/ 1032846 h 1061097"/>
              <a:gd name="connsiteX3" fmla="*/ 980524 w 1228373"/>
              <a:gd name="connsiteY3" fmla="*/ 921635 h 1061097"/>
              <a:gd name="connsiteX4" fmla="*/ 992881 w 1228373"/>
              <a:gd name="connsiteY4" fmla="*/ 662143 h 1061097"/>
              <a:gd name="connsiteX5" fmla="*/ 1227659 w 1228373"/>
              <a:gd name="connsiteY5" fmla="*/ 7235 h 1061097"/>
              <a:gd name="connsiteX6" fmla="*/ 906384 w 1228373"/>
              <a:gd name="connsiteY6" fmla="*/ 328511 h 1061097"/>
              <a:gd name="connsiteX7" fmla="*/ 819886 w 1228373"/>
              <a:gd name="connsiteY7" fmla="*/ 588003 h 1061097"/>
              <a:gd name="connsiteX8" fmla="*/ 436827 w 1228373"/>
              <a:gd name="connsiteY8" fmla="*/ 415008 h 1061097"/>
              <a:gd name="connsiteX9" fmla="*/ 585108 w 1228373"/>
              <a:gd name="connsiteY9" fmla="*/ 723927 h 1061097"/>
              <a:gd name="connsiteX10" fmla="*/ 251475 w 1228373"/>
              <a:gd name="connsiteY10" fmla="*/ 785711 h 1061097"/>
              <a:gd name="connsiteX11" fmla="*/ 4341 w 1228373"/>
              <a:gd name="connsiteY11" fmla="*/ 1057560 h 1061097"/>
              <a:gd name="connsiteX0" fmla="*/ 4341 w 1230567"/>
              <a:gd name="connsiteY0" fmla="*/ 1072495 h 1076032"/>
              <a:gd name="connsiteX1" fmla="*/ 461540 w 1230567"/>
              <a:gd name="connsiteY1" fmla="*/ 961284 h 1076032"/>
              <a:gd name="connsiteX2" fmla="*/ 770459 w 1230567"/>
              <a:gd name="connsiteY2" fmla="*/ 1047781 h 1076032"/>
              <a:gd name="connsiteX3" fmla="*/ 980524 w 1230567"/>
              <a:gd name="connsiteY3" fmla="*/ 936570 h 1076032"/>
              <a:gd name="connsiteX4" fmla="*/ 992881 w 1230567"/>
              <a:gd name="connsiteY4" fmla="*/ 677078 h 1076032"/>
              <a:gd name="connsiteX5" fmla="*/ 1227659 w 1230567"/>
              <a:gd name="connsiteY5" fmla="*/ 22170 h 1076032"/>
              <a:gd name="connsiteX6" fmla="*/ 807530 w 1230567"/>
              <a:gd name="connsiteY6" fmla="*/ 195165 h 1076032"/>
              <a:gd name="connsiteX7" fmla="*/ 819886 w 1230567"/>
              <a:gd name="connsiteY7" fmla="*/ 602938 h 1076032"/>
              <a:gd name="connsiteX8" fmla="*/ 436827 w 1230567"/>
              <a:gd name="connsiteY8" fmla="*/ 429943 h 1076032"/>
              <a:gd name="connsiteX9" fmla="*/ 585108 w 1230567"/>
              <a:gd name="connsiteY9" fmla="*/ 738862 h 1076032"/>
              <a:gd name="connsiteX10" fmla="*/ 251475 w 1230567"/>
              <a:gd name="connsiteY10" fmla="*/ 800646 h 1076032"/>
              <a:gd name="connsiteX11" fmla="*/ 4341 w 1230567"/>
              <a:gd name="connsiteY11" fmla="*/ 1072495 h 1076032"/>
              <a:gd name="connsiteX0" fmla="*/ 4341 w 1231061"/>
              <a:gd name="connsiteY0" fmla="*/ 1053601 h 1057138"/>
              <a:gd name="connsiteX1" fmla="*/ 461540 w 1231061"/>
              <a:gd name="connsiteY1" fmla="*/ 942390 h 1057138"/>
              <a:gd name="connsiteX2" fmla="*/ 770459 w 1231061"/>
              <a:gd name="connsiteY2" fmla="*/ 1028887 h 1057138"/>
              <a:gd name="connsiteX3" fmla="*/ 980524 w 1231061"/>
              <a:gd name="connsiteY3" fmla="*/ 917676 h 1057138"/>
              <a:gd name="connsiteX4" fmla="*/ 992881 w 1231061"/>
              <a:gd name="connsiteY4" fmla="*/ 658184 h 1057138"/>
              <a:gd name="connsiteX5" fmla="*/ 1005238 w 1231061"/>
              <a:gd name="connsiteY5" fmla="*/ 312196 h 1057138"/>
              <a:gd name="connsiteX6" fmla="*/ 1227659 w 1231061"/>
              <a:gd name="connsiteY6" fmla="*/ 3276 h 1057138"/>
              <a:gd name="connsiteX7" fmla="*/ 807530 w 1231061"/>
              <a:gd name="connsiteY7" fmla="*/ 176271 h 1057138"/>
              <a:gd name="connsiteX8" fmla="*/ 819886 w 1231061"/>
              <a:gd name="connsiteY8" fmla="*/ 584044 h 1057138"/>
              <a:gd name="connsiteX9" fmla="*/ 436827 w 1231061"/>
              <a:gd name="connsiteY9" fmla="*/ 411049 h 1057138"/>
              <a:gd name="connsiteX10" fmla="*/ 585108 w 1231061"/>
              <a:gd name="connsiteY10" fmla="*/ 719968 h 1057138"/>
              <a:gd name="connsiteX11" fmla="*/ 251475 w 1231061"/>
              <a:gd name="connsiteY11" fmla="*/ 781752 h 1057138"/>
              <a:gd name="connsiteX12" fmla="*/ 4341 w 1231061"/>
              <a:gd name="connsiteY12" fmla="*/ 1053601 h 1057138"/>
              <a:gd name="connsiteX0" fmla="*/ 4341 w 1231061"/>
              <a:gd name="connsiteY0" fmla="*/ 1053601 h 1057138"/>
              <a:gd name="connsiteX1" fmla="*/ 461540 w 1231061"/>
              <a:gd name="connsiteY1" fmla="*/ 942390 h 1057138"/>
              <a:gd name="connsiteX2" fmla="*/ 770459 w 1231061"/>
              <a:gd name="connsiteY2" fmla="*/ 1028887 h 1057138"/>
              <a:gd name="connsiteX3" fmla="*/ 1029951 w 1231061"/>
              <a:gd name="connsiteY3" fmla="*/ 930033 h 1057138"/>
              <a:gd name="connsiteX4" fmla="*/ 992881 w 1231061"/>
              <a:gd name="connsiteY4" fmla="*/ 658184 h 1057138"/>
              <a:gd name="connsiteX5" fmla="*/ 1005238 w 1231061"/>
              <a:gd name="connsiteY5" fmla="*/ 312196 h 1057138"/>
              <a:gd name="connsiteX6" fmla="*/ 1227659 w 1231061"/>
              <a:gd name="connsiteY6" fmla="*/ 3276 h 1057138"/>
              <a:gd name="connsiteX7" fmla="*/ 807530 w 1231061"/>
              <a:gd name="connsiteY7" fmla="*/ 176271 h 1057138"/>
              <a:gd name="connsiteX8" fmla="*/ 819886 w 1231061"/>
              <a:gd name="connsiteY8" fmla="*/ 584044 h 1057138"/>
              <a:gd name="connsiteX9" fmla="*/ 436827 w 1231061"/>
              <a:gd name="connsiteY9" fmla="*/ 411049 h 1057138"/>
              <a:gd name="connsiteX10" fmla="*/ 585108 w 1231061"/>
              <a:gd name="connsiteY10" fmla="*/ 719968 h 1057138"/>
              <a:gd name="connsiteX11" fmla="*/ 251475 w 1231061"/>
              <a:gd name="connsiteY11" fmla="*/ 781752 h 1057138"/>
              <a:gd name="connsiteX12" fmla="*/ 4341 w 1231061"/>
              <a:gd name="connsiteY12" fmla="*/ 1053601 h 1057138"/>
              <a:gd name="connsiteX0" fmla="*/ 4341 w 1231061"/>
              <a:gd name="connsiteY0" fmla="*/ 1053601 h 1057138"/>
              <a:gd name="connsiteX1" fmla="*/ 461540 w 1231061"/>
              <a:gd name="connsiteY1" fmla="*/ 942390 h 1057138"/>
              <a:gd name="connsiteX2" fmla="*/ 770459 w 1231061"/>
              <a:gd name="connsiteY2" fmla="*/ 1028887 h 1057138"/>
              <a:gd name="connsiteX3" fmla="*/ 1029951 w 1231061"/>
              <a:gd name="connsiteY3" fmla="*/ 930033 h 1057138"/>
              <a:gd name="connsiteX4" fmla="*/ 992881 w 1231061"/>
              <a:gd name="connsiteY4" fmla="*/ 658184 h 1057138"/>
              <a:gd name="connsiteX5" fmla="*/ 1005238 w 1231061"/>
              <a:gd name="connsiteY5" fmla="*/ 312196 h 1057138"/>
              <a:gd name="connsiteX6" fmla="*/ 1227659 w 1231061"/>
              <a:gd name="connsiteY6" fmla="*/ 3276 h 1057138"/>
              <a:gd name="connsiteX7" fmla="*/ 807530 w 1231061"/>
              <a:gd name="connsiteY7" fmla="*/ 176271 h 1057138"/>
              <a:gd name="connsiteX8" fmla="*/ 819886 w 1231061"/>
              <a:gd name="connsiteY8" fmla="*/ 584044 h 1057138"/>
              <a:gd name="connsiteX9" fmla="*/ 436827 w 1231061"/>
              <a:gd name="connsiteY9" fmla="*/ 411049 h 1057138"/>
              <a:gd name="connsiteX10" fmla="*/ 585108 w 1231061"/>
              <a:gd name="connsiteY10" fmla="*/ 719968 h 1057138"/>
              <a:gd name="connsiteX11" fmla="*/ 251475 w 1231061"/>
              <a:gd name="connsiteY11" fmla="*/ 781752 h 1057138"/>
              <a:gd name="connsiteX12" fmla="*/ 4341 w 1231061"/>
              <a:gd name="connsiteY12" fmla="*/ 1053601 h 1057138"/>
              <a:gd name="connsiteX0" fmla="*/ 4341 w 1088125"/>
              <a:gd name="connsiteY0" fmla="*/ 1029559 h 1033096"/>
              <a:gd name="connsiteX1" fmla="*/ 461540 w 1088125"/>
              <a:gd name="connsiteY1" fmla="*/ 918348 h 1033096"/>
              <a:gd name="connsiteX2" fmla="*/ 770459 w 1088125"/>
              <a:gd name="connsiteY2" fmla="*/ 1004845 h 1033096"/>
              <a:gd name="connsiteX3" fmla="*/ 1029951 w 1088125"/>
              <a:gd name="connsiteY3" fmla="*/ 905991 h 1033096"/>
              <a:gd name="connsiteX4" fmla="*/ 992881 w 1088125"/>
              <a:gd name="connsiteY4" fmla="*/ 634142 h 1033096"/>
              <a:gd name="connsiteX5" fmla="*/ 1005238 w 1088125"/>
              <a:gd name="connsiteY5" fmla="*/ 288154 h 1033096"/>
              <a:gd name="connsiteX6" fmla="*/ 1079377 w 1088125"/>
              <a:gd name="connsiteY6" fmla="*/ 3947 h 1033096"/>
              <a:gd name="connsiteX7" fmla="*/ 807530 w 1088125"/>
              <a:gd name="connsiteY7" fmla="*/ 152229 h 1033096"/>
              <a:gd name="connsiteX8" fmla="*/ 819886 w 1088125"/>
              <a:gd name="connsiteY8" fmla="*/ 560002 h 1033096"/>
              <a:gd name="connsiteX9" fmla="*/ 436827 w 1088125"/>
              <a:gd name="connsiteY9" fmla="*/ 387007 h 1033096"/>
              <a:gd name="connsiteX10" fmla="*/ 585108 w 1088125"/>
              <a:gd name="connsiteY10" fmla="*/ 695926 h 1033096"/>
              <a:gd name="connsiteX11" fmla="*/ 251475 w 1088125"/>
              <a:gd name="connsiteY11" fmla="*/ 757710 h 1033096"/>
              <a:gd name="connsiteX12" fmla="*/ 4341 w 1088125"/>
              <a:gd name="connsiteY12" fmla="*/ 1029559 h 1033096"/>
              <a:gd name="connsiteX0" fmla="*/ 4341 w 1161067"/>
              <a:gd name="connsiteY0" fmla="*/ 1176127 h 1179664"/>
              <a:gd name="connsiteX1" fmla="*/ 461540 w 1161067"/>
              <a:gd name="connsiteY1" fmla="*/ 1064916 h 1179664"/>
              <a:gd name="connsiteX2" fmla="*/ 770459 w 1161067"/>
              <a:gd name="connsiteY2" fmla="*/ 1151413 h 1179664"/>
              <a:gd name="connsiteX3" fmla="*/ 1029951 w 1161067"/>
              <a:gd name="connsiteY3" fmla="*/ 1052559 h 1179664"/>
              <a:gd name="connsiteX4" fmla="*/ 992881 w 1161067"/>
              <a:gd name="connsiteY4" fmla="*/ 780710 h 1179664"/>
              <a:gd name="connsiteX5" fmla="*/ 1005238 w 1161067"/>
              <a:gd name="connsiteY5" fmla="*/ 434722 h 1179664"/>
              <a:gd name="connsiteX6" fmla="*/ 1156231 w 1161067"/>
              <a:gd name="connsiteY6" fmla="*/ 1753 h 1179664"/>
              <a:gd name="connsiteX7" fmla="*/ 807530 w 1161067"/>
              <a:gd name="connsiteY7" fmla="*/ 298797 h 1179664"/>
              <a:gd name="connsiteX8" fmla="*/ 819886 w 1161067"/>
              <a:gd name="connsiteY8" fmla="*/ 706570 h 1179664"/>
              <a:gd name="connsiteX9" fmla="*/ 436827 w 1161067"/>
              <a:gd name="connsiteY9" fmla="*/ 533575 h 1179664"/>
              <a:gd name="connsiteX10" fmla="*/ 585108 w 1161067"/>
              <a:gd name="connsiteY10" fmla="*/ 842494 h 1179664"/>
              <a:gd name="connsiteX11" fmla="*/ 251475 w 1161067"/>
              <a:gd name="connsiteY11" fmla="*/ 904278 h 1179664"/>
              <a:gd name="connsiteX12" fmla="*/ 4341 w 1161067"/>
              <a:gd name="connsiteY12" fmla="*/ 1176127 h 1179664"/>
              <a:gd name="connsiteX0" fmla="*/ 4341 w 1161067"/>
              <a:gd name="connsiteY0" fmla="*/ 1176127 h 1181662"/>
              <a:gd name="connsiteX1" fmla="*/ 461540 w 1161067"/>
              <a:gd name="connsiteY1" fmla="*/ 1091964 h 1181662"/>
              <a:gd name="connsiteX2" fmla="*/ 770459 w 1161067"/>
              <a:gd name="connsiteY2" fmla="*/ 1151413 h 1181662"/>
              <a:gd name="connsiteX3" fmla="*/ 1029951 w 1161067"/>
              <a:gd name="connsiteY3" fmla="*/ 1052559 h 1181662"/>
              <a:gd name="connsiteX4" fmla="*/ 992881 w 1161067"/>
              <a:gd name="connsiteY4" fmla="*/ 780710 h 1181662"/>
              <a:gd name="connsiteX5" fmla="*/ 1005238 w 1161067"/>
              <a:gd name="connsiteY5" fmla="*/ 434722 h 1181662"/>
              <a:gd name="connsiteX6" fmla="*/ 1156231 w 1161067"/>
              <a:gd name="connsiteY6" fmla="*/ 1753 h 1181662"/>
              <a:gd name="connsiteX7" fmla="*/ 807530 w 1161067"/>
              <a:gd name="connsiteY7" fmla="*/ 298797 h 1181662"/>
              <a:gd name="connsiteX8" fmla="*/ 819886 w 1161067"/>
              <a:gd name="connsiteY8" fmla="*/ 706570 h 1181662"/>
              <a:gd name="connsiteX9" fmla="*/ 436827 w 1161067"/>
              <a:gd name="connsiteY9" fmla="*/ 533575 h 1181662"/>
              <a:gd name="connsiteX10" fmla="*/ 585108 w 1161067"/>
              <a:gd name="connsiteY10" fmla="*/ 842494 h 1181662"/>
              <a:gd name="connsiteX11" fmla="*/ 251475 w 1161067"/>
              <a:gd name="connsiteY11" fmla="*/ 904278 h 1181662"/>
              <a:gd name="connsiteX12" fmla="*/ 4341 w 1161067"/>
              <a:gd name="connsiteY12" fmla="*/ 1176127 h 1181662"/>
              <a:gd name="connsiteX0" fmla="*/ 19869 w 1176595"/>
              <a:gd name="connsiteY0" fmla="*/ 1176127 h 1188476"/>
              <a:gd name="connsiteX1" fmla="*/ 477068 w 1176595"/>
              <a:gd name="connsiteY1" fmla="*/ 1091964 h 1188476"/>
              <a:gd name="connsiteX2" fmla="*/ 785987 w 1176595"/>
              <a:gd name="connsiteY2" fmla="*/ 1151413 h 1188476"/>
              <a:gd name="connsiteX3" fmla="*/ 1045479 w 1176595"/>
              <a:gd name="connsiteY3" fmla="*/ 1052559 h 1188476"/>
              <a:gd name="connsiteX4" fmla="*/ 1008409 w 1176595"/>
              <a:gd name="connsiteY4" fmla="*/ 780710 h 1188476"/>
              <a:gd name="connsiteX5" fmla="*/ 1020766 w 1176595"/>
              <a:gd name="connsiteY5" fmla="*/ 434722 h 1188476"/>
              <a:gd name="connsiteX6" fmla="*/ 1171759 w 1176595"/>
              <a:gd name="connsiteY6" fmla="*/ 1753 h 1188476"/>
              <a:gd name="connsiteX7" fmla="*/ 823058 w 1176595"/>
              <a:gd name="connsiteY7" fmla="*/ 298797 h 1188476"/>
              <a:gd name="connsiteX8" fmla="*/ 835414 w 1176595"/>
              <a:gd name="connsiteY8" fmla="*/ 706570 h 1188476"/>
              <a:gd name="connsiteX9" fmla="*/ 452355 w 1176595"/>
              <a:gd name="connsiteY9" fmla="*/ 533575 h 1188476"/>
              <a:gd name="connsiteX10" fmla="*/ 600636 w 1176595"/>
              <a:gd name="connsiteY10" fmla="*/ 842494 h 1188476"/>
              <a:gd name="connsiteX11" fmla="*/ 134255 w 1176595"/>
              <a:gd name="connsiteY11" fmla="*/ 775802 h 1188476"/>
              <a:gd name="connsiteX12" fmla="*/ 19869 w 1176595"/>
              <a:gd name="connsiteY12" fmla="*/ 1176127 h 1188476"/>
              <a:gd name="connsiteX0" fmla="*/ 11703 w 1259257"/>
              <a:gd name="connsiteY0" fmla="*/ 1378985 h 1385142"/>
              <a:gd name="connsiteX1" fmla="*/ 559730 w 1259257"/>
              <a:gd name="connsiteY1" fmla="*/ 1091964 h 1385142"/>
              <a:gd name="connsiteX2" fmla="*/ 868649 w 1259257"/>
              <a:gd name="connsiteY2" fmla="*/ 1151413 h 1385142"/>
              <a:gd name="connsiteX3" fmla="*/ 1128141 w 1259257"/>
              <a:gd name="connsiteY3" fmla="*/ 1052559 h 1385142"/>
              <a:gd name="connsiteX4" fmla="*/ 1091071 w 1259257"/>
              <a:gd name="connsiteY4" fmla="*/ 780710 h 1385142"/>
              <a:gd name="connsiteX5" fmla="*/ 1103428 w 1259257"/>
              <a:gd name="connsiteY5" fmla="*/ 434722 h 1385142"/>
              <a:gd name="connsiteX6" fmla="*/ 1254421 w 1259257"/>
              <a:gd name="connsiteY6" fmla="*/ 1753 h 1385142"/>
              <a:gd name="connsiteX7" fmla="*/ 905720 w 1259257"/>
              <a:gd name="connsiteY7" fmla="*/ 298797 h 1385142"/>
              <a:gd name="connsiteX8" fmla="*/ 918076 w 1259257"/>
              <a:gd name="connsiteY8" fmla="*/ 706570 h 1385142"/>
              <a:gd name="connsiteX9" fmla="*/ 535017 w 1259257"/>
              <a:gd name="connsiteY9" fmla="*/ 533575 h 1385142"/>
              <a:gd name="connsiteX10" fmla="*/ 683298 w 1259257"/>
              <a:gd name="connsiteY10" fmla="*/ 842494 h 1385142"/>
              <a:gd name="connsiteX11" fmla="*/ 216917 w 1259257"/>
              <a:gd name="connsiteY11" fmla="*/ 775802 h 1385142"/>
              <a:gd name="connsiteX12" fmla="*/ 11703 w 1259257"/>
              <a:gd name="connsiteY12" fmla="*/ 1378985 h 1385142"/>
              <a:gd name="connsiteX0" fmla="*/ 5618 w 1253172"/>
              <a:gd name="connsiteY0" fmla="*/ 1378985 h 1382633"/>
              <a:gd name="connsiteX1" fmla="*/ 553645 w 1253172"/>
              <a:gd name="connsiteY1" fmla="*/ 1091964 h 1382633"/>
              <a:gd name="connsiteX2" fmla="*/ 862564 w 1253172"/>
              <a:gd name="connsiteY2" fmla="*/ 1151413 h 1382633"/>
              <a:gd name="connsiteX3" fmla="*/ 1122056 w 1253172"/>
              <a:gd name="connsiteY3" fmla="*/ 1052559 h 1382633"/>
              <a:gd name="connsiteX4" fmla="*/ 1084986 w 1253172"/>
              <a:gd name="connsiteY4" fmla="*/ 780710 h 1382633"/>
              <a:gd name="connsiteX5" fmla="*/ 1097343 w 1253172"/>
              <a:gd name="connsiteY5" fmla="*/ 434722 h 1382633"/>
              <a:gd name="connsiteX6" fmla="*/ 1248336 w 1253172"/>
              <a:gd name="connsiteY6" fmla="*/ 1753 h 1382633"/>
              <a:gd name="connsiteX7" fmla="*/ 899635 w 1253172"/>
              <a:gd name="connsiteY7" fmla="*/ 298797 h 1382633"/>
              <a:gd name="connsiteX8" fmla="*/ 911991 w 1253172"/>
              <a:gd name="connsiteY8" fmla="*/ 706570 h 1382633"/>
              <a:gd name="connsiteX9" fmla="*/ 528932 w 1253172"/>
              <a:gd name="connsiteY9" fmla="*/ 533575 h 1382633"/>
              <a:gd name="connsiteX10" fmla="*/ 677213 w 1253172"/>
              <a:gd name="connsiteY10" fmla="*/ 842494 h 1382633"/>
              <a:gd name="connsiteX11" fmla="*/ 287686 w 1253172"/>
              <a:gd name="connsiteY11" fmla="*/ 856945 h 1382633"/>
              <a:gd name="connsiteX12" fmla="*/ 5618 w 1253172"/>
              <a:gd name="connsiteY12" fmla="*/ 1378985 h 1382633"/>
              <a:gd name="connsiteX0" fmla="*/ 5618 w 1130348"/>
              <a:gd name="connsiteY0" fmla="*/ 1097068 h 1100716"/>
              <a:gd name="connsiteX1" fmla="*/ 553645 w 1130348"/>
              <a:gd name="connsiteY1" fmla="*/ 810047 h 1100716"/>
              <a:gd name="connsiteX2" fmla="*/ 862564 w 1130348"/>
              <a:gd name="connsiteY2" fmla="*/ 869496 h 1100716"/>
              <a:gd name="connsiteX3" fmla="*/ 1122056 w 1130348"/>
              <a:gd name="connsiteY3" fmla="*/ 770642 h 1100716"/>
              <a:gd name="connsiteX4" fmla="*/ 1084986 w 1130348"/>
              <a:gd name="connsiteY4" fmla="*/ 498793 h 1100716"/>
              <a:gd name="connsiteX5" fmla="*/ 1097343 w 1130348"/>
              <a:gd name="connsiteY5" fmla="*/ 152805 h 1100716"/>
              <a:gd name="connsiteX6" fmla="*/ 1108601 w 1130348"/>
              <a:gd name="connsiteY6" fmla="*/ 84980 h 1100716"/>
              <a:gd name="connsiteX7" fmla="*/ 899635 w 1130348"/>
              <a:gd name="connsiteY7" fmla="*/ 16880 h 1100716"/>
              <a:gd name="connsiteX8" fmla="*/ 911991 w 1130348"/>
              <a:gd name="connsiteY8" fmla="*/ 424653 h 1100716"/>
              <a:gd name="connsiteX9" fmla="*/ 528932 w 1130348"/>
              <a:gd name="connsiteY9" fmla="*/ 251658 h 1100716"/>
              <a:gd name="connsiteX10" fmla="*/ 677213 w 1130348"/>
              <a:gd name="connsiteY10" fmla="*/ 560577 h 1100716"/>
              <a:gd name="connsiteX11" fmla="*/ 287686 w 1130348"/>
              <a:gd name="connsiteY11" fmla="*/ 575028 h 1100716"/>
              <a:gd name="connsiteX12" fmla="*/ 5618 w 1130348"/>
              <a:gd name="connsiteY12" fmla="*/ 1097068 h 1100716"/>
              <a:gd name="connsiteX0" fmla="*/ 5618 w 1124327"/>
              <a:gd name="connsiteY0" fmla="*/ 1023525 h 1027173"/>
              <a:gd name="connsiteX1" fmla="*/ 553645 w 1124327"/>
              <a:gd name="connsiteY1" fmla="*/ 736504 h 1027173"/>
              <a:gd name="connsiteX2" fmla="*/ 862564 w 1124327"/>
              <a:gd name="connsiteY2" fmla="*/ 795953 h 1027173"/>
              <a:gd name="connsiteX3" fmla="*/ 1122056 w 1124327"/>
              <a:gd name="connsiteY3" fmla="*/ 697099 h 1027173"/>
              <a:gd name="connsiteX4" fmla="*/ 1084986 w 1124327"/>
              <a:gd name="connsiteY4" fmla="*/ 425250 h 1027173"/>
              <a:gd name="connsiteX5" fmla="*/ 1097343 w 1124327"/>
              <a:gd name="connsiteY5" fmla="*/ 79262 h 1027173"/>
              <a:gd name="connsiteX6" fmla="*/ 1108601 w 1124327"/>
              <a:gd name="connsiteY6" fmla="*/ 11437 h 1027173"/>
              <a:gd name="connsiteX7" fmla="*/ 990462 w 1124327"/>
              <a:gd name="connsiteY7" fmla="*/ 132672 h 1027173"/>
              <a:gd name="connsiteX8" fmla="*/ 911991 w 1124327"/>
              <a:gd name="connsiteY8" fmla="*/ 351110 h 1027173"/>
              <a:gd name="connsiteX9" fmla="*/ 528932 w 1124327"/>
              <a:gd name="connsiteY9" fmla="*/ 178115 h 1027173"/>
              <a:gd name="connsiteX10" fmla="*/ 677213 w 1124327"/>
              <a:gd name="connsiteY10" fmla="*/ 487034 h 1027173"/>
              <a:gd name="connsiteX11" fmla="*/ 287686 w 1124327"/>
              <a:gd name="connsiteY11" fmla="*/ 501485 h 1027173"/>
              <a:gd name="connsiteX12" fmla="*/ 5618 w 1124327"/>
              <a:gd name="connsiteY12" fmla="*/ 1023525 h 1027173"/>
              <a:gd name="connsiteX0" fmla="*/ 1128 w 1119837"/>
              <a:gd name="connsiteY0" fmla="*/ 1023525 h 1026261"/>
              <a:gd name="connsiteX1" fmla="*/ 549155 w 1119837"/>
              <a:gd name="connsiteY1" fmla="*/ 736504 h 1026261"/>
              <a:gd name="connsiteX2" fmla="*/ 858074 w 1119837"/>
              <a:gd name="connsiteY2" fmla="*/ 795953 h 1026261"/>
              <a:gd name="connsiteX3" fmla="*/ 1117566 w 1119837"/>
              <a:gd name="connsiteY3" fmla="*/ 697099 h 1026261"/>
              <a:gd name="connsiteX4" fmla="*/ 1080496 w 1119837"/>
              <a:gd name="connsiteY4" fmla="*/ 425250 h 1026261"/>
              <a:gd name="connsiteX5" fmla="*/ 1092853 w 1119837"/>
              <a:gd name="connsiteY5" fmla="*/ 79262 h 1026261"/>
              <a:gd name="connsiteX6" fmla="*/ 1104111 w 1119837"/>
              <a:gd name="connsiteY6" fmla="*/ 11437 h 1026261"/>
              <a:gd name="connsiteX7" fmla="*/ 985972 w 1119837"/>
              <a:gd name="connsiteY7" fmla="*/ 132672 h 1026261"/>
              <a:gd name="connsiteX8" fmla="*/ 907501 w 1119837"/>
              <a:gd name="connsiteY8" fmla="*/ 351110 h 1026261"/>
              <a:gd name="connsiteX9" fmla="*/ 524442 w 1119837"/>
              <a:gd name="connsiteY9" fmla="*/ 178115 h 1026261"/>
              <a:gd name="connsiteX10" fmla="*/ 672723 w 1119837"/>
              <a:gd name="connsiteY10" fmla="*/ 487034 h 1026261"/>
              <a:gd name="connsiteX11" fmla="*/ 410990 w 1119837"/>
              <a:gd name="connsiteY11" fmla="*/ 536157 h 1026261"/>
              <a:gd name="connsiteX12" fmla="*/ 1128 w 1119837"/>
              <a:gd name="connsiteY12" fmla="*/ 1023525 h 1026261"/>
              <a:gd name="connsiteX0" fmla="*/ 2526 w 924630"/>
              <a:gd name="connsiteY0" fmla="*/ 789485 h 801035"/>
              <a:gd name="connsiteX1" fmla="*/ 353948 w 924630"/>
              <a:gd name="connsiteY1" fmla="*/ 736504 h 801035"/>
              <a:gd name="connsiteX2" fmla="*/ 662867 w 924630"/>
              <a:gd name="connsiteY2" fmla="*/ 795953 h 801035"/>
              <a:gd name="connsiteX3" fmla="*/ 922359 w 924630"/>
              <a:gd name="connsiteY3" fmla="*/ 697099 h 801035"/>
              <a:gd name="connsiteX4" fmla="*/ 885289 w 924630"/>
              <a:gd name="connsiteY4" fmla="*/ 425250 h 801035"/>
              <a:gd name="connsiteX5" fmla="*/ 897646 w 924630"/>
              <a:gd name="connsiteY5" fmla="*/ 79262 h 801035"/>
              <a:gd name="connsiteX6" fmla="*/ 908904 w 924630"/>
              <a:gd name="connsiteY6" fmla="*/ 11437 h 801035"/>
              <a:gd name="connsiteX7" fmla="*/ 790765 w 924630"/>
              <a:gd name="connsiteY7" fmla="*/ 132672 h 801035"/>
              <a:gd name="connsiteX8" fmla="*/ 712294 w 924630"/>
              <a:gd name="connsiteY8" fmla="*/ 351110 h 801035"/>
              <a:gd name="connsiteX9" fmla="*/ 329235 w 924630"/>
              <a:gd name="connsiteY9" fmla="*/ 178115 h 801035"/>
              <a:gd name="connsiteX10" fmla="*/ 477516 w 924630"/>
              <a:gd name="connsiteY10" fmla="*/ 487034 h 801035"/>
              <a:gd name="connsiteX11" fmla="*/ 215783 w 924630"/>
              <a:gd name="connsiteY11" fmla="*/ 536157 h 801035"/>
              <a:gd name="connsiteX12" fmla="*/ 2526 w 924630"/>
              <a:gd name="connsiteY12" fmla="*/ 789485 h 801035"/>
              <a:gd name="connsiteX0" fmla="*/ 2526 w 952449"/>
              <a:gd name="connsiteY0" fmla="*/ 789485 h 797089"/>
              <a:gd name="connsiteX1" fmla="*/ 353948 w 952449"/>
              <a:gd name="connsiteY1" fmla="*/ 736504 h 797089"/>
              <a:gd name="connsiteX2" fmla="*/ 662867 w 952449"/>
              <a:gd name="connsiteY2" fmla="*/ 795953 h 797089"/>
              <a:gd name="connsiteX3" fmla="*/ 922359 w 952449"/>
              <a:gd name="connsiteY3" fmla="*/ 697099 h 797089"/>
              <a:gd name="connsiteX4" fmla="*/ 944271 w 952449"/>
              <a:gd name="connsiteY4" fmla="*/ 425250 h 797089"/>
              <a:gd name="connsiteX5" fmla="*/ 897646 w 952449"/>
              <a:gd name="connsiteY5" fmla="*/ 79262 h 797089"/>
              <a:gd name="connsiteX6" fmla="*/ 908904 w 952449"/>
              <a:gd name="connsiteY6" fmla="*/ 11437 h 797089"/>
              <a:gd name="connsiteX7" fmla="*/ 790765 w 952449"/>
              <a:gd name="connsiteY7" fmla="*/ 132672 h 797089"/>
              <a:gd name="connsiteX8" fmla="*/ 712294 w 952449"/>
              <a:gd name="connsiteY8" fmla="*/ 351110 h 797089"/>
              <a:gd name="connsiteX9" fmla="*/ 329235 w 952449"/>
              <a:gd name="connsiteY9" fmla="*/ 178115 h 797089"/>
              <a:gd name="connsiteX10" fmla="*/ 477516 w 952449"/>
              <a:gd name="connsiteY10" fmla="*/ 487034 h 797089"/>
              <a:gd name="connsiteX11" fmla="*/ 215783 w 952449"/>
              <a:gd name="connsiteY11" fmla="*/ 536157 h 797089"/>
              <a:gd name="connsiteX12" fmla="*/ 2526 w 952449"/>
              <a:gd name="connsiteY12" fmla="*/ 789485 h 79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52449" h="797089">
                <a:moveTo>
                  <a:pt x="2526" y="789485"/>
                </a:moveTo>
                <a:cubicBezTo>
                  <a:pt x="25553" y="822876"/>
                  <a:pt x="243891" y="735426"/>
                  <a:pt x="353948" y="736504"/>
                </a:cubicBezTo>
                <a:cubicBezTo>
                  <a:pt x="464005" y="737582"/>
                  <a:pt x="568132" y="802520"/>
                  <a:pt x="662867" y="795953"/>
                </a:cubicBezTo>
                <a:cubicBezTo>
                  <a:pt x="757602" y="789386"/>
                  <a:pt x="875458" y="758883"/>
                  <a:pt x="922359" y="697099"/>
                </a:cubicBezTo>
                <a:cubicBezTo>
                  <a:pt x="969260" y="635315"/>
                  <a:pt x="948390" y="528223"/>
                  <a:pt x="944271" y="425250"/>
                </a:cubicBezTo>
                <a:cubicBezTo>
                  <a:pt x="940152" y="322277"/>
                  <a:pt x="858516" y="188413"/>
                  <a:pt x="897646" y="79262"/>
                </a:cubicBezTo>
                <a:cubicBezTo>
                  <a:pt x="936776" y="-29889"/>
                  <a:pt x="926717" y="2535"/>
                  <a:pt x="908904" y="11437"/>
                </a:cubicBezTo>
                <a:cubicBezTo>
                  <a:pt x="891091" y="20339"/>
                  <a:pt x="823533" y="76060"/>
                  <a:pt x="790765" y="132672"/>
                </a:cubicBezTo>
                <a:cubicBezTo>
                  <a:pt x="757997" y="189284"/>
                  <a:pt x="789216" y="343536"/>
                  <a:pt x="712294" y="351110"/>
                </a:cubicBezTo>
                <a:cubicBezTo>
                  <a:pt x="635372" y="358684"/>
                  <a:pt x="368365" y="155461"/>
                  <a:pt x="329235" y="178115"/>
                </a:cubicBezTo>
                <a:cubicBezTo>
                  <a:pt x="290105" y="200769"/>
                  <a:pt x="496425" y="427360"/>
                  <a:pt x="477516" y="487034"/>
                </a:cubicBezTo>
                <a:cubicBezTo>
                  <a:pt x="458607" y="546708"/>
                  <a:pt x="312578" y="480552"/>
                  <a:pt x="215783" y="536157"/>
                </a:cubicBezTo>
                <a:cubicBezTo>
                  <a:pt x="118989" y="591763"/>
                  <a:pt x="-20501" y="756094"/>
                  <a:pt x="2526" y="789485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5-конечная звезда 5"/>
          <p:cNvSpPr/>
          <p:nvPr/>
        </p:nvSpPr>
        <p:spPr>
          <a:xfrm>
            <a:off x="1872512" y="3233019"/>
            <a:ext cx="934479" cy="792088"/>
          </a:xfrm>
          <a:custGeom>
            <a:avLst/>
            <a:gdLst>
              <a:gd name="connsiteX0" fmla="*/ 2 w 2088232"/>
              <a:gd name="connsiteY0" fmla="*/ 632604 h 1656184"/>
              <a:gd name="connsiteX1" fmla="*/ 797638 w 2088232"/>
              <a:gd name="connsiteY1" fmla="*/ 632609 h 1656184"/>
              <a:gd name="connsiteX2" fmla="*/ 1044116 w 2088232"/>
              <a:gd name="connsiteY2" fmla="*/ 0 h 1656184"/>
              <a:gd name="connsiteX3" fmla="*/ 1290594 w 2088232"/>
              <a:gd name="connsiteY3" fmla="*/ 632609 h 1656184"/>
              <a:gd name="connsiteX4" fmla="*/ 2088230 w 2088232"/>
              <a:gd name="connsiteY4" fmla="*/ 632604 h 1656184"/>
              <a:gd name="connsiteX5" fmla="*/ 1442926 w 2088232"/>
              <a:gd name="connsiteY5" fmla="*/ 1023574 h 1656184"/>
              <a:gd name="connsiteX6" fmla="*/ 1689414 w 2088232"/>
              <a:gd name="connsiteY6" fmla="*/ 1656180 h 1656184"/>
              <a:gd name="connsiteX7" fmla="*/ 1044116 w 2088232"/>
              <a:gd name="connsiteY7" fmla="*/ 1265203 h 1656184"/>
              <a:gd name="connsiteX8" fmla="*/ 398818 w 2088232"/>
              <a:gd name="connsiteY8" fmla="*/ 1656180 h 1656184"/>
              <a:gd name="connsiteX9" fmla="*/ 645306 w 2088232"/>
              <a:gd name="connsiteY9" fmla="*/ 1023574 h 1656184"/>
              <a:gd name="connsiteX10" fmla="*/ 2 w 2088232"/>
              <a:gd name="connsiteY10" fmla="*/ 632604 h 1656184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1044114 w 2088228"/>
              <a:gd name="connsiteY3" fmla="*/ 0 h 1656180"/>
              <a:gd name="connsiteX4" fmla="*/ 1290592 w 2088228"/>
              <a:gd name="connsiteY4" fmla="*/ 632609 h 1656180"/>
              <a:gd name="connsiteX5" fmla="*/ 2088228 w 2088228"/>
              <a:gd name="connsiteY5" fmla="*/ 632604 h 1656180"/>
              <a:gd name="connsiteX6" fmla="*/ 1442924 w 2088228"/>
              <a:gd name="connsiteY6" fmla="*/ 1023574 h 1656180"/>
              <a:gd name="connsiteX7" fmla="*/ 1689412 w 2088228"/>
              <a:gd name="connsiteY7" fmla="*/ 1656180 h 1656180"/>
              <a:gd name="connsiteX8" fmla="*/ 1044114 w 2088228"/>
              <a:gd name="connsiteY8" fmla="*/ 1265203 h 1656180"/>
              <a:gd name="connsiteX9" fmla="*/ 398816 w 2088228"/>
              <a:gd name="connsiteY9" fmla="*/ 1656180 h 1656180"/>
              <a:gd name="connsiteX10" fmla="*/ 645304 w 2088228"/>
              <a:gd name="connsiteY10" fmla="*/ 1023574 h 1656180"/>
              <a:gd name="connsiteX11" fmla="*/ 0 w 2088228"/>
              <a:gd name="connsiteY11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1044114 w 2088228"/>
              <a:gd name="connsiteY3" fmla="*/ 0 h 1656180"/>
              <a:gd name="connsiteX4" fmla="*/ 1290592 w 2088228"/>
              <a:gd name="connsiteY4" fmla="*/ 632609 h 1656180"/>
              <a:gd name="connsiteX5" fmla="*/ 2088228 w 2088228"/>
              <a:gd name="connsiteY5" fmla="*/ 632604 h 1656180"/>
              <a:gd name="connsiteX6" fmla="*/ 1442924 w 2088228"/>
              <a:gd name="connsiteY6" fmla="*/ 1023574 h 1656180"/>
              <a:gd name="connsiteX7" fmla="*/ 1689412 w 2088228"/>
              <a:gd name="connsiteY7" fmla="*/ 1656180 h 1656180"/>
              <a:gd name="connsiteX8" fmla="*/ 1044114 w 2088228"/>
              <a:gd name="connsiteY8" fmla="*/ 1265203 h 1656180"/>
              <a:gd name="connsiteX9" fmla="*/ 398816 w 2088228"/>
              <a:gd name="connsiteY9" fmla="*/ 1656180 h 1656180"/>
              <a:gd name="connsiteX10" fmla="*/ 645304 w 2088228"/>
              <a:gd name="connsiteY10" fmla="*/ 1023574 h 1656180"/>
              <a:gd name="connsiteX11" fmla="*/ 191129 w 2088228"/>
              <a:gd name="connsiteY11" fmla="*/ 847036 h 1656180"/>
              <a:gd name="connsiteX12" fmla="*/ 0 w 2088228"/>
              <a:gd name="connsiteY12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1044114 w 2088228"/>
              <a:gd name="connsiteY3" fmla="*/ 0 h 1656180"/>
              <a:gd name="connsiteX4" fmla="*/ 1290592 w 2088228"/>
              <a:gd name="connsiteY4" fmla="*/ 632609 h 1656180"/>
              <a:gd name="connsiteX5" fmla="*/ 2088228 w 2088228"/>
              <a:gd name="connsiteY5" fmla="*/ 632604 h 1656180"/>
              <a:gd name="connsiteX6" fmla="*/ 1442924 w 2088228"/>
              <a:gd name="connsiteY6" fmla="*/ 1023574 h 1656180"/>
              <a:gd name="connsiteX7" fmla="*/ 1689412 w 2088228"/>
              <a:gd name="connsiteY7" fmla="*/ 1656180 h 1656180"/>
              <a:gd name="connsiteX8" fmla="*/ 1044114 w 2088228"/>
              <a:gd name="connsiteY8" fmla="*/ 1265203 h 1656180"/>
              <a:gd name="connsiteX9" fmla="*/ 398816 w 2088228"/>
              <a:gd name="connsiteY9" fmla="*/ 1656180 h 1656180"/>
              <a:gd name="connsiteX10" fmla="*/ 645304 w 2088228"/>
              <a:gd name="connsiteY10" fmla="*/ 1023574 h 1656180"/>
              <a:gd name="connsiteX11" fmla="*/ 178772 w 2088228"/>
              <a:gd name="connsiteY11" fmla="*/ 884106 h 1656180"/>
              <a:gd name="connsiteX12" fmla="*/ 0 w 2088228"/>
              <a:gd name="connsiteY12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90592 w 2088228"/>
              <a:gd name="connsiteY5" fmla="*/ 632609 h 1656180"/>
              <a:gd name="connsiteX6" fmla="*/ 2088228 w 2088228"/>
              <a:gd name="connsiteY6" fmla="*/ 632604 h 1656180"/>
              <a:gd name="connsiteX7" fmla="*/ 1442924 w 2088228"/>
              <a:gd name="connsiteY7" fmla="*/ 1023574 h 1656180"/>
              <a:gd name="connsiteX8" fmla="*/ 1689412 w 2088228"/>
              <a:gd name="connsiteY8" fmla="*/ 1656180 h 1656180"/>
              <a:gd name="connsiteX9" fmla="*/ 1044114 w 2088228"/>
              <a:gd name="connsiteY9" fmla="*/ 1265203 h 1656180"/>
              <a:gd name="connsiteX10" fmla="*/ 398816 w 2088228"/>
              <a:gd name="connsiteY10" fmla="*/ 1656180 h 1656180"/>
              <a:gd name="connsiteX11" fmla="*/ 645304 w 2088228"/>
              <a:gd name="connsiteY11" fmla="*/ 1023574 h 1656180"/>
              <a:gd name="connsiteX12" fmla="*/ 178772 w 2088228"/>
              <a:gd name="connsiteY12" fmla="*/ 884106 h 1656180"/>
              <a:gd name="connsiteX13" fmla="*/ 0 w 2088228"/>
              <a:gd name="connsiteY13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2088228 w 2088228"/>
              <a:gd name="connsiteY7" fmla="*/ 632604 h 1656180"/>
              <a:gd name="connsiteX8" fmla="*/ 1442924 w 2088228"/>
              <a:gd name="connsiteY8" fmla="*/ 1023574 h 1656180"/>
              <a:gd name="connsiteX9" fmla="*/ 1689412 w 2088228"/>
              <a:gd name="connsiteY9" fmla="*/ 1656180 h 1656180"/>
              <a:gd name="connsiteX10" fmla="*/ 1044114 w 2088228"/>
              <a:gd name="connsiteY10" fmla="*/ 1265203 h 1656180"/>
              <a:gd name="connsiteX11" fmla="*/ 398816 w 2088228"/>
              <a:gd name="connsiteY11" fmla="*/ 1656180 h 1656180"/>
              <a:gd name="connsiteX12" fmla="*/ 645304 w 2088228"/>
              <a:gd name="connsiteY12" fmla="*/ 1023574 h 1656180"/>
              <a:gd name="connsiteX13" fmla="*/ 178772 w 2088228"/>
              <a:gd name="connsiteY13" fmla="*/ 884106 h 1656180"/>
              <a:gd name="connsiteX14" fmla="*/ 0 w 2088228"/>
              <a:gd name="connsiteY14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442924 w 2088228"/>
              <a:gd name="connsiteY9" fmla="*/ 1023574 h 1656180"/>
              <a:gd name="connsiteX10" fmla="*/ 1689412 w 2088228"/>
              <a:gd name="connsiteY10" fmla="*/ 1656180 h 1656180"/>
              <a:gd name="connsiteX11" fmla="*/ 1044114 w 2088228"/>
              <a:gd name="connsiteY11" fmla="*/ 1265203 h 1656180"/>
              <a:gd name="connsiteX12" fmla="*/ 398816 w 2088228"/>
              <a:gd name="connsiteY12" fmla="*/ 1656180 h 1656180"/>
              <a:gd name="connsiteX13" fmla="*/ 645304 w 2088228"/>
              <a:gd name="connsiteY13" fmla="*/ 1023574 h 1656180"/>
              <a:gd name="connsiteX14" fmla="*/ 178772 w 2088228"/>
              <a:gd name="connsiteY14" fmla="*/ 884106 h 1656180"/>
              <a:gd name="connsiteX15" fmla="*/ 0 w 2088228"/>
              <a:gd name="connsiteY15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89412 w 2088228"/>
              <a:gd name="connsiteY11" fmla="*/ 1656180 h 1656180"/>
              <a:gd name="connsiteX12" fmla="*/ 1044114 w 2088228"/>
              <a:gd name="connsiteY12" fmla="*/ 1265203 h 1656180"/>
              <a:gd name="connsiteX13" fmla="*/ 398816 w 2088228"/>
              <a:gd name="connsiteY13" fmla="*/ 1656180 h 1656180"/>
              <a:gd name="connsiteX14" fmla="*/ 645304 w 2088228"/>
              <a:gd name="connsiteY14" fmla="*/ 1023574 h 1656180"/>
              <a:gd name="connsiteX15" fmla="*/ 178772 w 2088228"/>
              <a:gd name="connsiteY15" fmla="*/ 884106 h 1656180"/>
              <a:gd name="connsiteX16" fmla="*/ 0 w 2088228"/>
              <a:gd name="connsiteY16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044114 w 2088228"/>
              <a:gd name="connsiteY13" fmla="*/ 1265203 h 1656180"/>
              <a:gd name="connsiteX14" fmla="*/ 398816 w 2088228"/>
              <a:gd name="connsiteY14" fmla="*/ 1656180 h 1656180"/>
              <a:gd name="connsiteX15" fmla="*/ 645304 w 2088228"/>
              <a:gd name="connsiteY15" fmla="*/ 1023574 h 1656180"/>
              <a:gd name="connsiteX16" fmla="*/ 178772 w 2088228"/>
              <a:gd name="connsiteY16" fmla="*/ 884106 h 1656180"/>
              <a:gd name="connsiteX17" fmla="*/ 0 w 2088228"/>
              <a:gd name="connsiteY17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398816 w 2088228"/>
              <a:gd name="connsiteY15" fmla="*/ 1656180 h 1656180"/>
              <a:gd name="connsiteX16" fmla="*/ 645304 w 2088228"/>
              <a:gd name="connsiteY16" fmla="*/ 1023574 h 1656180"/>
              <a:gd name="connsiteX17" fmla="*/ 178772 w 2088228"/>
              <a:gd name="connsiteY17" fmla="*/ 884106 h 1656180"/>
              <a:gd name="connsiteX18" fmla="*/ 0 w 2088228"/>
              <a:gd name="connsiteY18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645304 w 2088228"/>
              <a:gd name="connsiteY17" fmla="*/ 1023574 h 1656180"/>
              <a:gd name="connsiteX18" fmla="*/ 178772 w 2088228"/>
              <a:gd name="connsiteY18" fmla="*/ 884106 h 1656180"/>
              <a:gd name="connsiteX19" fmla="*/ 0 w 2088228"/>
              <a:gd name="connsiteY19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104565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104565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805942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192128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104565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805942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088228" h="1656180">
                <a:moveTo>
                  <a:pt x="0" y="632604"/>
                </a:moveTo>
                <a:cubicBezTo>
                  <a:pt x="109018" y="634060"/>
                  <a:pt x="218035" y="499591"/>
                  <a:pt x="327053" y="501047"/>
                </a:cubicBezTo>
                <a:lnTo>
                  <a:pt x="871776" y="817961"/>
                </a:lnTo>
                <a:cubicBezTo>
                  <a:pt x="916742" y="695847"/>
                  <a:pt x="764001" y="314242"/>
                  <a:pt x="808967" y="192128"/>
                </a:cubicBezTo>
                <a:lnTo>
                  <a:pt x="1044114" y="0"/>
                </a:lnTo>
                <a:cubicBezTo>
                  <a:pt x="1072823" y="80518"/>
                  <a:pt x="1249814" y="136323"/>
                  <a:pt x="1278523" y="216841"/>
                </a:cubicBezTo>
                <a:lnTo>
                  <a:pt x="1154668" y="805604"/>
                </a:lnTo>
                <a:cubicBezTo>
                  <a:pt x="1298926" y="802939"/>
                  <a:pt x="1616179" y="466641"/>
                  <a:pt x="1760437" y="463976"/>
                </a:cubicBezTo>
                <a:lnTo>
                  <a:pt x="2088228" y="632604"/>
                </a:lnTo>
                <a:cubicBezTo>
                  <a:pt x="1987202" y="691725"/>
                  <a:pt x="1997387" y="824985"/>
                  <a:pt x="1896361" y="884106"/>
                </a:cubicBezTo>
                <a:lnTo>
                  <a:pt x="1183432" y="986504"/>
                </a:lnTo>
                <a:cubicBezTo>
                  <a:pt x="1223367" y="1084177"/>
                  <a:pt x="1658718" y="1218920"/>
                  <a:pt x="1698653" y="1316593"/>
                </a:cubicBezTo>
                <a:lnTo>
                  <a:pt x="1689412" y="1656180"/>
                </a:lnTo>
                <a:cubicBezTo>
                  <a:pt x="1597757" y="1600649"/>
                  <a:pt x="1444319" y="1643972"/>
                  <a:pt x="1352664" y="1588441"/>
                </a:cubicBezTo>
                <a:lnTo>
                  <a:pt x="1044114" y="1104565"/>
                </a:lnTo>
                <a:cubicBezTo>
                  <a:pt x="928661" y="1179360"/>
                  <a:pt x="887349" y="1513646"/>
                  <a:pt x="771896" y="1588441"/>
                </a:cubicBezTo>
                <a:lnTo>
                  <a:pt x="398816" y="1656180"/>
                </a:lnTo>
                <a:cubicBezTo>
                  <a:pt x="432560" y="1559460"/>
                  <a:pt x="367450" y="1400956"/>
                  <a:pt x="401194" y="1304236"/>
                </a:cubicBezTo>
                <a:lnTo>
                  <a:pt x="805942" y="1023574"/>
                </a:lnTo>
                <a:cubicBezTo>
                  <a:pt x="666907" y="935896"/>
                  <a:pt x="317807" y="971784"/>
                  <a:pt x="178772" y="884106"/>
                </a:cubicBezTo>
                <a:lnTo>
                  <a:pt x="0" y="63260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 rot="13754368">
            <a:off x="3216157" y="3910913"/>
            <a:ext cx="412433" cy="411636"/>
          </a:xfrm>
          <a:custGeom>
            <a:avLst/>
            <a:gdLst>
              <a:gd name="connsiteX0" fmla="*/ 1437 w 810975"/>
              <a:gd name="connsiteY0" fmla="*/ 323402 h 706871"/>
              <a:gd name="connsiteX1" fmla="*/ 285642 w 810975"/>
              <a:gd name="connsiteY1" fmla="*/ 619964 h 706871"/>
              <a:gd name="connsiteX2" fmla="*/ 594561 w 810975"/>
              <a:gd name="connsiteY2" fmla="*/ 706461 h 706871"/>
              <a:gd name="connsiteX3" fmla="*/ 804626 w 810975"/>
              <a:gd name="connsiteY3" fmla="*/ 595250 h 706871"/>
              <a:gd name="connsiteX4" fmla="*/ 755199 w 810975"/>
              <a:gd name="connsiteY4" fmla="*/ 360472 h 706871"/>
              <a:gd name="connsiteX5" fmla="*/ 742842 w 810975"/>
              <a:gd name="connsiteY5" fmla="*/ 150407 h 706871"/>
              <a:gd name="connsiteX6" fmla="*/ 730486 w 810975"/>
              <a:gd name="connsiteY6" fmla="*/ 2126 h 706871"/>
              <a:gd name="connsiteX7" fmla="*/ 643988 w 810975"/>
              <a:gd name="connsiteY7" fmla="*/ 261618 h 706871"/>
              <a:gd name="connsiteX8" fmla="*/ 260929 w 810975"/>
              <a:gd name="connsiteY8" fmla="*/ 88623 h 706871"/>
              <a:gd name="connsiteX9" fmla="*/ 409210 w 810975"/>
              <a:gd name="connsiteY9" fmla="*/ 397542 h 706871"/>
              <a:gd name="connsiteX10" fmla="*/ 1437 w 810975"/>
              <a:gd name="connsiteY10" fmla="*/ 323402 h 706871"/>
              <a:gd name="connsiteX0" fmla="*/ 871 w 983403"/>
              <a:gd name="connsiteY0" fmla="*/ 731175 h 737263"/>
              <a:gd name="connsiteX1" fmla="*/ 458070 w 983403"/>
              <a:gd name="connsiteY1" fmla="*/ 619964 h 737263"/>
              <a:gd name="connsiteX2" fmla="*/ 766989 w 983403"/>
              <a:gd name="connsiteY2" fmla="*/ 706461 h 737263"/>
              <a:gd name="connsiteX3" fmla="*/ 977054 w 983403"/>
              <a:gd name="connsiteY3" fmla="*/ 595250 h 737263"/>
              <a:gd name="connsiteX4" fmla="*/ 927627 w 983403"/>
              <a:gd name="connsiteY4" fmla="*/ 360472 h 737263"/>
              <a:gd name="connsiteX5" fmla="*/ 915270 w 983403"/>
              <a:gd name="connsiteY5" fmla="*/ 150407 h 737263"/>
              <a:gd name="connsiteX6" fmla="*/ 902914 w 983403"/>
              <a:gd name="connsiteY6" fmla="*/ 2126 h 737263"/>
              <a:gd name="connsiteX7" fmla="*/ 816416 w 983403"/>
              <a:gd name="connsiteY7" fmla="*/ 261618 h 737263"/>
              <a:gd name="connsiteX8" fmla="*/ 433357 w 983403"/>
              <a:gd name="connsiteY8" fmla="*/ 88623 h 737263"/>
              <a:gd name="connsiteX9" fmla="*/ 581638 w 983403"/>
              <a:gd name="connsiteY9" fmla="*/ 397542 h 737263"/>
              <a:gd name="connsiteX10" fmla="*/ 871 w 983403"/>
              <a:gd name="connsiteY10" fmla="*/ 731175 h 737263"/>
              <a:gd name="connsiteX0" fmla="*/ 4341 w 986873"/>
              <a:gd name="connsiteY0" fmla="*/ 731175 h 734712"/>
              <a:gd name="connsiteX1" fmla="*/ 461540 w 986873"/>
              <a:gd name="connsiteY1" fmla="*/ 619964 h 734712"/>
              <a:gd name="connsiteX2" fmla="*/ 770459 w 986873"/>
              <a:gd name="connsiteY2" fmla="*/ 706461 h 734712"/>
              <a:gd name="connsiteX3" fmla="*/ 980524 w 986873"/>
              <a:gd name="connsiteY3" fmla="*/ 595250 h 734712"/>
              <a:gd name="connsiteX4" fmla="*/ 931097 w 986873"/>
              <a:gd name="connsiteY4" fmla="*/ 360472 h 734712"/>
              <a:gd name="connsiteX5" fmla="*/ 918740 w 986873"/>
              <a:gd name="connsiteY5" fmla="*/ 150407 h 734712"/>
              <a:gd name="connsiteX6" fmla="*/ 906384 w 986873"/>
              <a:gd name="connsiteY6" fmla="*/ 2126 h 734712"/>
              <a:gd name="connsiteX7" fmla="*/ 819886 w 986873"/>
              <a:gd name="connsiteY7" fmla="*/ 261618 h 734712"/>
              <a:gd name="connsiteX8" fmla="*/ 436827 w 986873"/>
              <a:gd name="connsiteY8" fmla="*/ 88623 h 734712"/>
              <a:gd name="connsiteX9" fmla="*/ 585108 w 986873"/>
              <a:gd name="connsiteY9" fmla="*/ 397542 h 734712"/>
              <a:gd name="connsiteX10" fmla="*/ 251475 w 986873"/>
              <a:gd name="connsiteY10" fmla="*/ 459326 h 734712"/>
              <a:gd name="connsiteX11" fmla="*/ 4341 w 986873"/>
              <a:gd name="connsiteY11" fmla="*/ 731175 h 734712"/>
              <a:gd name="connsiteX0" fmla="*/ 4341 w 1004473"/>
              <a:gd name="connsiteY0" fmla="*/ 731109 h 734646"/>
              <a:gd name="connsiteX1" fmla="*/ 461540 w 1004473"/>
              <a:gd name="connsiteY1" fmla="*/ 619898 h 734646"/>
              <a:gd name="connsiteX2" fmla="*/ 770459 w 1004473"/>
              <a:gd name="connsiteY2" fmla="*/ 706395 h 734646"/>
              <a:gd name="connsiteX3" fmla="*/ 980524 w 1004473"/>
              <a:gd name="connsiteY3" fmla="*/ 595184 h 734646"/>
              <a:gd name="connsiteX4" fmla="*/ 992881 w 1004473"/>
              <a:gd name="connsiteY4" fmla="*/ 335692 h 734646"/>
              <a:gd name="connsiteX5" fmla="*/ 918740 w 1004473"/>
              <a:gd name="connsiteY5" fmla="*/ 150341 h 734646"/>
              <a:gd name="connsiteX6" fmla="*/ 906384 w 1004473"/>
              <a:gd name="connsiteY6" fmla="*/ 2060 h 734646"/>
              <a:gd name="connsiteX7" fmla="*/ 819886 w 1004473"/>
              <a:gd name="connsiteY7" fmla="*/ 261552 h 734646"/>
              <a:gd name="connsiteX8" fmla="*/ 436827 w 1004473"/>
              <a:gd name="connsiteY8" fmla="*/ 88557 h 734646"/>
              <a:gd name="connsiteX9" fmla="*/ 585108 w 1004473"/>
              <a:gd name="connsiteY9" fmla="*/ 397476 h 734646"/>
              <a:gd name="connsiteX10" fmla="*/ 251475 w 1004473"/>
              <a:gd name="connsiteY10" fmla="*/ 459260 h 734646"/>
              <a:gd name="connsiteX11" fmla="*/ 4341 w 1004473"/>
              <a:gd name="connsiteY11" fmla="*/ 731109 h 734646"/>
              <a:gd name="connsiteX0" fmla="*/ 4341 w 1228373"/>
              <a:gd name="connsiteY0" fmla="*/ 1057560 h 1061097"/>
              <a:gd name="connsiteX1" fmla="*/ 461540 w 1228373"/>
              <a:gd name="connsiteY1" fmla="*/ 946349 h 1061097"/>
              <a:gd name="connsiteX2" fmla="*/ 770459 w 1228373"/>
              <a:gd name="connsiteY2" fmla="*/ 1032846 h 1061097"/>
              <a:gd name="connsiteX3" fmla="*/ 980524 w 1228373"/>
              <a:gd name="connsiteY3" fmla="*/ 921635 h 1061097"/>
              <a:gd name="connsiteX4" fmla="*/ 992881 w 1228373"/>
              <a:gd name="connsiteY4" fmla="*/ 662143 h 1061097"/>
              <a:gd name="connsiteX5" fmla="*/ 1227659 w 1228373"/>
              <a:gd name="connsiteY5" fmla="*/ 7235 h 1061097"/>
              <a:gd name="connsiteX6" fmla="*/ 906384 w 1228373"/>
              <a:gd name="connsiteY6" fmla="*/ 328511 h 1061097"/>
              <a:gd name="connsiteX7" fmla="*/ 819886 w 1228373"/>
              <a:gd name="connsiteY7" fmla="*/ 588003 h 1061097"/>
              <a:gd name="connsiteX8" fmla="*/ 436827 w 1228373"/>
              <a:gd name="connsiteY8" fmla="*/ 415008 h 1061097"/>
              <a:gd name="connsiteX9" fmla="*/ 585108 w 1228373"/>
              <a:gd name="connsiteY9" fmla="*/ 723927 h 1061097"/>
              <a:gd name="connsiteX10" fmla="*/ 251475 w 1228373"/>
              <a:gd name="connsiteY10" fmla="*/ 785711 h 1061097"/>
              <a:gd name="connsiteX11" fmla="*/ 4341 w 1228373"/>
              <a:gd name="connsiteY11" fmla="*/ 1057560 h 1061097"/>
              <a:gd name="connsiteX0" fmla="*/ 4341 w 1230567"/>
              <a:gd name="connsiteY0" fmla="*/ 1072495 h 1076032"/>
              <a:gd name="connsiteX1" fmla="*/ 461540 w 1230567"/>
              <a:gd name="connsiteY1" fmla="*/ 961284 h 1076032"/>
              <a:gd name="connsiteX2" fmla="*/ 770459 w 1230567"/>
              <a:gd name="connsiteY2" fmla="*/ 1047781 h 1076032"/>
              <a:gd name="connsiteX3" fmla="*/ 980524 w 1230567"/>
              <a:gd name="connsiteY3" fmla="*/ 936570 h 1076032"/>
              <a:gd name="connsiteX4" fmla="*/ 992881 w 1230567"/>
              <a:gd name="connsiteY4" fmla="*/ 677078 h 1076032"/>
              <a:gd name="connsiteX5" fmla="*/ 1227659 w 1230567"/>
              <a:gd name="connsiteY5" fmla="*/ 22170 h 1076032"/>
              <a:gd name="connsiteX6" fmla="*/ 807530 w 1230567"/>
              <a:gd name="connsiteY6" fmla="*/ 195165 h 1076032"/>
              <a:gd name="connsiteX7" fmla="*/ 819886 w 1230567"/>
              <a:gd name="connsiteY7" fmla="*/ 602938 h 1076032"/>
              <a:gd name="connsiteX8" fmla="*/ 436827 w 1230567"/>
              <a:gd name="connsiteY8" fmla="*/ 429943 h 1076032"/>
              <a:gd name="connsiteX9" fmla="*/ 585108 w 1230567"/>
              <a:gd name="connsiteY9" fmla="*/ 738862 h 1076032"/>
              <a:gd name="connsiteX10" fmla="*/ 251475 w 1230567"/>
              <a:gd name="connsiteY10" fmla="*/ 800646 h 1076032"/>
              <a:gd name="connsiteX11" fmla="*/ 4341 w 1230567"/>
              <a:gd name="connsiteY11" fmla="*/ 1072495 h 1076032"/>
              <a:gd name="connsiteX0" fmla="*/ 4341 w 1231061"/>
              <a:gd name="connsiteY0" fmla="*/ 1053601 h 1057138"/>
              <a:gd name="connsiteX1" fmla="*/ 461540 w 1231061"/>
              <a:gd name="connsiteY1" fmla="*/ 942390 h 1057138"/>
              <a:gd name="connsiteX2" fmla="*/ 770459 w 1231061"/>
              <a:gd name="connsiteY2" fmla="*/ 1028887 h 1057138"/>
              <a:gd name="connsiteX3" fmla="*/ 980524 w 1231061"/>
              <a:gd name="connsiteY3" fmla="*/ 917676 h 1057138"/>
              <a:gd name="connsiteX4" fmla="*/ 992881 w 1231061"/>
              <a:gd name="connsiteY4" fmla="*/ 658184 h 1057138"/>
              <a:gd name="connsiteX5" fmla="*/ 1005238 w 1231061"/>
              <a:gd name="connsiteY5" fmla="*/ 312196 h 1057138"/>
              <a:gd name="connsiteX6" fmla="*/ 1227659 w 1231061"/>
              <a:gd name="connsiteY6" fmla="*/ 3276 h 1057138"/>
              <a:gd name="connsiteX7" fmla="*/ 807530 w 1231061"/>
              <a:gd name="connsiteY7" fmla="*/ 176271 h 1057138"/>
              <a:gd name="connsiteX8" fmla="*/ 819886 w 1231061"/>
              <a:gd name="connsiteY8" fmla="*/ 584044 h 1057138"/>
              <a:gd name="connsiteX9" fmla="*/ 436827 w 1231061"/>
              <a:gd name="connsiteY9" fmla="*/ 411049 h 1057138"/>
              <a:gd name="connsiteX10" fmla="*/ 585108 w 1231061"/>
              <a:gd name="connsiteY10" fmla="*/ 719968 h 1057138"/>
              <a:gd name="connsiteX11" fmla="*/ 251475 w 1231061"/>
              <a:gd name="connsiteY11" fmla="*/ 781752 h 1057138"/>
              <a:gd name="connsiteX12" fmla="*/ 4341 w 1231061"/>
              <a:gd name="connsiteY12" fmla="*/ 1053601 h 1057138"/>
              <a:gd name="connsiteX0" fmla="*/ 4341 w 1231061"/>
              <a:gd name="connsiteY0" fmla="*/ 1053601 h 1057138"/>
              <a:gd name="connsiteX1" fmla="*/ 461540 w 1231061"/>
              <a:gd name="connsiteY1" fmla="*/ 942390 h 1057138"/>
              <a:gd name="connsiteX2" fmla="*/ 770459 w 1231061"/>
              <a:gd name="connsiteY2" fmla="*/ 1028887 h 1057138"/>
              <a:gd name="connsiteX3" fmla="*/ 1029951 w 1231061"/>
              <a:gd name="connsiteY3" fmla="*/ 930033 h 1057138"/>
              <a:gd name="connsiteX4" fmla="*/ 992881 w 1231061"/>
              <a:gd name="connsiteY4" fmla="*/ 658184 h 1057138"/>
              <a:gd name="connsiteX5" fmla="*/ 1005238 w 1231061"/>
              <a:gd name="connsiteY5" fmla="*/ 312196 h 1057138"/>
              <a:gd name="connsiteX6" fmla="*/ 1227659 w 1231061"/>
              <a:gd name="connsiteY6" fmla="*/ 3276 h 1057138"/>
              <a:gd name="connsiteX7" fmla="*/ 807530 w 1231061"/>
              <a:gd name="connsiteY7" fmla="*/ 176271 h 1057138"/>
              <a:gd name="connsiteX8" fmla="*/ 819886 w 1231061"/>
              <a:gd name="connsiteY8" fmla="*/ 584044 h 1057138"/>
              <a:gd name="connsiteX9" fmla="*/ 436827 w 1231061"/>
              <a:gd name="connsiteY9" fmla="*/ 411049 h 1057138"/>
              <a:gd name="connsiteX10" fmla="*/ 585108 w 1231061"/>
              <a:gd name="connsiteY10" fmla="*/ 719968 h 1057138"/>
              <a:gd name="connsiteX11" fmla="*/ 251475 w 1231061"/>
              <a:gd name="connsiteY11" fmla="*/ 781752 h 1057138"/>
              <a:gd name="connsiteX12" fmla="*/ 4341 w 1231061"/>
              <a:gd name="connsiteY12" fmla="*/ 1053601 h 1057138"/>
              <a:gd name="connsiteX0" fmla="*/ 4341 w 1231061"/>
              <a:gd name="connsiteY0" fmla="*/ 1053601 h 1057138"/>
              <a:gd name="connsiteX1" fmla="*/ 461540 w 1231061"/>
              <a:gd name="connsiteY1" fmla="*/ 942390 h 1057138"/>
              <a:gd name="connsiteX2" fmla="*/ 770459 w 1231061"/>
              <a:gd name="connsiteY2" fmla="*/ 1028887 h 1057138"/>
              <a:gd name="connsiteX3" fmla="*/ 1029951 w 1231061"/>
              <a:gd name="connsiteY3" fmla="*/ 930033 h 1057138"/>
              <a:gd name="connsiteX4" fmla="*/ 992881 w 1231061"/>
              <a:gd name="connsiteY4" fmla="*/ 658184 h 1057138"/>
              <a:gd name="connsiteX5" fmla="*/ 1005238 w 1231061"/>
              <a:gd name="connsiteY5" fmla="*/ 312196 h 1057138"/>
              <a:gd name="connsiteX6" fmla="*/ 1227659 w 1231061"/>
              <a:gd name="connsiteY6" fmla="*/ 3276 h 1057138"/>
              <a:gd name="connsiteX7" fmla="*/ 807530 w 1231061"/>
              <a:gd name="connsiteY7" fmla="*/ 176271 h 1057138"/>
              <a:gd name="connsiteX8" fmla="*/ 819886 w 1231061"/>
              <a:gd name="connsiteY8" fmla="*/ 584044 h 1057138"/>
              <a:gd name="connsiteX9" fmla="*/ 436827 w 1231061"/>
              <a:gd name="connsiteY9" fmla="*/ 411049 h 1057138"/>
              <a:gd name="connsiteX10" fmla="*/ 585108 w 1231061"/>
              <a:gd name="connsiteY10" fmla="*/ 719968 h 1057138"/>
              <a:gd name="connsiteX11" fmla="*/ 251475 w 1231061"/>
              <a:gd name="connsiteY11" fmla="*/ 781752 h 1057138"/>
              <a:gd name="connsiteX12" fmla="*/ 4341 w 1231061"/>
              <a:gd name="connsiteY12" fmla="*/ 1053601 h 1057138"/>
              <a:gd name="connsiteX0" fmla="*/ 4341 w 1088125"/>
              <a:gd name="connsiteY0" fmla="*/ 1029559 h 1033096"/>
              <a:gd name="connsiteX1" fmla="*/ 461540 w 1088125"/>
              <a:gd name="connsiteY1" fmla="*/ 918348 h 1033096"/>
              <a:gd name="connsiteX2" fmla="*/ 770459 w 1088125"/>
              <a:gd name="connsiteY2" fmla="*/ 1004845 h 1033096"/>
              <a:gd name="connsiteX3" fmla="*/ 1029951 w 1088125"/>
              <a:gd name="connsiteY3" fmla="*/ 905991 h 1033096"/>
              <a:gd name="connsiteX4" fmla="*/ 992881 w 1088125"/>
              <a:gd name="connsiteY4" fmla="*/ 634142 h 1033096"/>
              <a:gd name="connsiteX5" fmla="*/ 1005238 w 1088125"/>
              <a:gd name="connsiteY5" fmla="*/ 288154 h 1033096"/>
              <a:gd name="connsiteX6" fmla="*/ 1079377 w 1088125"/>
              <a:gd name="connsiteY6" fmla="*/ 3947 h 1033096"/>
              <a:gd name="connsiteX7" fmla="*/ 807530 w 1088125"/>
              <a:gd name="connsiteY7" fmla="*/ 152229 h 1033096"/>
              <a:gd name="connsiteX8" fmla="*/ 819886 w 1088125"/>
              <a:gd name="connsiteY8" fmla="*/ 560002 h 1033096"/>
              <a:gd name="connsiteX9" fmla="*/ 436827 w 1088125"/>
              <a:gd name="connsiteY9" fmla="*/ 387007 h 1033096"/>
              <a:gd name="connsiteX10" fmla="*/ 585108 w 1088125"/>
              <a:gd name="connsiteY10" fmla="*/ 695926 h 1033096"/>
              <a:gd name="connsiteX11" fmla="*/ 251475 w 1088125"/>
              <a:gd name="connsiteY11" fmla="*/ 757710 h 1033096"/>
              <a:gd name="connsiteX12" fmla="*/ 4341 w 1088125"/>
              <a:gd name="connsiteY12" fmla="*/ 1029559 h 1033096"/>
              <a:gd name="connsiteX0" fmla="*/ 4341 w 1161067"/>
              <a:gd name="connsiteY0" fmla="*/ 1176127 h 1179664"/>
              <a:gd name="connsiteX1" fmla="*/ 461540 w 1161067"/>
              <a:gd name="connsiteY1" fmla="*/ 1064916 h 1179664"/>
              <a:gd name="connsiteX2" fmla="*/ 770459 w 1161067"/>
              <a:gd name="connsiteY2" fmla="*/ 1151413 h 1179664"/>
              <a:gd name="connsiteX3" fmla="*/ 1029951 w 1161067"/>
              <a:gd name="connsiteY3" fmla="*/ 1052559 h 1179664"/>
              <a:gd name="connsiteX4" fmla="*/ 992881 w 1161067"/>
              <a:gd name="connsiteY4" fmla="*/ 780710 h 1179664"/>
              <a:gd name="connsiteX5" fmla="*/ 1005238 w 1161067"/>
              <a:gd name="connsiteY5" fmla="*/ 434722 h 1179664"/>
              <a:gd name="connsiteX6" fmla="*/ 1156231 w 1161067"/>
              <a:gd name="connsiteY6" fmla="*/ 1753 h 1179664"/>
              <a:gd name="connsiteX7" fmla="*/ 807530 w 1161067"/>
              <a:gd name="connsiteY7" fmla="*/ 298797 h 1179664"/>
              <a:gd name="connsiteX8" fmla="*/ 819886 w 1161067"/>
              <a:gd name="connsiteY8" fmla="*/ 706570 h 1179664"/>
              <a:gd name="connsiteX9" fmla="*/ 436827 w 1161067"/>
              <a:gd name="connsiteY9" fmla="*/ 533575 h 1179664"/>
              <a:gd name="connsiteX10" fmla="*/ 585108 w 1161067"/>
              <a:gd name="connsiteY10" fmla="*/ 842494 h 1179664"/>
              <a:gd name="connsiteX11" fmla="*/ 251475 w 1161067"/>
              <a:gd name="connsiteY11" fmla="*/ 904278 h 1179664"/>
              <a:gd name="connsiteX12" fmla="*/ 4341 w 1161067"/>
              <a:gd name="connsiteY12" fmla="*/ 1176127 h 1179664"/>
              <a:gd name="connsiteX0" fmla="*/ 4341 w 1161067"/>
              <a:gd name="connsiteY0" fmla="*/ 1176127 h 1181662"/>
              <a:gd name="connsiteX1" fmla="*/ 461540 w 1161067"/>
              <a:gd name="connsiteY1" fmla="*/ 1091964 h 1181662"/>
              <a:gd name="connsiteX2" fmla="*/ 770459 w 1161067"/>
              <a:gd name="connsiteY2" fmla="*/ 1151413 h 1181662"/>
              <a:gd name="connsiteX3" fmla="*/ 1029951 w 1161067"/>
              <a:gd name="connsiteY3" fmla="*/ 1052559 h 1181662"/>
              <a:gd name="connsiteX4" fmla="*/ 992881 w 1161067"/>
              <a:gd name="connsiteY4" fmla="*/ 780710 h 1181662"/>
              <a:gd name="connsiteX5" fmla="*/ 1005238 w 1161067"/>
              <a:gd name="connsiteY5" fmla="*/ 434722 h 1181662"/>
              <a:gd name="connsiteX6" fmla="*/ 1156231 w 1161067"/>
              <a:gd name="connsiteY6" fmla="*/ 1753 h 1181662"/>
              <a:gd name="connsiteX7" fmla="*/ 807530 w 1161067"/>
              <a:gd name="connsiteY7" fmla="*/ 298797 h 1181662"/>
              <a:gd name="connsiteX8" fmla="*/ 819886 w 1161067"/>
              <a:gd name="connsiteY8" fmla="*/ 706570 h 1181662"/>
              <a:gd name="connsiteX9" fmla="*/ 436827 w 1161067"/>
              <a:gd name="connsiteY9" fmla="*/ 533575 h 1181662"/>
              <a:gd name="connsiteX10" fmla="*/ 585108 w 1161067"/>
              <a:gd name="connsiteY10" fmla="*/ 842494 h 1181662"/>
              <a:gd name="connsiteX11" fmla="*/ 251475 w 1161067"/>
              <a:gd name="connsiteY11" fmla="*/ 904278 h 1181662"/>
              <a:gd name="connsiteX12" fmla="*/ 4341 w 1161067"/>
              <a:gd name="connsiteY12" fmla="*/ 1176127 h 1181662"/>
              <a:gd name="connsiteX0" fmla="*/ 19869 w 1176595"/>
              <a:gd name="connsiteY0" fmla="*/ 1176127 h 1188476"/>
              <a:gd name="connsiteX1" fmla="*/ 477068 w 1176595"/>
              <a:gd name="connsiteY1" fmla="*/ 1091964 h 1188476"/>
              <a:gd name="connsiteX2" fmla="*/ 785987 w 1176595"/>
              <a:gd name="connsiteY2" fmla="*/ 1151413 h 1188476"/>
              <a:gd name="connsiteX3" fmla="*/ 1045479 w 1176595"/>
              <a:gd name="connsiteY3" fmla="*/ 1052559 h 1188476"/>
              <a:gd name="connsiteX4" fmla="*/ 1008409 w 1176595"/>
              <a:gd name="connsiteY4" fmla="*/ 780710 h 1188476"/>
              <a:gd name="connsiteX5" fmla="*/ 1020766 w 1176595"/>
              <a:gd name="connsiteY5" fmla="*/ 434722 h 1188476"/>
              <a:gd name="connsiteX6" fmla="*/ 1171759 w 1176595"/>
              <a:gd name="connsiteY6" fmla="*/ 1753 h 1188476"/>
              <a:gd name="connsiteX7" fmla="*/ 823058 w 1176595"/>
              <a:gd name="connsiteY7" fmla="*/ 298797 h 1188476"/>
              <a:gd name="connsiteX8" fmla="*/ 835414 w 1176595"/>
              <a:gd name="connsiteY8" fmla="*/ 706570 h 1188476"/>
              <a:gd name="connsiteX9" fmla="*/ 452355 w 1176595"/>
              <a:gd name="connsiteY9" fmla="*/ 533575 h 1188476"/>
              <a:gd name="connsiteX10" fmla="*/ 600636 w 1176595"/>
              <a:gd name="connsiteY10" fmla="*/ 842494 h 1188476"/>
              <a:gd name="connsiteX11" fmla="*/ 134255 w 1176595"/>
              <a:gd name="connsiteY11" fmla="*/ 775802 h 1188476"/>
              <a:gd name="connsiteX12" fmla="*/ 19869 w 1176595"/>
              <a:gd name="connsiteY12" fmla="*/ 1176127 h 1188476"/>
              <a:gd name="connsiteX0" fmla="*/ 11703 w 1259257"/>
              <a:gd name="connsiteY0" fmla="*/ 1378985 h 1385142"/>
              <a:gd name="connsiteX1" fmla="*/ 559730 w 1259257"/>
              <a:gd name="connsiteY1" fmla="*/ 1091964 h 1385142"/>
              <a:gd name="connsiteX2" fmla="*/ 868649 w 1259257"/>
              <a:gd name="connsiteY2" fmla="*/ 1151413 h 1385142"/>
              <a:gd name="connsiteX3" fmla="*/ 1128141 w 1259257"/>
              <a:gd name="connsiteY3" fmla="*/ 1052559 h 1385142"/>
              <a:gd name="connsiteX4" fmla="*/ 1091071 w 1259257"/>
              <a:gd name="connsiteY4" fmla="*/ 780710 h 1385142"/>
              <a:gd name="connsiteX5" fmla="*/ 1103428 w 1259257"/>
              <a:gd name="connsiteY5" fmla="*/ 434722 h 1385142"/>
              <a:gd name="connsiteX6" fmla="*/ 1254421 w 1259257"/>
              <a:gd name="connsiteY6" fmla="*/ 1753 h 1385142"/>
              <a:gd name="connsiteX7" fmla="*/ 905720 w 1259257"/>
              <a:gd name="connsiteY7" fmla="*/ 298797 h 1385142"/>
              <a:gd name="connsiteX8" fmla="*/ 918076 w 1259257"/>
              <a:gd name="connsiteY8" fmla="*/ 706570 h 1385142"/>
              <a:gd name="connsiteX9" fmla="*/ 535017 w 1259257"/>
              <a:gd name="connsiteY9" fmla="*/ 533575 h 1385142"/>
              <a:gd name="connsiteX10" fmla="*/ 683298 w 1259257"/>
              <a:gd name="connsiteY10" fmla="*/ 842494 h 1385142"/>
              <a:gd name="connsiteX11" fmla="*/ 216917 w 1259257"/>
              <a:gd name="connsiteY11" fmla="*/ 775802 h 1385142"/>
              <a:gd name="connsiteX12" fmla="*/ 11703 w 1259257"/>
              <a:gd name="connsiteY12" fmla="*/ 1378985 h 1385142"/>
              <a:gd name="connsiteX0" fmla="*/ 5618 w 1253172"/>
              <a:gd name="connsiteY0" fmla="*/ 1378985 h 1382633"/>
              <a:gd name="connsiteX1" fmla="*/ 553645 w 1253172"/>
              <a:gd name="connsiteY1" fmla="*/ 1091964 h 1382633"/>
              <a:gd name="connsiteX2" fmla="*/ 862564 w 1253172"/>
              <a:gd name="connsiteY2" fmla="*/ 1151413 h 1382633"/>
              <a:gd name="connsiteX3" fmla="*/ 1122056 w 1253172"/>
              <a:gd name="connsiteY3" fmla="*/ 1052559 h 1382633"/>
              <a:gd name="connsiteX4" fmla="*/ 1084986 w 1253172"/>
              <a:gd name="connsiteY4" fmla="*/ 780710 h 1382633"/>
              <a:gd name="connsiteX5" fmla="*/ 1097343 w 1253172"/>
              <a:gd name="connsiteY5" fmla="*/ 434722 h 1382633"/>
              <a:gd name="connsiteX6" fmla="*/ 1248336 w 1253172"/>
              <a:gd name="connsiteY6" fmla="*/ 1753 h 1382633"/>
              <a:gd name="connsiteX7" fmla="*/ 899635 w 1253172"/>
              <a:gd name="connsiteY7" fmla="*/ 298797 h 1382633"/>
              <a:gd name="connsiteX8" fmla="*/ 911991 w 1253172"/>
              <a:gd name="connsiteY8" fmla="*/ 706570 h 1382633"/>
              <a:gd name="connsiteX9" fmla="*/ 528932 w 1253172"/>
              <a:gd name="connsiteY9" fmla="*/ 533575 h 1382633"/>
              <a:gd name="connsiteX10" fmla="*/ 677213 w 1253172"/>
              <a:gd name="connsiteY10" fmla="*/ 842494 h 1382633"/>
              <a:gd name="connsiteX11" fmla="*/ 287686 w 1253172"/>
              <a:gd name="connsiteY11" fmla="*/ 856945 h 1382633"/>
              <a:gd name="connsiteX12" fmla="*/ 5618 w 1253172"/>
              <a:gd name="connsiteY12" fmla="*/ 1378985 h 1382633"/>
              <a:gd name="connsiteX0" fmla="*/ 5618 w 1130348"/>
              <a:gd name="connsiteY0" fmla="*/ 1097068 h 1100716"/>
              <a:gd name="connsiteX1" fmla="*/ 553645 w 1130348"/>
              <a:gd name="connsiteY1" fmla="*/ 810047 h 1100716"/>
              <a:gd name="connsiteX2" fmla="*/ 862564 w 1130348"/>
              <a:gd name="connsiteY2" fmla="*/ 869496 h 1100716"/>
              <a:gd name="connsiteX3" fmla="*/ 1122056 w 1130348"/>
              <a:gd name="connsiteY3" fmla="*/ 770642 h 1100716"/>
              <a:gd name="connsiteX4" fmla="*/ 1084986 w 1130348"/>
              <a:gd name="connsiteY4" fmla="*/ 498793 h 1100716"/>
              <a:gd name="connsiteX5" fmla="*/ 1097343 w 1130348"/>
              <a:gd name="connsiteY5" fmla="*/ 152805 h 1100716"/>
              <a:gd name="connsiteX6" fmla="*/ 1108601 w 1130348"/>
              <a:gd name="connsiteY6" fmla="*/ 84980 h 1100716"/>
              <a:gd name="connsiteX7" fmla="*/ 899635 w 1130348"/>
              <a:gd name="connsiteY7" fmla="*/ 16880 h 1100716"/>
              <a:gd name="connsiteX8" fmla="*/ 911991 w 1130348"/>
              <a:gd name="connsiteY8" fmla="*/ 424653 h 1100716"/>
              <a:gd name="connsiteX9" fmla="*/ 528932 w 1130348"/>
              <a:gd name="connsiteY9" fmla="*/ 251658 h 1100716"/>
              <a:gd name="connsiteX10" fmla="*/ 677213 w 1130348"/>
              <a:gd name="connsiteY10" fmla="*/ 560577 h 1100716"/>
              <a:gd name="connsiteX11" fmla="*/ 287686 w 1130348"/>
              <a:gd name="connsiteY11" fmla="*/ 575028 h 1100716"/>
              <a:gd name="connsiteX12" fmla="*/ 5618 w 1130348"/>
              <a:gd name="connsiteY12" fmla="*/ 1097068 h 1100716"/>
              <a:gd name="connsiteX0" fmla="*/ 5618 w 1124327"/>
              <a:gd name="connsiteY0" fmla="*/ 1023525 h 1027173"/>
              <a:gd name="connsiteX1" fmla="*/ 553645 w 1124327"/>
              <a:gd name="connsiteY1" fmla="*/ 736504 h 1027173"/>
              <a:gd name="connsiteX2" fmla="*/ 862564 w 1124327"/>
              <a:gd name="connsiteY2" fmla="*/ 795953 h 1027173"/>
              <a:gd name="connsiteX3" fmla="*/ 1122056 w 1124327"/>
              <a:gd name="connsiteY3" fmla="*/ 697099 h 1027173"/>
              <a:gd name="connsiteX4" fmla="*/ 1084986 w 1124327"/>
              <a:gd name="connsiteY4" fmla="*/ 425250 h 1027173"/>
              <a:gd name="connsiteX5" fmla="*/ 1097343 w 1124327"/>
              <a:gd name="connsiteY5" fmla="*/ 79262 h 1027173"/>
              <a:gd name="connsiteX6" fmla="*/ 1108601 w 1124327"/>
              <a:gd name="connsiteY6" fmla="*/ 11437 h 1027173"/>
              <a:gd name="connsiteX7" fmla="*/ 990462 w 1124327"/>
              <a:gd name="connsiteY7" fmla="*/ 132672 h 1027173"/>
              <a:gd name="connsiteX8" fmla="*/ 911991 w 1124327"/>
              <a:gd name="connsiteY8" fmla="*/ 351110 h 1027173"/>
              <a:gd name="connsiteX9" fmla="*/ 528932 w 1124327"/>
              <a:gd name="connsiteY9" fmla="*/ 178115 h 1027173"/>
              <a:gd name="connsiteX10" fmla="*/ 677213 w 1124327"/>
              <a:gd name="connsiteY10" fmla="*/ 487034 h 1027173"/>
              <a:gd name="connsiteX11" fmla="*/ 287686 w 1124327"/>
              <a:gd name="connsiteY11" fmla="*/ 501485 h 1027173"/>
              <a:gd name="connsiteX12" fmla="*/ 5618 w 1124327"/>
              <a:gd name="connsiteY12" fmla="*/ 1023525 h 1027173"/>
              <a:gd name="connsiteX0" fmla="*/ 1128 w 1119837"/>
              <a:gd name="connsiteY0" fmla="*/ 1023525 h 1026261"/>
              <a:gd name="connsiteX1" fmla="*/ 549155 w 1119837"/>
              <a:gd name="connsiteY1" fmla="*/ 736504 h 1026261"/>
              <a:gd name="connsiteX2" fmla="*/ 858074 w 1119837"/>
              <a:gd name="connsiteY2" fmla="*/ 795953 h 1026261"/>
              <a:gd name="connsiteX3" fmla="*/ 1117566 w 1119837"/>
              <a:gd name="connsiteY3" fmla="*/ 697099 h 1026261"/>
              <a:gd name="connsiteX4" fmla="*/ 1080496 w 1119837"/>
              <a:gd name="connsiteY4" fmla="*/ 425250 h 1026261"/>
              <a:gd name="connsiteX5" fmla="*/ 1092853 w 1119837"/>
              <a:gd name="connsiteY5" fmla="*/ 79262 h 1026261"/>
              <a:gd name="connsiteX6" fmla="*/ 1104111 w 1119837"/>
              <a:gd name="connsiteY6" fmla="*/ 11437 h 1026261"/>
              <a:gd name="connsiteX7" fmla="*/ 985972 w 1119837"/>
              <a:gd name="connsiteY7" fmla="*/ 132672 h 1026261"/>
              <a:gd name="connsiteX8" fmla="*/ 907501 w 1119837"/>
              <a:gd name="connsiteY8" fmla="*/ 351110 h 1026261"/>
              <a:gd name="connsiteX9" fmla="*/ 524442 w 1119837"/>
              <a:gd name="connsiteY9" fmla="*/ 178115 h 1026261"/>
              <a:gd name="connsiteX10" fmla="*/ 672723 w 1119837"/>
              <a:gd name="connsiteY10" fmla="*/ 487034 h 1026261"/>
              <a:gd name="connsiteX11" fmla="*/ 410990 w 1119837"/>
              <a:gd name="connsiteY11" fmla="*/ 536157 h 1026261"/>
              <a:gd name="connsiteX12" fmla="*/ 1128 w 1119837"/>
              <a:gd name="connsiteY12" fmla="*/ 1023525 h 1026261"/>
              <a:gd name="connsiteX0" fmla="*/ 2526 w 924630"/>
              <a:gd name="connsiteY0" fmla="*/ 789485 h 801035"/>
              <a:gd name="connsiteX1" fmla="*/ 353948 w 924630"/>
              <a:gd name="connsiteY1" fmla="*/ 736504 h 801035"/>
              <a:gd name="connsiteX2" fmla="*/ 662867 w 924630"/>
              <a:gd name="connsiteY2" fmla="*/ 795953 h 801035"/>
              <a:gd name="connsiteX3" fmla="*/ 922359 w 924630"/>
              <a:gd name="connsiteY3" fmla="*/ 697099 h 801035"/>
              <a:gd name="connsiteX4" fmla="*/ 885289 w 924630"/>
              <a:gd name="connsiteY4" fmla="*/ 425250 h 801035"/>
              <a:gd name="connsiteX5" fmla="*/ 897646 w 924630"/>
              <a:gd name="connsiteY5" fmla="*/ 79262 h 801035"/>
              <a:gd name="connsiteX6" fmla="*/ 908904 w 924630"/>
              <a:gd name="connsiteY6" fmla="*/ 11437 h 801035"/>
              <a:gd name="connsiteX7" fmla="*/ 790765 w 924630"/>
              <a:gd name="connsiteY7" fmla="*/ 132672 h 801035"/>
              <a:gd name="connsiteX8" fmla="*/ 712294 w 924630"/>
              <a:gd name="connsiteY8" fmla="*/ 351110 h 801035"/>
              <a:gd name="connsiteX9" fmla="*/ 329235 w 924630"/>
              <a:gd name="connsiteY9" fmla="*/ 178115 h 801035"/>
              <a:gd name="connsiteX10" fmla="*/ 477516 w 924630"/>
              <a:gd name="connsiteY10" fmla="*/ 487034 h 801035"/>
              <a:gd name="connsiteX11" fmla="*/ 215783 w 924630"/>
              <a:gd name="connsiteY11" fmla="*/ 536157 h 801035"/>
              <a:gd name="connsiteX12" fmla="*/ 2526 w 924630"/>
              <a:gd name="connsiteY12" fmla="*/ 789485 h 801035"/>
              <a:gd name="connsiteX0" fmla="*/ 2526 w 952449"/>
              <a:gd name="connsiteY0" fmla="*/ 789485 h 797089"/>
              <a:gd name="connsiteX1" fmla="*/ 353948 w 952449"/>
              <a:gd name="connsiteY1" fmla="*/ 736504 h 797089"/>
              <a:gd name="connsiteX2" fmla="*/ 662867 w 952449"/>
              <a:gd name="connsiteY2" fmla="*/ 795953 h 797089"/>
              <a:gd name="connsiteX3" fmla="*/ 922359 w 952449"/>
              <a:gd name="connsiteY3" fmla="*/ 697099 h 797089"/>
              <a:gd name="connsiteX4" fmla="*/ 944271 w 952449"/>
              <a:gd name="connsiteY4" fmla="*/ 425250 h 797089"/>
              <a:gd name="connsiteX5" fmla="*/ 897646 w 952449"/>
              <a:gd name="connsiteY5" fmla="*/ 79262 h 797089"/>
              <a:gd name="connsiteX6" fmla="*/ 908904 w 952449"/>
              <a:gd name="connsiteY6" fmla="*/ 11437 h 797089"/>
              <a:gd name="connsiteX7" fmla="*/ 790765 w 952449"/>
              <a:gd name="connsiteY7" fmla="*/ 132672 h 797089"/>
              <a:gd name="connsiteX8" fmla="*/ 712294 w 952449"/>
              <a:gd name="connsiteY8" fmla="*/ 351110 h 797089"/>
              <a:gd name="connsiteX9" fmla="*/ 329235 w 952449"/>
              <a:gd name="connsiteY9" fmla="*/ 178115 h 797089"/>
              <a:gd name="connsiteX10" fmla="*/ 477516 w 952449"/>
              <a:gd name="connsiteY10" fmla="*/ 487034 h 797089"/>
              <a:gd name="connsiteX11" fmla="*/ 215783 w 952449"/>
              <a:gd name="connsiteY11" fmla="*/ 536157 h 797089"/>
              <a:gd name="connsiteX12" fmla="*/ 2526 w 952449"/>
              <a:gd name="connsiteY12" fmla="*/ 789485 h 79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52449" h="797089">
                <a:moveTo>
                  <a:pt x="2526" y="789485"/>
                </a:moveTo>
                <a:cubicBezTo>
                  <a:pt x="25553" y="822876"/>
                  <a:pt x="243891" y="735426"/>
                  <a:pt x="353948" y="736504"/>
                </a:cubicBezTo>
                <a:cubicBezTo>
                  <a:pt x="464005" y="737582"/>
                  <a:pt x="568132" y="802520"/>
                  <a:pt x="662867" y="795953"/>
                </a:cubicBezTo>
                <a:cubicBezTo>
                  <a:pt x="757602" y="789386"/>
                  <a:pt x="875458" y="758883"/>
                  <a:pt x="922359" y="697099"/>
                </a:cubicBezTo>
                <a:cubicBezTo>
                  <a:pt x="969260" y="635315"/>
                  <a:pt x="948390" y="528223"/>
                  <a:pt x="944271" y="425250"/>
                </a:cubicBezTo>
                <a:cubicBezTo>
                  <a:pt x="940152" y="322277"/>
                  <a:pt x="858516" y="188413"/>
                  <a:pt x="897646" y="79262"/>
                </a:cubicBezTo>
                <a:cubicBezTo>
                  <a:pt x="936776" y="-29889"/>
                  <a:pt x="926717" y="2535"/>
                  <a:pt x="908904" y="11437"/>
                </a:cubicBezTo>
                <a:cubicBezTo>
                  <a:pt x="891091" y="20339"/>
                  <a:pt x="823533" y="76060"/>
                  <a:pt x="790765" y="132672"/>
                </a:cubicBezTo>
                <a:cubicBezTo>
                  <a:pt x="757997" y="189284"/>
                  <a:pt x="789216" y="343536"/>
                  <a:pt x="712294" y="351110"/>
                </a:cubicBezTo>
                <a:cubicBezTo>
                  <a:pt x="635372" y="358684"/>
                  <a:pt x="368365" y="155461"/>
                  <a:pt x="329235" y="178115"/>
                </a:cubicBezTo>
                <a:cubicBezTo>
                  <a:pt x="290105" y="200769"/>
                  <a:pt x="496425" y="427360"/>
                  <a:pt x="477516" y="487034"/>
                </a:cubicBezTo>
                <a:cubicBezTo>
                  <a:pt x="458607" y="546708"/>
                  <a:pt x="312578" y="480552"/>
                  <a:pt x="215783" y="536157"/>
                </a:cubicBezTo>
                <a:cubicBezTo>
                  <a:pt x="118989" y="591763"/>
                  <a:pt x="-20501" y="756094"/>
                  <a:pt x="2526" y="789485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256929" y="3624245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5-конечная звезда 5"/>
          <p:cNvSpPr/>
          <p:nvPr/>
        </p:nvSpPr>
        <p:spPr>
          <a:xfrm rot="1755018">
            <a:off x="2210632" y="2718530"/>
            <a:ext cx="763910" cy="664299"/>
          </a:xfrm>
          <a:custGeom>
            <a:avLst/>
            <a:gdLst>
              <a:gd name="connsiteX0" fmla="*/ 2 w 2088232"/>
              <a:gd name="connsiteY0" fmla="*/ 632604 h 1656184"/>
              <a:gd name="connsiteX1" fmla="*/ 797638 w 2088232"/>
              <a:gd name="connsiteY1" fmla="*/ 632609 h 1656184"/>
              <a:gd name="connsiteX2" fmla="*/ 1044116 w 2088232"/>
              <a:gd name="connsiteY2" fmla="*/ 0 h 1656184"/>
              <a:gd name="connsiteX3" fmla="*/ 1290594 w 2088232"/>
              <a:gd name="connsiteY3" fmla="*/ 632609 h 1656184"/>
              <a:gd name="connsiteX4" fmla="*/ 2088230 w 2088232"/>
              <a:gd name="connsiteY4" fmla="*/ 632604 h 1656184"/>
              <a:gd name="connsiteX5" fmla="*/ 1442926 w 2088232"/>
              <a:gd name="connsiteY5" fmla="*/ 1023574 h 1656184"/>
              <a:gd name="connsiteX6" fmla="*/ 1689414 w 2088232"/>
              <a:gd name="connsiteY6" fmla="*/ 1656180 h 1656184"/>
              <a:gd name="connsiteX7" fmla="*/ 1044116 w 2088232"/>
              <a:gd name="connsiteY7" fmla="*/ 1265203 h 1656184"/>
              <a:gd name="connsiteX8" fmla="*/ 398818 w 2088232"/>
              <a:gd name="connsiteY8" fmla="*/ 1656180 h 1656184"/>
              <a:gd name="connsiteX9" fmla="*/ 645306 w 2088232"/>
              <a:gd name="connsiteY9" fmla="*/ 1023574 h 1656184"/>
              <a:gd name="connsiteX10" fmla="*/ 2 w 2088232"/>
              <a:gd name="connsiteY10" fmla="*/ 632604 h 1656184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1044114 w 2088228"/>
              <a:gd name="connsiteY3" fmla="*/ 0 h 1656180"/>
              <a:gd name="connsiteX4" fmla="*/ 1290592 w 2088228"/>
              <a:gd name="connsiteY4" fmla="*/ 632609 h 1656180"/>
              <a:gd name="connsiteX5" fmla="*/ 2088228 w 2088228"/>
              <a:gd name="connsiteY5" fmla="*/ 632604 h 1656180"/>
              <a:gd name="connsiteX6" fmla="*/ 1442924 w 2088228"/>
              <a:gd name="connsiteY6" fmla="*/ 1023574 h 1656180"/>
              <a:gd name="connsiteX7" fmla="*/ 1689412 w 2088228"/>
              <a:gd name="connsiteY7" fmla="*/ 1656180 h 1656180"/>
              <a:gd name="connsiteX8" fmla="*/ 1044114 w 2088228"/>
              <a:gd name="connsiteY8" fmla="*/ 1265203 h 1656180"/>
              <a:gd name="connsiteX9" fmla="*/ 398816 w 2088228"/>
              <a:gd name="connsiteY9" fmla="*/ 1656180 h 1656180"/>
              <a:gd name="connsiteX10" fmla="*/ 645304 w 2088228"/>
              <a:gd name="connsiteY10" fmla="*/ 1023574 h 1656180"/>
              <a:gd name="connsiteX11" fmla="*/ 0 w 2088228"/>
              <a:gd name="connsiteY11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1044114 w 2088228"/>
              <a:gd name="connsiteY3" fmla="*/ 0 h 1656180"/>
              <a:gd name="connsiteX4" fmla="*/ 1290592 w 2088228"/>
              <a:gd name="connsiteY4" fmla="*/ 632609 h 1656180"/>
              <a:gd name="connsiteX5" fmla="*/ 2088228 w 2088228"/>
              <a:gd name="connsiteY5" fmla="*/ 632604 h 1656180"/>
              <a:gd name="connsiteX6" fmla="*/ 1442924 w 2088228"/>
              <a:gd name="connsiteY6" fmla="*/ 1023574 h 1656180"/>
              <a:gd name="connsiteX7" fmla="*/ 1689412 w 2088228"/>
              <a:gd name="connsiteY7" fmla="*/ 1656180 h 1656180"/>
              <a:gd name="connsiteX8" fmla="*/ 1044114 w 2088228"/>
              <a:gd name="connsiteY8" fmla="*/ 1265203 h 1656180"/>
              <a:gd name="connsiteX9" fmla="*/ 398816 w 2088228"/>
              <a:gd name="connsiteY9" fmla="*/ 1656180 h 1656180"/>
              <a:gd name="connsiteX10" fmla="*/ 645304 w 2088228"/>
              <a:gd name="connsiteY10" fmla="*/ 1023574 h 1656180"/>
              <a:gd name="connsiteX11" fmla="*/ 191129 w 2088228"/>
              <a:gd name="connsiteY11" fmla="*/ 847036 h 1656180"/>
              <a:gd name="connsiteX12" fmla="*/ 0 w 2088228"/>
              <a:gd name="connsiteY12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1044114 w 2088228"/>
              <a:gd name="connsiteY3" fmla="*/ 0 h 1656180"/>
              <a:gd name="connsiteX4" fmla="*/ 1290592 w 2088228"/>
              <a:gd name="connsiteY4" fmla="*/ 632609 h 1656180"/>
              <a:gd name="connsiteX5" fmla="*/ 2088228 w 2088228"/>
              <a:gd name="connsiteY5" fmla="*/ 632604 h 1656180"/>
              <a:gd name="connsiteX6" fmla="*/ 1442924 w 2088228"/>
              <a:gd name="connsiteY6" fmla="*/ 1023574 h 1656180"/>
              <a:gd name="connsiteX7" fmla="*/ 1689412 w 2088228"/>
              <a:gd name="connsiteY7" fmla="*/ 1656180 h 1656180"/>
              <a:gd name="connsiteX8" fmla="*/ 1044114 w 2088228"/>
              <a:gd name="connsiteY8" fmla="*/ 1265203 h 1656180"/>
              <a:gd name="connsiteX9" fmla="*/ 398816 w 2088228"/>
              <a:gd name="connsiteY9" fmla="*/ 1656180 h 1656180"/>
              <a:gd name="connsiteX10" fmla="*/ 645304 w 2088228"/>
              <a:gd name="connsiteY10" fmla="*/ 1023574 h 1656180"/>
              <a:gd name="connsiteX11" fmla="*/ 178772 w 2088228"/>
              <a:gd name="connsiteY11" fmla="*/ 884106 h 1656180"/>
              <a:gd name="connsiteX12" fmla="*/ 0 w 2088228"/>
              <a:gd name="connsiteY12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90592 w 2088228"/>
              <a:gd name="connsiteY5" fmla="*/ 632609 h 1656180"/>
              <a:gd name="connsiteX6" fmla="*/ 2088228 w 2088228"/>
              <a:gd name="connsiteY6" fmla="*/ 632604 h 1656180"/>
              <a:gd name="connsiteX7" fmla="*/ 1442924 w 2088228"/>
              <a:gd name="connsiteY7" fmla="*/ 1023574 h 1656180"/>
              <a:gd name="connsiteX8" fmla="*/ 1689412 w 2088228"/>
              <a:gd name="connsiteY8" fmla="*/ 1656180 h 1656180"/>
              <a:gd name="connsiteX9" fmla="*/ 1044114 w 2088228"/>
              <a:gd name="connsiteY9" fmla="*/ 1265203 h 1656180"/>
              <a:gd name="connsiteX10" fmla="*/ 398816 w 2088228"/>
              <a:gd name="connsiteY10" fmla="*/ 1656180 h 1656180"/>
              <a:gd name="connsiteX11" fmla="*/ 645304 w 2088228"/>
              <a:gd name="connsiteY11" fmla="*/ 1023574 h 1656180"/>
              <a:gd name="connsiteX12" fmla="*/ 178772 w 2088228"/>
              <a:gd name="connsiteY12" fmla="*/ 884106 h 1656180"/>
              <a:gd name="connsiteX13" fmla="*/ 0 w 2088228"/>
              <a:gd name="connsiteY13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2088228 w 2088228"/>
              <a:gd name="connsiteY7" fmla="*/ 632604 h 1656180"/>
              <a:gd name="connsiteX8" fmla="*/ 1442924 w 2088228"/>
              <a:gd name="connsiteY8" fmla="*/ 1023574 h 1656180"/>
              <a:gd name="connsiteX9" fmla="*/ 1689412 w 2088228"/>
              <a:gd name="connsiteY9" fmla="*/ 1656180 h 1656180"/>
              <a:gd name="connsiteX10" fmla="*/ 1044114 w 2088228"/>
              <a:gd name="connsiteY10" fmla="*/ 1265203 h 1656180"/>
              <a:gd name="connsiteX11" fmla="*/ 398816 w 2088228"/>
              <a:gd name="connsiteY11" fmla="*/ 1656180 h 1656180"/>
              <a:gd name="connsiteX12" fmla="*/ 645304 w 2088228"/>
              <a:gd name="connsiteY12" fmla="*/ 1023574 h 1656180"/>
              <a:gd name="connsiteX13" fmla="*/ 178772 w 2088228"/>
              <a:gd name="connsiteY13" fmla="*/ 884106 h 1656180"/>
              <a:gd name="connsiteX14" fmla="*/ 0 w 2088228"/>
              <a:gd name="connsiteY14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442924 w 2088228"/>
              <a:gd name="connsiteY9" fmla="*/ 1023574 h 1656180"/>
              <a:gd name="connsiteX10" fmla="*/ 1689412 w 2088228"/>
              <a:gd name="connsiteY10" fmla="*/ 1656180 h 1656180"/>
              <a:gd name="connsiteX11" fmla="*/ 1044114 w 2088228"/>
              <a:gd name="connsiteY11" fmla="*/ 1265203 h 1656180"/>
              <a:gd name="connsiteX12" fmla="*/ 398816 w 2088228"/>
              <a:gd name="connsiteY12" fmla="*/ 1656180 h 1656180"/>
              <a:gd name="connsiteX13" fmla="*/ 645304 w 2088228"/>
              <a:gd name="connsiteY13" fmla="*/ 1023574 h 1656180"/>
              <a:gd name="connsiteX14" fmla="*/ 178772 w 2088228"/>
              <a:gd name="connsiteY14" fmla="*/ 884106 h 1656180"/>
              <a:gd name="connsiteX15" fmla="*/ 0 w 2088228"/>
              <a:gd name="connsiteY15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89412 w 2088228"/>
              <a:gd name="connsiteY11" fmla="*/ 1656180 h 1656180"/>
              <a:gd name="connsiteX12" fmla="*/ 1044114 w 2088228"/>
              <a:gd name="connsiteY12" fmla="*/ 1265203 h 1656180"/>
              <a:gd name="connsiteX13" fmla="*/ 398816 w 2088228"/>
              <a:gd name="connsiteY13" fmla="*/ 1656180 h 1656180"/>
              <a:gd name="connsiteX14" fmla="*/ 645304 w 2088228"/>
              <a:gd name="connsiteY14" fmla="*/ 1023574 h 1656180"/>
              <a:gd name="connsiteX15" fmla="*/ 178772 w 2088228"/>
              <a:gd name="connsiteY15" fmla="*/ 884106 h 1656180"/>
              <a:gd name="connsiteX16" fmla="*/ 0 w 2088228"/>
              <a:gd name="connsiteY16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044114 w 2088228"/>
              <a:gd name="connsiteY13" fmla="*/ 1265203 h 1656180"/>
              <a:gd name="connsiteX14" fmla="*/ 398816 w 2088228"/>
              <a:gd name="connsiteY14" fmla="*/ 1656180 h 1656180"/>
              <a:gd name="connsiteX15" fmla="*/ 645304 w 2088228"/>
              <a:gd name="connsiteY15" fmla="*/ 1023574 h 1656180"/>
              <a:gd name="connsiteX16" fmla="*/ 178772 w 2088228"/>
              <a:gd name="connsiteY16" fmla="*/ 884106 h 1656180"/>
              <a:gd name="connsiteX17" fmla="*/ 0 w 2088228"/>
              <a:gd name="connsiteY17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398816 w 2088228"/>
              <a:gd name="connsiteY15" fmla="*/ 1656180 h 1656180"/>
              <a:gd name="connsiteX16" fmla="*/ 645304 w 2088228"/>
              <a:gd name="connsiteY16" fmla="*/ 1023574 h 1656180"/>
              <a:gd name="connsiteX17" fmla="*/ 178772 w 2088228"/>
              <a:gd name="connsiteY17" fmla="*/ 884106 h 1656180"/>
              <a:gd name="connsiteX18" fmla="*/ 0 w 2088228"/>
              <a:gd name="connsiteY18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645304 w 2088228"/>
              <a:gd name="connsiteY17" fmla="*/ 1023574 h 1656180"/>
              <a:gd name="connsiteX18" fmla="*/ 178772 w 2088228"/>
              <a:gd name="connsiteY18" fmla="*/ 884106 h 1656180"/>
              <a:gd name="connsiteX19" fmla="*/ 0 w 2088228"/>
              <a:gd name="connsiteY19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797636 w 2088228"/>
              <a:gd name="connsiteY2" fmla="*/ 632609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290592 w 2088228"/>
              <a:gd name="connsiteY6" fmla="*/ 632609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442924 w 2088228"/>
              <a:gd name="connsiteY10" fmla="*/ 102357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265203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104565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645304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204485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104565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805942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  <a:gd name="connsiteX0" fmla="*/ 0 w 2088228"/>
              <a:gd name="connsiteY0" fmla="*/ 632604 h 1656180"/>
              <a:gd name="connsiteX1" fmla="*/ 327053 w 2088228"/>
              <a:gd name="connsiteY1" fmla="*/ 501047 h 1656180"/>
              <a:gd name="connsiteX2" fmla="*/ 871776 w 2088228"/>
              <a:gd name="connsiteY2" fmla="*/ 817961 h 1656180"/>
              <a:gd name="connsiteX3" fmla="*/ 808967 w 2088228"/>
              <a:gd name="connsiteY3" fmla="*/ 192128 h 1656180"/>
              <a:gd name="connsiteX4" fmla="*/ 1044114 w 2088228"/>
              <a:gd name="connsiteY4" fmla="*/ 0 h 1656180"/>
              <a:gd name="connsiteX5" fmla="*/ 1278523 w 2088228"/>
              <a:gd name="connsiteY5" fmla="*/ 216841 h 1656180"/>
              <a:gd name="connsiteX6" fmla="*/ 1154668 w 2088228"/>
              <a:gd name="connsiteY6" fmla="*/ 805604 h 1656180"/>
              <a:gd name="connsiteX7" fmla="*/ 1760437 w 2088228"/>
              <a:gd name="connsiteY7" fmla="*/ 463976 h 1656180"/>
              <a:gd name="connsiteX8" fmla="*/ 2088228 w 2088228"/>
              <a:gd name="connsiteY8" fmla="*/ 632604 h 1656180"/>
              <a:gd name="connsiteX9" fmla="*/ 1896361 w 2088228"/>
              <a:gd name="connsiteY9" fmla="*/ 884106 h 1656180"/>
              <a:gd name="connsiteX10" fmla="*/ 1183432 w 2088228"/>
              <a:gd name="connsiteY10" fmla="*/ 986504 h 1656180"/>
              <a:gd name="connsiteX11" fmla="*/ 1698653 w 2088228"/>
              <a:gd name="connsiteY11" fmla="*/ 1316593 h 1656180"/>
              <a:gd name="connsiteX12" fmla="*/ 1689412 w 2088228"/>
              <a:gd name="connsiteY12" fmla="*/ 1656180 h 1656180"/>
              <a:gd name="connsiteX13" fmla="*/ 1352664 w 2088228"/>
              <a:gd name="connsiteY13" fmla="*/ 1588441 h 1656180"/>
              <a:gd name="connsiteX14" fmla="*/ 1044114 w 2088228"/>
              <a:gd name="connsiteY14" fmla="*/ 1104565 h 1656180"/>
              <a:gd name="connsiteX15" fmla="*/ 771896 w 2088228"/>
              <a:gd name="connsiteY15" fmla="*/ 1588441 h 1656180"/>
              <a:gd name="connsiteX16" fmla="*/ 398816 w 2088228"/>
              <a:gd name="connsiteY16" fmla="*/ 1656180 h 1656180"/>
              <a:gd name="connsiteX17" fmla="*/ 401194 w 2088228"/>
              <a:gd name="connsiteY17" fmla="*/ 1304236 h 1656180"/>
              <a:gd name="connsiteX18" fmla="*/ 805942 w 2088228"/>
              <a:gd name="connsiteY18" fmla="*/ 1023574 h 1656180"/>
              <a:gd name="connsiteX19" fmla="*/ 178772 w 2088228"/>
              <a:gd name="connsiteY19" fmla="*/ 884106 h 1656180"/>
              <a:gd name="connsiteX20" fmla="*/ 0 w 2088228"/>
              <a:gd name="connsiteY20" fmla="*/ 632604 h 1656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088228" h="1656180">
                <a:moveTo>
                  <a:pt x="0" y="632604"/>
                </a:moveTo>
                <a:cubicBezTo>
                  <a:pt x="109018" y="634060"/>
                  <a:pt x="218035" y="499591"/>
                  <a:pt x="327053" y="501047"/>
                </a:cubicBezTo>
                <a:lnTo>
                  <a:pt x="871776" y="817961"/>
                </a:lnTo>
                <a:cubicBezTo>
                  <a:pt x="916742" y="695847"/>
                  <a:pt x="764001" y="314242"/>
                  <a:pt x="808967" y="192128"/>
                </a:cubicBezTo>
                <a:lnTo>
                  <a:pt x="1044114" y="0"/>
                </a:lnTo>
                <a:cubicBezTo>
                  <a:pt x="1072823" y="80518"/>
                  <a:pt x="1249814" y="136323"/>
                  <a:pt x="1278523" y="216841"/>
                </a:cubicBezTo>
                <a:lnTo>
                  <a:pt x="1154668" y="805604"/>
                </a:lnTo>
                <a:cubicBezTo>
                  <a:pt x="1298926" y="802939"/>
                  <a:pt x="1616179" y="466641"/>
                  <a:pt x="1760437" y="463976"/>
                </a:cubicBezTo>
                <a:lnTo>
                  <a:pt x="2088228" y="632604"/>
                </a:lnTo>
                <a:cubicBezTo>
                  <a:pt x="1987202" y="691725"/>
                  <a:pt x="1997387" y="824985"/>
                  <a:pt x="1896361" y="884106"/>
                </a:cubicBezTo>
                <a:lnTo>
                  <a:pt x="1183432" y="986504"/>
                </a:lnTo>
                <a:cubicBezTo>
                  <a:pt x="1223367" y="1084177"/>
                  <a:pt x="1658718" y="1218920"/>
                  <a:pt x="1698653" y="1316593"/>
                </a:cubicBezTo>
                <a:lnTo>
                  <a:pt x="1689412" y="1656180"/>
                </a:lnTo>
                <a:cubicBezTo>
                  <a:pt x="1597757" y="1600649"/>
                  <a:pt x="1444319" y="1643972"/>
                  <a:pt x="1352664" y="1588441"/>
                </a:cubicBezTo>
                <a:lnTo>
                  <a:pt x="1044114" y="1104565"/>
                </a:lnTo>
                <a:cubicBezTo>
                  <a:pt x="928661" y="1179360"/>
                  <a:pt x="887349" y="1513646"/>
                  <a:pt x="771896" y="1588441"/>
                </a:cubicBezTo>
                <a:lnTo>
                  <a:pt x="398816" y="1656180"/>
                </a:lnTo>
                <a:cubicBezTo>
                  <a:pt x="432560" y="1559460"/>
                  <a:pt x="367450" y="1400956"/>
                  <a:pt x="401194" y="1304236"/>
                </a:cubicBezTo>
                <a:lnTo>
                  <a:pt x="805942" y="1023574"/>
                </a:lnTo>
                <a:cubicBezTo>
                  <a:pt x="666907" y="935896"/>
                  <a:pt x="317807" y="971784"/>
                  <a:pt x="178772" y="884106"/>
                </a:cubicBezTo>
                <a:lnTo>
                  <a:pt x="0" y="63260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2486778" y="2971205"/>
            <a:ext cx="144016" cy="158947"/>
          </a:xfrm>
          <a:prstGeom prst="ellipse">
            <a:avLst/>
          </a:prstGeom>
          <a:solidFill>
            <a:srgbClr val="FFFF00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5436096" y="2902210"/>
            <a:ext cx="1080120" cy="454782"/>
          </a:xfrm>
          <a:prstGeom prst="rect">
            <a:avLst/>
          </a:prstGeom>
          <a:solidFill>
            <a:srgbClr val="33CCFF"/>
          </a:solidFill>
          <a:ln>
            <a:solidFill>
              <a:srgbClr val="33CCFF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5436096" y="3581748"/>
            <a:ext cx="1080120" cy="454782"/>
          </a:xfrm>
          <a:prstGeom prst="rect">
            <a:avLst/>
          </a:prstGeom>
          <a:solidFill>
            <a:srgbClr val="9966FF"/>
          </a:solidFill>
          <a:ln>
            <a:solidFill>
              <a:srgbClr val="9966FF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5436096" y="4250006"/>
            <a:ext cx="1080120" cy="454782"/>
          </a:xfrm>
          <a:prstGeom prst="rect">
            <a:avLst/>
          </a:prstGeom>
          <a:solidFill>
            <a:srgbClr val="FF9966"/>
          </a:solidFill>
          <a:ln>
            <a:solidFill>
              <a:srgbClr val="FF9966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Заголовок 1"/>
          <p:cNvSpPr>
            <a:spLocks noGrp="1"/>
          </p:cNvSpPr>
          <p:nvPr>
            <p:ph type="ctrTitle"/>
          </p:nvPr>
        </p:nvSpPr>
        <p:spPr>
          <a:xfrm>
            <a:off x="611560" y="289364"/>
            <a:ext cx="7772400" cy="1800622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latin typeface="Arial" pitchFamily="34" charset="0"/>
                <a:cs typeface="Arial" pitchFamily="34" charset="0"/>
              </a:rPr>
              <a:t>7. Рабочий за час изготавливает </a:t>
            </a: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х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деталей, а за смену </a:t>
            </a: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у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деталей. Продолжительность смены 8 часов. Запишите формулу, выражающую </a:t>
            </a: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у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через </a:t>
            </a: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х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894512" y="2868542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Arial" pitchFamily="34" charset="0"/>
                <a:cs typeface="Arial" pitchFamily="34" charset="0"/>
              </a:rPr>
              <a:t>х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=8·у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894512" y="3547529"/>
            <a:ext cx="1853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Arial" pitchFamily="34" charset="0"/>
                <a:cs typeface="Arial" pitchFamily="34" charset="0"/>
              </a:rPr>
              <a:t>у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=8:х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893954" y="4207719"/>
            <a:ext cx="1853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у=8·х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Управляющая кнопка: далее 32">
            <a:hlinkClick r:id="" action="ppaction://hlinkshowjump?jump=nextslide" highlightClick="1"/>
          </p:cNvPr>
          <p:cNvSpPr/>
          <p:nvPr/>
        </p:nvSpPr>
        <p:spPr>
          <a:xfrm>
            <a:off x="7956376" y="6021288"/>
            <a:ext cx="1080120" cy="720080"/>
          </a:xfrm>
          <a:prstGeom prst="actionButtonForwardNext">
            <a:avLst/>
          </a:prstGeom>
          <a:solidFill>
            <a:srgbClr val="00B0F0"/>
          </a:solidFill>
          <a:ln>
            <a:solidFill>
              <a:srgbClr val="33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859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5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9966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66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9" grpId="0" animBg="1"/>
      <p:bldP spid="26" grpId="0" animBg="1"/>
      <p:bldP spid="27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251</Words>
  <Application>Microsoft Office PowerPoint</Application>
  <PresentationFormat>Экран (4:3)</PresentationFormat>
  <Paragraphs>44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Интерактивный тренажёр-игра по теме «Формулы». 5 класс.</vt:lpstr>
      <vt:lpstr>1.Используя формулу пути, найдите v, если S=140км, t=5ч.</vt:lpstr>
      <vt:lpstr>2. Используя формулу периметра прямоугольника, найдите Р, если a=14см, b=3дм.</vt:lpstr>
      <vt:lpstr>3. Используя формулу площади прямоугольника, найдите а, если S=136см², b=17см.</vt:lpstr>
      <vt:lpstr>4. Используя формулу периметра квадрата, найдите а, если Р=84см.</vt:lpstr>
      <vt:lpstr>5. Используя формулу деления с остатком, найдите делимое, если делитель 9, неполное частное 5, остаток 4.</vt:lpstr>
      <vt:lpstr>6. Используя формулу площади квадрата, найдите а, если S=100см².</vt:lpstr>
      <vt:lpstr>7. Куплено а пачек вафель. Стоимость одной пачки х рублей. За всю покупку заплатили у рублей. Запишите формулу, выражающую у через а и х.</vt:lpstr>
      <vt:lpstr>7. Рабочий за час изготавливает х деталей, а за смену у деталей. Продолжительность смены 8 часов. Запишите формулу, выражающую у через х.</vt:lpstr>
      <vt:lpstr>8. Машина, двигаясь пять часов со скоростью а км/ч и семь часов со скоростью b км/ч, прошла путь равный S км. Запишите формулу, выражающую  S через а и b.</vt:lpstr>
      <vt:lpstr>9. Сумма сторон квадрата равна 36см. Какова площадь квадрата?</vt:lpstr>
      <vt:lpstr>МОЛОДЕЦ!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lenovo</cp:lastModifiedBy>
  <cp:revision>24</cp:revision>
  <dcterms:created xsi:type="dcterms:W3CDTF">2016-02-07T06:55:29Z</dcterms:created>
  <dcterms:modified xsi:type="dcterms:W3CDTF">2016-02-08T14:20:52Z</dcterms:modified>
</cp:coreProperties>
</file>