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7564B-4257-4DE9-BC85-E264FE99BB89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BFD79-07DA-49A1-B7E8-726481AA8C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632730-0745-4FDE-983E-445F6C00BDCE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5E1299-E96B-425C-8CBC-6C1490F19F7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«В стране мыльных пузырей»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 студентки 42 группы</a:t>
            </a:r>
          </a:p>
          <a:p>
            <a:r>
              <a:rPr lang="ru-RU" dirty="0" err="1" smtClean="0"/>
              <a:t>Жмудзинская</a:t>
            </a:r>
            <a:r>
              <a:rPr lang="ru-RU" dirty="0" smtClean="0"/>
              <a:t> Н.А.</a:t>
            </a:r>
          </a:p>
          <a:p>
            <a:r>
              <a:rPr lang="ru-RU" dirty="0" smtClean="0"/>
              <a:t>Корень В.В.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пускания обычных мыльных пузырей можно использовать: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качестве палочек для мыльных пузырей можно использовать трубочки разных диаметров, рамки, палочки для коктейлей (особенно с разрезанным крестообразно или в виде бахромы кончиком и отогнутыми «лепестками»), полые травинки или макаронины, формочки для вырезания теста, воронки, можно купить в магазине специальные пистолеты для мыльных пузырей или же просто выдувать их сквозь пальцы! 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 если вы приглашены на настоящий 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праздник мыльных пузырей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 или устраиваете такой у себя, можно сделать оригинальные палочки-рамки своими руками из проволоки и цветных бусин, например, такие: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алочки для мыльных пузыр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176464" cy="6096001"/>
          </a:xfrm>
          <a:prstGeom prst="rect">
            <a:avLst/>
          </a:prstGeom>
          <a:noFill/>
        </p:spPr>
      </p:pic>
      <p:pic>
        <p:nvPicPr>
          <p:cNvPr id="22532" name="Picture 4" descr="Большие мыльные пузыри - выдуваем с помощью пластиковых бутыл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998218" cy="6096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Мыльные пузыри &quot;Радуга&quot; - &quot;Веселая компания&quot; (200 мл) - Ком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20000" cy="641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вам приятно провести время!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КАК СДЕЛАТЬ ГИГАНТСКИЕ МЫЛЬНЫЕ ПУЗЫРИ 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потребуются ингредиенты: 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часть глицерина (это пузырек на 25 мл - стоит около 10 рублей в аптеке)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Одна часть сахара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сахар следует подсыпать совсем чуть-чуть разрыхлителя для теста. Наши пузыри будут более стойкими и плотными за счет этого компонента.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Две части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Fairy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Шесть частей воды (лучше всего обычная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дистилированная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вода - здесь минералка не нужна со своими газами и солями)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мыльной смеси: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Высыпаем на дно стаканчика сахар.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Наливаем глицерин.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Приливаем к полученной смеси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Fairy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Приливаем чистую воду.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Аккуратно помешивая делаем смесь однородной.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543107.vk.me/v543107808/58c8/1mN29m1mW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320480" cy="3279244"/>
          </a:xfrm>
          <a:prstGeom prst="rect">
            <a:avLst/>
          </a:prstGeom>
          <a:noFill/>
        </p:spPr>
      </p:pic>
      <p:pic>
        <p:nvPicPr>
          <p:cNvPr id="1028" name="Picture 4" descr="http://cs543107.vk.me/v543107808/58cf/evpLsTRts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283968" cy="3064127"/>
          </a:xfrm>
          <a:prstGeom prst="rect">
            <a:avLst/>
          </a:prstGeom>
          <a:noFill/>
        </p:spPr>
      </p:pic>
      <p:pic>
        <p:nvPicPr>
          <p:cNvPr id="1032" name="Picture 8" descr="http://cs543107.vk.me/v543107808/58ba/WVjIHR6kD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38362"/>
            <a:ext cx="4367808" cy="3074916"/>
          </a:xfrm>
          <a:prstGeom prst="rect">
            <a:avLst/>
          </a:prstGeom>
          <a:noFill/>
        </p:spPr>
      </p:pic>
      <p:pic>
        <p:nvPicPr>
          <p:cNvPr id="1034" name="Picture 10" descr="http://originalnie-podarki.com/wordpress/wp-content/uploads/2013/11/1386033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23650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12264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Чтобы сделать гигантские мыльные пузыри нам понадобится: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2 длинные палки;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веревка (мы использовали в разное время и пеньковый шпагат, и обычный обувной шнурок - никакой разницы не почувствовали);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гайка.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4.bp.blogspot.com/-_667H0RUuW0/UdKP_F_stoI/AAAAAAAAW84/C0qRKSh-rNg/s1024/28.06.2013+10-34-38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128792" cy="5534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764704"/>
            <a:ext cx="77048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веревки отрезаем два куска: 55 см и 85 см. К концам палок привязываем короткую веревку просто так, а на длинную предварительно надеваем гайку.</a:t>
            </a:r>
          </a:p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Получается такая конструкция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.bp.blogspot.com/-9sRlstwfbmc/UdKP_llwvPI/AAAAAAAAW88/Yntuhk8Z0BE/s1024/28.06.2013+10-45-18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768752" cy="497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этого макаем концы палки с веревкой в мыльный раствор, достаем, распрямляем их и взмахом выдуваем пузырь. Это очень просто!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громные мыльные пузы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032448" cy="3456384"/>
          </a:xfrm>
          <a:prstGeom prst="rect">
            <a:avLst/>
          </a:prstGeom>
          <a:noFill/>
        </p:spPr>
      </p:pic>
      <p:pic>
        <p:nvPicPr>
          <p:cNvPr id="20484" name="Picture 4" descr="огромные пузы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176464" cy="3456384"/>
          </a:xfrm>
          <a:prstGeom prst="rect">
            <a:avLst/>
          </a:prstGeom>
          <a:noFill/>
        </p:spPr>
      </p:pic>
      <p:pic>
        <p:nvPicPr>
          <p:cNvPr id="20486" name="Picture 6" descr="пускание мыльных пузыр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645024"/>
            <a:ext cx="5112568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195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«В стране мыльных пузырей»</vt:lpstr>
      <vt:lpstr>КАК СДЕЛАТЬ ГИГАНТСКИЕ МЫЛЬНЫЕ ПУЗЫРИ </vt:lpstr>
      <vt:lpstr>Слайд 3</vt:lpstr>
      <vt:lpstr>Чтобы сделать гигантские мыльные пузыри нам понадобится:</vt:lpstr>
      <vt:lpstr>Слайд 5</vt:lpstr>
      <vt:lpstr>Слайд 6</vt:lpstr>
      <vt:lpstr>Слайд 7</vt:lpstr>
      <vt:lpstr>Слайд 8</vt:lpstr>
      <vt:lpstr>Слайд 9</vt:lpstr>
      <vt:lpstr>Для пускания обычных мыльных пузырей можно использовать:</vt:lpstr>
      <vt:lpstr>Слайд 11</vt:lpstr>
      <vt:lpstr>Слайд 12</vt:lpstr>
      <vt:lpstr>Желаем вам приятно провести время!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для детей 1 младшей группы на тему: «В стране мыльных пузырей»</dc:title>
  <dc:creator>user</dc:creator>
  <cp:lastModifiedBy>user</cp:lastModifiedBy>
  <cp:revision>9</cp:revision>
  <dcterms:created xsi:type="dcterms:W3CDTF">2015-05-10T17:02:54Z</dcterms:created>
  <dcterms:modified xsi:type="dcterms:W3CDTF">2015-05-10T18:25:03Z</dcterms:modified>
</cp:coreProperties>
</file>