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2" r:id="rId3"/>
    <p:sldId id="260" r:id="rId4"/>
    <p:sldId id="263" r:id="rId5"/>
    <p:sldId id="264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FE4B4D-4F68-4282-87AB-F6B814FC2963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1DF8B-30C3-4880-8C19-411FD77F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ТЕМА:ПАРНЫЕ СОГЛАСНЫЕ НА КОНЦЕ СЛОВА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DF8B-30C3-4880-8C19-411FD77FFB9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ПОДАРИТЕ ДРУГ ДРУГУ  УЛЫБКУ!!!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DF8B-30C3-4880-8C19-411FD77FFB9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РЕЧЕВАЯ РАЗМИНКА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DF8B-30C3-4880-8C19-411FD77FFB9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ЗАВОД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DF8B-30C3-4880-8C19-411FD77FFB9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ГИМНАСТИКА ДЛЯ ГЛАЗ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DF8B-30C3-4880-8C19-411FD77FFB9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Спасибо за урок!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1DF8B-30C3-4880-8C19-411FD77FFB9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6394CC3-6450-4529-91A2-A9CAF6741B65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8DF6B90-E35C-4283-A24A-E7779AFFF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394CC3-6450-4529-91A2-A9CAF6741B65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F6B90-E35C-4283-A24A-E7779AFFF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394CC3-6450-4529-91A2-A9CAF6741B65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F6B90-E35C-4283-A24A-E7779AFFF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394CC3-6450-4529-91A2-A9CAF6741B65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F6B90-E35C-4283-A24A-E7779AFFFF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394CC3-6450-4529-91A2-A9CAF6741B65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F6B90-E35C-4283-A24A-E7779AFFFF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394CC3-6450-4529-91A2-A9CAF6741B65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F6B90-E35C-4283-A24A-E7779AFFFF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394CC3-6450-4529-91A2-A9CAF6741B65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F6B90-E35C-4283-A24A-E7779AFFF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394CC3-6450-4529-91A2-A9CAF6741B65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F6B90-E35C-4283-A24A-E7779AFFFF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394CC3-6450-4529-91A2-A9CAF6741B65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F6B90-E35C-4283-A24A-E7779AFFF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6394CC3-6450-4529-91A2-A9CAF6741B65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F6B90-E35C-4283-A24A-E7779AFFF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6394CC3-6450-4529-91A2-A9CAF6741B65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DF6B90-E35C-4283-A24A-E7779AFFFF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6394CC3-6450-4529-91A2-A9CAF6741B65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8DF6B90-E35C-4283-A24A-E7779AFFF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1071569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714356"/>
            <a:ext cx="6700862" cy="307183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3105835"/>
            <a:ext cx="80724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ТЕМА: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ПАРНЫЕ СОГЛАСНЫЕ НА КОНЦЕ СЛОВА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0"/>
            <a:ext cx="8215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dirty="0" smtClean="0"/>
              <a:t>  </a:t>
            </a:r>
            <a:r>
              <a:rPr lang="ru-RU" sz="6600" b="1" dirty="0" smtClean="0"/>
              <a:t> </a:t>
            </a:r>
            <a:r>
              <a:rPr lang="ru-RU" sz="2800" dirty="0" smtClean="0"/>
              <a:t> </a:t>
            </a:r>
            <a:endParaRPr lang="ru-RU" sz="3600" dirty="0"/>
          </a:p>
        </p:txBody>
      </p:sp>
      <p:pic>
        <p:nvPicPr>
          <p:cNvPr id="1027" name="Picture 3" descr="C:\Documents and Settings\Администратор\Мои документы\улыбк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6210" y="428604"/>
            <a:ext cx="6354673" cy="371477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4214818"/>
            <a:ext cx="7715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      ПОДАРИТЕ  ДРУГ  ДРУГУ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УЛЫБКУ!!!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571480"/>
            <a:ext cx="62151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i="1" dirty="0" smtClean="0"/>
              <a:t>          </a:t>
            </a:r>
            <a:r>
              <a:rPr lang="ru-RU" sz="5400" i="1" dirty="0" smtClean="0"/>
              <a:t> </a:t>
            </a:r>
            <a:endParaRPr lang="ru-RU" sz="2800" b="1" i="1" dirty="0"/>
          </a:p>
        </p:txBody>
      </p:sp>
      <p:pic>
        <p:nvPicPr>
          <p:cNvPr id="3" name="Рисунок 2" descr="s_klas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32" y="4214818"/>
            <a:ext cx="3071834" cy="250666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42910" y="500042"/>
            <a:ext cx="80010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РЕЧЕВАЯ  РАЗМИНКА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Говорить будем красиво, четко и не торопливо!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46531" y="3244334"/>
            <a:ext cx="2311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Documents and Settings\Администратор\Мои документы\к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571480"/>
            <a:ext cx="3857652" cy="2357454"/>
          </a:xfrm>
          <a:prstGeom prst="rect">
            <a:avLst/>
          </a:prstGeom>
          <a:noFill/>
        </p:spPr>
      </p:pic>
      <p:pic>
        <p:nvPicPr>
          <p:cNvPr id="2053" name="Picture 5" descr="C:\Documents and Settings\Администратор\Мои документы\кар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6" y="3357562"/>
            <a:ext cx="4000505" cy="280988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428728" y="3244334"/>
            <a:ext cx="35626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ЗАВОД</a:t>
            </a:r>
            <a:endParaRPr lang="ru-RU" sz="3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Администратор\Мои документы\i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857364"/>
            <a:ext cx="3571900" cy="3343158"/>
          </a:xfrm>
          <a:prstGeom prst="rect">
            <a:avLst/>
          </a:prstGeom>
          <a:noFill/>
        </p:spPr>
      </p:pic>
      <p:pic>
        <p:nvPicPr>
          <p:cNvPr id="3075" name="Picture 3" descr="C:\Documents and Settings\Администратор\Мои документы\63554-funny-cartoon-eyes-clip-ar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9124" y="2571744"/>
            <a:ext cx="3714776" cy="338465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928794" y="428604"/>
            <a:ext cx="57864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ГИМНАСТИКА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ДЛЯ  ГЛАЗ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785794"/>
            <a:ext cx="80010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smtClean="0"/>
              <a:t> </a:t>
            </a:r>
            <a:r>
              <a:rPr lang="ru-RU" sz="5400" dirty="0" smtClean="0"/>
              <a:t> </a:t>
            </a:r>
            <a:r>
              <a:rPr lang="ru-RU" sz="4000" i="1" dirty="0" smtClean="0"/>
              <a:t> </a:t>
            </a:r>
            <a:endParaRPr lang="ru-RU" sz="4000" i="1" dirty="0"/>
          </a:p>
        </p:txBody>
      </p:sp>
      <p:pic>
        <p:nvPicPr>
          <p:cNvPr id="3" name="Рисунок 2" descr="parmar_projektarbet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3143248"/>
            <a:ext cx="3714776" cy="317724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71538" y="3244334"/>
            <a:ext cx="533525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Спасибо за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урок!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128</TotalTime>
  <Words>63</Words>
  <Application>Microsoft Office PowerPoint</Application>
  <PresentationFormat>Экран (4:3)</PresentationFormat>
  <Paragraphs>27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 </vt:lpstr>
      <vt:lpstr>Слайд 2</vt:lpstr>
      <vt:lpstr>Слайд 3</vt:lpstr>
      <vt:lpstr>Слайд 4</vt:lpstr>
      <vt:lpstr>Слайд 5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</dc:title>
  <dc:creator>User</dc:creator>
  <cp:lastModifiedBy>User</cp:lastModifiedBy>
  <cp:revision>16</cp:revision>
  <dcterms:created xsi:type="dcterms:W3CDTF">2014-04-11T13:03:12Z</dcterms:created>
  <dcterms:modified xsi:type="dcterms:W3CDTF">2015-12-02T12:33:45Z</dcterms:modified>
</cp:coreProperties>
</file>