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0" r:id="rId6"/>
    <p:sldId id="263" r:id="rId7"/>
    <p:sldId id="267" r:id="rId8"/>
    <p:sldId id="262" r:id="rId9"/>
    <p:sldId id="264" r:id="rId10"/>
    <p:sldId id="265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76846"/>
          <a:stretch>
            <a:fillRect/>
          </a:stretch>
        </p:blipFill>
        <p:spPr>
          <a:xfrm>
            <a:off x="1241626" y="4071943"/>
            <a:ext cx="6616522" cy="1428760"/>
          </a:xfrm>
          <a:prstGeom prst="rect">
            <a:avLst/>
          </a:prstGeom>
        </p:spPr>
      </p:pic>
      <p:pic>
        <p:nvPicPr>
          <p:cNvPr id="9" name="Рисунок 8" descr="colour-penci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6846"/>
          <a:stretch>
            <a:fillRect/>
          </a:stretch>
        </p:blipFill>
        <p:spPr>
          <a:xfrm>
            <a:off x="714348" y="2143115"/>
            <a:ext cx="7858180" cy="16266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bordur-deti.jp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07"/>
            <a:ext cx="9144000" cy="217414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olour-pencils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r="6500" b="19798"/>
          <a:stretch>
            <a:fillRect/>
          </a:stretch>
        </p:blipFill>
        <p:spPr>
          <a:xfrm>
            <a:off x="-32" y="6215082"/>
            <a:ext cx="5143536" cy="642918"/>
          </a:xfrm>
          <a:prstGeom prst="rect">
            <a:avLst/>
          </a:prstGeom>
        </p:spPr>
      </p:pic>
      <p:pic>
        <p:nvPicPr>
          <p:cNvPr id="8" name="Рисунок 7" descr="colour-pencils.jp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68" t="50000" r="34000" b="19798"/>
          <a:stretch>
            <a:fillRect/>
          </a:stretch>
        </p:blipFill>
        <p:spPr>
          <a:xfrm flipH="1">
            <a:off x="5214942" y="6215082"/>
            <a:ext cx="3929090" cy="6429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10041-F57B-4764-A7EE-6C0D4680B622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45CAE-9A20-427D-9C8E-7444E160F3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72720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Аппликация с элементами рисования «Матрёшки»  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000504"/>
            <a:ext cx="6200796" cy="2357454"/>
          </a:xfrm>
        </p:spPr>
        <p:txBody>
          <a:bodyPr>
            <a:normAutofit fontScale="62500" lnSpcReduction="20000"/>
          </a:bodyPr>
          <a:lstStyle/>
          <a:p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Непосредственно-образовательная деятельность по художественно-эстетическому развитию детей среднего  дошкольного возраста.</a:t>
            </a:r>
          </a:p>
          <a:p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воспитатель Паскаль М.Д.</a:t>
            </a: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 МБДОУ ДС №4 «</a:t>
            </a: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Янтарик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Book Antiqua" pitchFamily="18" charset="0"/>
              </a:rPr>
              <a:t>» п. Янтарный Калининградская обл. 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Заключительная часть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286388"/>
            <a:ext cx="8229600" cy="13398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r>
              <a:rPr lang="ru-RU" sz="21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На магнитной доске закреплены личики человечков: веселое и грустное. Те дети, которым понравилось занятие и у которых все получилось, прикрепляют на середину личико, которое улыбается, а если кому-то не понравилось играть, то пусть он возьмет себе грустное личико, и скажет воспитателю, что бы он хотел поправить в своей работе.</a:t>
            </a:r>
            <a:endParaRPr lang="ru-RU" sz="21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4" name="Рисунок 3" descr="IMG_20160208_1536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1142984"/>
            <a:ext cx="2928958" cy="4112787"/>
          </a:xfrm>
          <a:prstGeom prst="rect">
            <a:avLst/>
          </a:prstGeom>
        </p:spPr>
      </p:pic>
      <p:pic>
        <p:nvPicPr>
          <p:cNvPr id="5" name="Рисунок 4" descr="IMG_20160208_153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142984"/>
            <a:ext cx="2819863" cy="407196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60208_093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357166"/>
            <a:ext cx="6524669" cy="4893502"/>
          </a:xfrm>
        </p:spPr>
      </p:pic>
      <p:sp>
        <p:nvSpPr>
          <p:cNvPr id="5" name="TextBox 4"/>
          <p:cNvSpPr txBox="1"/>
          <p:nvPr/>
        </p:nvSpPr>
        <p:spPr>
          <a:xfrm>
            <a:off x="1000100" y="5286388"/>
            <a:ext cx="75009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Мы веселые матрешки. Ладушки, ладушки.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  На ногах у нас сапожки. Ладушки, ладушки.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  В сарафанах наших пестрых. Ладушки, ладушки.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  Мы похожи словно сестры. Ладушки, ладушки.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Задачи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464347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Образовательные: учить детей работать с шаблонами, методом срезания углов формировать овал, учить детей самостоятельно рисовать лицо матрешкам. 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Развивающие: развивать у детей чувство композиции, аккуратность при наклеивании деталей, творческие способности детей. </a:t>
            </a: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Воспитательные: воспитывать у детей интерес к истории русского народа, к русским национальным игрушкам. </a:t>
            </a: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Book Antiqua" pitchFamily="18" charset="0"/>
            </a:endParaRPr>
          </a:p>
          <a:p>
            <a:endParaRPr lang="ru-RU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Оборудование и материалы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Book Antiqua" pitchFamily="18" charset="0"/>
              </a:rPr>
              <a:t>Картинки матрешек, игрушка матрешка, альбомная бумага, цветные карандаши, цветной картон, ножницы, клей.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ПРИВЕТСТВИЕ</a:t>
            </a:r>
            <a:endParaRPr lang="ru-RU" dirty="0"/>
          </a:p>
        </p:txBody>
      </p:sp>
      <p:pic>
        <p:nvPicPr>
          <p:cNvPr id="4" name="Содержимое 3" descr="IMG_20160208_0946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3394472" cy="4525963"/>
          </a:xfrm>
        </p:spPr>
      </p:pic>
      <p:sp>
        <p:nvSpPr>
          <p:cNvPr id="5" name="TextBox 4"/>
          <p:cNvSpPr txBox="1"/>
          <p:nvPr/>
        </p:nvSpPr>
        <p:spPr>
          <a:xfrm>
            <a:off x="4572000" y="2357430"/>
            <a:ext cx="435771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 группе нашей каждый день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Делаем зарядку,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Выполняем упражненья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Строго по порядку: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Все присели,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Дружно встали,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Повертели головой,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Потянулись, повернулись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И друг другу улыбнулись!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Знакомство с матрешкой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614734" cy="41148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Чтение стихотворения:</a:t>
            </a:r>
          </a:p>
          <a:p>
            <a:pPr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Эти яркие сестрички,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Дружно спрятали косички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И живут семьей одной.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Только старшую открой,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 ней сидит сестра другая, 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 той еще сестра меньшая.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Доберешься ты до крошки,  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Эти девицы – матрёшки.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5" name="Рисунок 4" descr="IMG_20160208_091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000240"/>
            <a:ext cx="4953034" cy="371477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Практическая часть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2043098" cy="1071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/>
              <a:t>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000635"/>
            <a:ext cx="3286148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	Возьмем цветной квадрат и методом срезания углов, сформируем овал, это будет тело для нашей матрешки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dirty="0" smtClean="0">
                <a:solidFill>
                  <a:prstClr val="black"/>
                </a:solidFill>
              </a:rPr>
              <a:t>       </a:t>
            </a:r>
          </a:p>
          <a:p>
            <a:pPr marL="342900" lvl="0" indent="-342900">
              <a:spcBef>
                <a:spcPct val="20000"/>
              </a:spcBef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lang="ru-RU" sz="1600" dirty="0" smtClean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7" y="4214818"/>
            <a:ext cx="21907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600" dirty="0" smtClean="0">
                <a:solidFill>
                  <a:prstClr val="black"/>
                </a:solidFill>
              </a:rPr>
              <a:t>        </a:t>
            </a:r>
          </a:p>
        </p:txBody>
      </p:sp>
      <p:pic>
        <p:nvPicPr>
          <p:cNvPr id="8" name="Рисунок 7" descr="IMG_20160208_0917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2911081" cy="3881441"/>
          </a:xfrm>
          <a:prstGeom prst="rect">
            <a:avLst/>
          </a:prstGeom>
        </p:spPr>
      </p:pic>
      <p:pic>
        <p:nvPicPr>
          <p:cNvPr id="9" name="Рисунок 8" descr="IMG_20160208_092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1214422"/>
            <a:ext cx="2893239" cy="38576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43504" y="5072074"/>
            <a:ext cx="3071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Приклеим заготовку – платочек к телу матрешки.</a:t>
            </a:r>
          </a:p>
          <a:p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Практическая часть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714884"/>
            <a:ext cx="4329114" cy="1500198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На кружках- заготовках нарисуем лицо для нашей матрешки и приклеим на платочек. </a:t>
            </a:r>
          </a:p>
          <a:p>
            <a:pPr algn="ctr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 </a:t>
            </a:r>
          </a:p>
        </p:txBody>
      </p:sp>
      <p:pic>
        <p:nvPicPr>
          <p:cNvPr id="4" name="Рисунок 3" descr="IMG_20160208_092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1357298"/>
            <a:ext cx="3375428" cy="4500570"/>
          </a:xfrm>
          <a:prstGeom prst="rect">
            <a:avLst/>
          </a:prstGeom>
        </p:spPr>
      </p:pic>
      <p:pic>
        <p:nvPicPr>
          <p:cNvPr id="5" name="Рисунок 4" descr="IMG_20160208_093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297756" y="845329"/>
            <a:ext cx="3071816" cy="409575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Физкультминутка "Матрешки"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</a:b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Book Antiqu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4500570"/>
            <a:ext cx="6500858" cy="191134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Хлопают в ладошки дружные матрешки. (Хлопают в ладоши) </a:t>
            </a:r>
          </a:p>
          <a:p>
            <a:pPr>
              <a:buNone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На ногах сапожки, (Руки на пояс, поочередно выставляют ногу на пятку вперед) </a:t>
            </a:r>
          </a:p>
          <a:p>
            <a:pPr>
              <a:buNone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Топают матрешки. (Топают ногами) </a:t>
            </a:r>
          </a:p>
          <a:p>
            <a:pPr>
              <a:buNone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Влево, вправо наклонись, (Наклоны телом влево – вправо) </a:t>
            </a:r>
          </a:p>
          <a:p>
            <a:pPr>
              <a:buNone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Всем знакомым поклонись. (Наклоны головой влево – вправо) </a:t>
            </a:r>
          </a:p>
          <a:p>
            <a:pPr>
              <a:buNone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Девчонки озорные, Матрешки расписные. (Берутся за руки, качают руками вперед-назад)</a:t>
            </a:r>
          </a:p>
          <a:p>
            <a:pPr>
              <a:buNone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 сарафанах ваших пестрых (Руки к плечам, повороты туловища направо – налево)  </a:t>
            </a:r>
          </a:p>
          <a:p>
            <a:pPr>
              <a:buNone/>
            </a:pP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Вы похожи словно сестры. Ладушки, ладушки, веселые матрешки. (Хлопают в ладоши) .</a:t>
            </a:r>
          </a:p>
          <a:p>
            <a:endParaRPr lang="ru-RU" sz="1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IMG_20160208_0944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1000109"/>
            <a:ext cx="5143504" cy="378621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7167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Дидактическое упражнение </a:t>
            </a:r>
            <a:b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</a:b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 Antiqua" pitchFamily="18" charset="0"/>
              </a:rPr>
              <a:t>«Я скажу, ты покажи»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000372"/>
            <a:ext cx="8229600" cy="362585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Воспитатель по очереди называет цвета, а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дети у которых матрешки этого цвета поднимают их вверх . </a:t>
            </a:r>
          </a:p>
          <a:p>
            <a:pPr algn="ctr">
              <a:buNone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Цель: Закрепление цвета.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G_20160208_153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1643050"/>
            <a:ext cx="4881565" cy="3661174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333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Аппликация с элементами рисования «Матрёшки»   </vt:lpstr>
      <vt:lpstr>Задачи</vt:lpstr>
      <vt:lpstr>Оборудование и материалы</vt:lpstr>
      <vt:lpstr>ПРИВЕТСТВИЕ</vt:lpstr>
      <vt:lpstr>Знакомство с матрешкой</vt:lpstr>
      <vt:lpstr>Практическая часть</vt:lpstr>
      <vt:lpstr>Практическая часть</vt:lpstr>
      <vt:lpstr>Физкультминутка "Матрешки" </vt:lpstr>
      <vt:lpstr>Дидактическое упражнение  «Я скажу, ты покажи»</vt:lpstr>
      <vt:lpstr>Заключительная часть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Андрей</cp:lastModifiedBy>
  <cp:revision>64</cp:revision>
  <dcterms:created xsi:type="dcterms:W3CDTF">2013-03-16T17:10:51Z</dcterms:created>
  <dcterms:modified xsi:type="dcterms:W3CDTF">2016-02-11T23:27:32Z</dcterms:modified>
</cp:coreProperties>
</file>