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4" r:id="rId7"/>
    <p:sldId id="266" r:id="rId8"/>
    <p:sldId id="275" r:id="rId9"/>
    <p:sldId id="268" r:id="rId10"/>
    <p:sldId id="271" r:id="rId11"/>
    <p:sldId id="270" r:id="rId12"/>
    <p:sldId id="273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6714-5D09-45BB-935A-921DB51648E5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5D11AF-FE2C-40AF-87FB-CEE4F5D215D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6714-5D09-45BB-935A-921DB51648E5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11AF-FE2C-40AF-87FB-CEE4F5D21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6714-5D09-45BB-935A-921DB51648E5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11AF-FE2C-40AF-87FB-CEE4F5D21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0A26714-5D09-45BB-935A-921DB51648E5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45D11AF-FE2C-40AF-87FB-CEE4F5D215D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6714-5D09-45BB-935A-921DB51648E5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11AF-FE2C-40AF-87FB-CEE4F5D215D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6714-5D09-45BB-935A-921DB51648E5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11AF-FE2C-40AF-87FB-CEE4F5D215D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11AF-FE2C-40AF-87FB-CEE4F5D215D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6714-5D09-45BB-935A-921DB51648E5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6714-5D09-45BB-935A-921DB51648E5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11AF-FE2C-40AF-87FB-CEE4F5D215D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6714-5D09-45BB-935A-921DB51648E5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11AF-FE2C-40AF-87FB-CEE4F5D21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0A26714-5D09-45BB-935A-921DB51648E5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5D11AF-FE2C-40AF-87FB-CEE4F5D215D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6714-5D09-45BB-935A-921DB51648E5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5D11AF-FE2C-40AF-87FB-CEE4F5D215D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0A26714-5D09-45BB-935A-921DB51648E5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45D11AF-FE2C-40AF-87FB-CEE4F5D215D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2808312"/>
          </a:xfrm>
        </p:spPr>
        <p:txBody>
          <a:bodyPr/>
          <a:lstStyle/>
          <a:p>
            <a:endParaRPr lang="ru-RU" dirty="0" smtClean="0"/>
          </a:p>
          <a:p>
            <a:r>
              <a:rPr lang="ru-RU" sz="2800" dirty="0" smtClean="0">
                <a:solidFill>
                  <a:srgbClr val="FF0000"/>
                </a:solidFill>
              </a:rPr>
              <a:t>ПРЕЗЕНТАЦИЯ 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«Лесные и садовые ягоды»</a:t>
            </a:r>
          </a:p>
          <a:p>
            <a:endParaRPr lang="ru-RU" sz="2800" dirty="0">
              <a:solidFill>
                <a:srgbClr val="FF0000"/>
              </a:solidFill>
            </a:endParaRPr>
          </a:p>
          <a:p>
            <a:pPr algn="r"/>
            <a:r>
              <a:rPr lang="ru-RU" sz="2800" dirty="0" smtClean="0">
                <a:solidFill>
                  <a:srgbClr val="FF0000"/>
                </a:solidFill>
              </a:rPr>
              <a:t>Н.Е. Леонтьева </a:t>
            </a:r>
          </a:p>
          <a:p>
            <a:pPr algn="r"/>
            <a:r>
              <a:rPr lang="ru-RU" sz="2800" dirty="0" smtClean="0">
                <a:solidFill>
                  <a:srgbClr val="FF0000"/>
                </a:solidFill>
              </a:rPr>
              <a:t>учитель-дефектолог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440159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ГБДОУ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детский сад № 82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компенсирующего вида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Невского района г. Санкт-Петербурга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vinoteh.com/assets/images/25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4025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0"/>
            <a:ext cx="4079920" cy="3356992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rgbClr val="FF0000"/>
                </a:solidFill>
              </a:rPr>
              <a:t>Что за кустарник ароматный?</a:t>
            </a:r>
            <a:br>
              <a:rPr lang="ru-RU" sz="2200" dirty="0">
                <a:solidFill>
                  <a:srgbClr val="FF0000"/>
                </a:solidFill>
              </a:rPr>
            </a:br>
            <a:r>
              <a:rPr lang="ru-RU" sz="2200" dirty="0">
                <a:solidFill>
                  <a:srgbClr val="FF0000"/>
                </a:solidFill>
              </a:rPr>
              <a:t>Ягод вкус его приятный -</a:t>
            </a:r>
            <a:br>
              <a:rPr lang="ru-RU" sz="2200" dirty="0">
                <a:solidFill>
                  <a:srgbClr val="FF0000"/>
                </a:solidFill>
              </a:rPr>
            </a:br>
            <a:r>
              <a:rPr lang="ru-RU" sz="2200" dirty="0">
                <a:solidFill>
                  <a:srgbClr val="FF0000"/>
                </a:solidFill>
              </a:rPr>
              <a:t>Висят, как черный виноград,</a:t>
            </a:r>
            <a:br>
              <a:rPr lang="ru-RU" sz="2200" dirty="0">
                <a:solidFill>
                  <a:srgbClr val="FF0000"/>
                </a:solidFill>
              </a:rPr>
            </a:br>
            <a:r>
              <a:rPr lang="ru-RU" sz="2200" dirty="0">
                <a:solidFill>
                  <a:srgbClr val="FF0000"/>
                </a:solidFill>
              </a:rPr>
              <a:t>И каждый пробовать их рад!</a:t>
            </a:r>
            <a:br>
              <a:rPr lang="ru-RU" sz="2200" dirty="0">
                <a:solidFill>
                  <a:srgbClr val="FF0000"/>
                </a:solidFill>
              </a:rPr>
            </a:br>
            <a:r>
              <a:rPr lang="ru-RU" sz="2200" dirty="0">
                <a:solidFill>
                  <a:srgbClr val="FF0000"/>
                </a:solidFill>
              </a:rPr>
              <a:t>Давно у вас в саду растет,</a:t>
            </a:r>
            <a:br>
              <a:rPr lang="ru-RU" sz="2200" dirty="0">
                <a:solidFill>
                  <a:srgbClr val="FF0000"/>
                </a:solidFill>
              </a:rPr>
            </a:br>
            <a:r>
              <a:rPr lang="ru-RU" sz="2200" dirty="0">
                <a:solidFill>
                  <a:srgbClr val="FF0000"/>
                </a:solidFill>
              </a:rPr>
              <a:t>Свой дом не бросит, не уйдет,</a:t>
            </a:r>
            <a:br>
              <a:rPr lang="ru-RU" sz="2200" dirty="0">
                <a:solidFill>
                  <a:srgbClr val="FF0000"/>
                </a:solidFill>
              </a:rPr>
            </a:br>
            <a:r>
              <a:rPr lang="ru-RU" sz="2200" dirty="0">
                <a:solidFill>
                  <a:srgbClr val="FF0000"/>
                </a:solidFill>
              </a:rPr>
              <a:t>Теперь его там родина.</a:t>
            </a:r>
            <a:br>
              <a:rPr lang="ru-RU" sz="2200" dirty="0">
                <a:solidFill>
                  <a:srgbClr val="FF0000"/>
                </a:solidFill>
              </a:rPr>
            </a:br>
            <a:r>
              <a:rPr lang="ru-RU" sz="2200" dirty="0">
                <a:solidFill>
                  <a:srgbClr val="FF0000"/>
                </a:solidFill>
              </a:rPr>
              <a:t>Как куст зовут? </a:t>
            </a:r>
            <a:br>
              <a:rPr lang="ru-RU" sz="2200" dirty="0">
                <a:solidFill>
                  <a:srgbClr val="FF0000"/>
                </a:solidFill>
              </a:rPr>
            </a:b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13316" name="Picture 4" descr="http://supersadovod.ru/wp-content/uploads/2013/01/Sort-smorodinyi-chernoy-Sp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96952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02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325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7520" y="548680"/>
            <a:ext cx="3672952" cy="86895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Красная смородина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4338" name="Picture 2" descr="http://img1.liveinternet.ru/images/attach/c/2/71/238/71238114_1298700005_yagoduy_raz_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896000" cy="3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pitomniknn.ru/_mod_files/ce_images/eshop/gollandskaja_krasna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96952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89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75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25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274638"/>
            <a:ext cx="2962672" cy="250629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Куст с шипами,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Ягодки с хвостами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В зеленой одежке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С полосатой стежкой.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От ягодок - хруст,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Что за куст? </a:t>
            </a:r>
            <a:br>
              <a:rPr lang="ru-RU" sz="2400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6386" name="Picture 2" descr="http://ssoll.ru/img/BvM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64" y="18864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s55.radikal.ru/i148/1012/f7/ff2967256a1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68960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49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25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75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375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Садовая малина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7410" name="Picture 2" descr="http://cofe.ru/images/pictures/garden/berry/malina/izobil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73520"/>
            <a:ext cx="22860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frsad.ru/rimage/128_1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348880"/>
            <a:ext cx="4451656" cy="31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www.ua.all.biz/img/ua/catalog/1111376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08" y="332656"/>
            <a:ext cx="46863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3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75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25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75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66728" cy="63408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Лесные ягоды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9460" name="Picture 4" descr="http://img1.liveinternet.ru/images/attach/c/4/79/798/79798029_110611_2232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0" y="1556792"/>
            <a:ext cx="4612695" cy="3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://hozyayka.org/uploads/taginator/Aug-2012/lesnaya-polya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40840"/>
            <a:ext cx="4598025" cy="3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go4.imgsmail.ru/imgpreview?key=1c26b177fbdf91a7&amp;mb=imgdb_preview_97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089" y="4095443"/>
            <a:ext cx="3908880" cy="21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24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75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476672"/>
            <a:ext cx="3394720" cy="187220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Сладких ягод соберите,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Для варенья припасите,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От простуды, от ангины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С чем поможет чай? - С..</a:t>
            </a:r>
            <a:br>
              <a:rPr lang="ru-RU" sz="2400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Picture 4" descr="http://f2.live4fun.ru/pictures/img_37744038_11387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45024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1.bp.blogspot.com/-0BT90G0N0mQ/Tws1ZRzVLoI/AAAAAAAAAAo/itF0hqK_KbY/s1600/%25D0%25BC%25D0%25B0%25D0%25BB%25D0%25B8%25D0%25BD%25D0%25B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16" y="344515"/>
            <a:ext cx="4607999" cy="46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30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207424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Много темно-синих бус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Кто-то уронил на куст.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Их в лукошко собери-ка.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Эти бусины —...</a:t>
            </a:r>
            <a:br>
              <a:rPr lang="ru-RU" sz="2400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poleznyesovety.com/dataimages/bcb3c6806d5b7b2591b12a63abaa30e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07"/>
          <a:stretch/>
        </p:blipFill>
        <p:spPr bwMode="auto">
          <a:xfrm>
            <a:off x="4211960" y="2924944"/>
            <a:ext cx="4383019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pedia/commons/d/d0/Bieszczady_Flo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6461"/>
            <a:ext cx="4169040" cy="31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10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5" y="548680"/>
            <a:ext cx="3395847" cy="280831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Ягодку сорвать легко —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Ведь растет невысоко.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Под листочки </a:t>
            </a:r>
            <a:r>
              <a:rPr lang="ru-RU" sz="2400" dirty="0" smtClean="0">
                <a:solidFill>
                  <a:srgbClr val="FF0000"/>
                </a:solidFill>
              </a:rPr>
              <a:t>загляни ка 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Там созрела...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agrobirzha.info/system/files/image/taksonomy/zemlin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12976"/>
            <a:ext cx="5052031" cy="35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g0.liveinternet.ru/images/attach/c/4/83/620/83620996_c6009206745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34" y="332656"/>
            <a:ext cx="4859999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20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2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2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250704" cy="301034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Словно мелкий виноград,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Гроздья красные висят.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В сентябре их соберешь,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Витамины запасешь.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Средь валежника - смотри-ка! -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Что за ягодка? </a:t>
            </a:r>
          </a:p>
        </p:txBody>
      </p:sp>
      <p:pic>
        <p:nvPicPr>
          <p:cNvPr id="7170" name="Picture 2" descr="http://img1.liveinternet.ru/images/attach/c/2/71/238/71238098_1298699862_yagoduy_raz_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4944000" cy="37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go1.imgsmail.ru/imgpreview?key=7078be41f629e4c3&amp;mb=imgdb_preview_4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73016"/>
            <a:ext cx="2642469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39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7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2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2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2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185821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Не в саду, а на болоте.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Круглая, как пуговка,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Красненькая...</a:t>
            </a:r>
            <a:br>
              <a:rPr lang="ru-RU" sz="2400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://img0.liveinternet.ru/images/attach/c/3/76/115/76115014_large_3241851_cranberr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4560000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muravushka.ru/wp-content/uploads/2011/11/BRUSNIK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052" y="3392848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35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25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7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Садовые ягоды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20482" name="Picture 2" descr="http://wallpaper.zoda.ru/bd/2006/10/28/2e9ebb083e182b3a4e6b7d91e03685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5" y="1052736"/>
            <a:ext cx="3936000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vasha-usadba.com/wp-content/uploads/2011/12/1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0848"/>
            <a:ext cx="383999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o-prirode.com/_ph/24/2/2440050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78" y="4314821"/>
            <a:ext cx="2832000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42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3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274638"/>
            <a:ext cx="3106687" cy="301034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В жаркий солнечный денек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На грядке вспыхнул огонек!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Ты не бойся, посмотри-ка -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Что за ягодка?</a:t>
            </a:r>
            <a:br>
              <a:rPr lang="ru-RU" sz="2400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1266" name="Picture 2" descr="http://img1.liveinternet.ru/images/foto/807387/f_11040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56992"/>
            <a:ext cx="4319999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sazhaemvsadu.ru/wp-content/uploads/2013/01/%D0%9A%D0%B0%D0%BA-%D0%B2%D1%8B%D1%80%D0%B0%D1%89%D0%B8%D0%B2%D0%B0%D1%82%D1%8C-%D0%BA%D0%BB%D1%83%D0%B1%D0%BD%D0%B8%D0%BA%D1%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19" y="404664"/>
            <a:ext cx="5238750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00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156</TotalTime>
  <Words>56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ГБДОУ  детский сад № 82  компенсирующего вида  Невского района г. Санкт-Петербурга</vt:lpstr>
      <vt:lpstr>Лесные ягоды</vt:lpstr>
      <vt:lpstr>Сладких ягод соберите, Для варенья припасите, От простуды, от ангины С чем поможет чай? - С.. </vt:lpstr>
      <vt:lpstr>Много темно-синих бус Кто-то уронил на куст. Их в лукошко собери-ка. Эти бусины —... </vt:lpstr>
      <vt:lpstr>Ягодку сорвать легко — Ведь растет невысоко. Под листочки загляни ка  Там созрела...  </vt:lpstr>
      <vt:lpstr>Словно мелкий виноград, Гроздья красные висят. В сентябре их соберешь, Витамины запасешь. Средь валежника - смотри-ка! - Что за ягодка? </vt:lpstr>
      <vt:lpstr>Не в саду, а на болоте. Круглая, как пуговка, Красненькая... </vt:lpstr>
      <vt:lpstr>Садовые ягоды</vt:lpstr>
      <vt:lpstr>В жаркий солнечный денек На грядке вспыхнул огонек! Ты не бойся, посмотри-ка - Что за ягодка? </vt:lpstr>
      <vt:lpstr>Что за кустарник ароматный? Ягод вкус его приятный - Висят, как черный виноград, И каждый пробовать их рад! Давно у вас в саду растет, Свой дом не бросит, не уйдет, Теперь его там родина. Как куст зовут?  </vt:lpstr>
      <vt:lpstr>Красная смородина</vt:lpstr>
      <vt:lpstr>Куст с шипами, Ягодки с хвостами В зеленой одежке С полосатой стежкой. От ягодок - хруст, Что за куст?  </vt:lpstr>
      <vt:lpstr>Садовая малина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Вова</dc:creator>
  <cp:lastModifiedBy>Вова</cp:lastModifiedBy>
  <cp:revision>27</cp:revision>
  <dcterms:created xsi:type="dcterms:W3CDTF">2014-09-20T04:48:37Z</dcterms:created>
  <dcterms:modified xsi:type="dcterms:W3CDTF">2016-02-11T14:38:27Z</dcterms:modified>
</cp:coreProperties>
</file>