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0" r:id="rId2"/>
    <p:sldId id="271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3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CA39-CE05-49E1-AD75-893B14FD3DC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EDF5-3949-4CD8-A3AF-D0F1714CA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4110335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!   C:\Users\Юзер\Downloads\os.zip: Неожиданный конец архива!   C:\Users\Юзер\Downloads\os.zip: Неожиданный конец архива</a:t>
            </a:r>
          </a:p>
          <a:p>
            <a:endParaRPr lang="ru-RU" dirty="0"/>
          </a:p>
        </p:txBody>
      </p:sp>
      <p:pic>
        <p:nvPicPr>
          <p:cNvPr id="7" name="Рисунок 6" descr="oranzhev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0"/>
            <a:ext cx="6858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85926"/>
            <a:ext cx="6123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КАКИЕ БЫВАЮТ ВОДОЕМЫ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3714752"/>
            <a:ext cx="332860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Сорокина Татьяна Анатольевна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КСОШ №32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Песчанокопского района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is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81" y="0"/>
            <a:ext cx="9250962" cy="6858000"/>
          </a:xfrm>
          <a:prstGeom prst="rect">
            <a:avLst/>
          </a:prstGeom>
        </p:spPr>
      </p:pic>
      <p:pic>
        <p:nvPicPr>
          <p:cNvPr id="6" name="Рисунок 5" descr="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70" y="0"/>
            <a:ext cx="92851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143380"/>
            <a:ext cx="175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ev_dv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6320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Исток- начало реки.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6894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Устье- место, где река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3116"/>
            <a:ext cx="706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падает в море, озеро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2"/>
            <a:ext cx="599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 в другую реку.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vf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577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Водоемы должны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643050"/>
            <a:ext cx="478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ыть чистыми!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2786058"/>
            <a:ext cx="348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ВОДОЕМЫ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1785918" y="2143116"/>
            <a:ext cx="857256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3786182" y="2357430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5929322" y="2214554"/>
            <a:ext cx="785818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857356" y="3786190"/>
            <a:ext cx="1000132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500430" y="4286256"/>
            <a:ext cx="121444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357818" y="3786190"/>
            <a:ext cx="107157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42910" y="1142984"/>
            <a:ext cx="198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океан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785794"/>
            <a:ext cx="160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1214422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4786322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5072074"/>
            <a:ext cx="165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пруд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4786322"/>
            <a:ext cx="232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болото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rr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142984"/>
            <a:ext cx="4188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Умнички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hotskoe mo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6296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286256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С.116-117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hiy okea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428604"/>
            <a:ext cx="1934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857356" y="1214422"/>
            <a:ext cx="142876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000240"/>
            <a:ext cx="541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имеет формы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214546" y="1571612"/>
            <a:ext cx="1928826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43042" y="3214686"/>
            <a:ext cx="2187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текуча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750331" y="2893215"/>
            <a:ext cx="321471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86050" y="4500570"/>
            <a:ext cx="3316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бесцветна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4179091" y="1678769"/>
            <a:ext cx="1928826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72000" y="3071810"/>
            <a:ext cx="306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вкуса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929190" y="1142984"/>
            <a:ext cx="107157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500694" y="1643050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запаха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7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7888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Какие бывают водоемы?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ede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olomonovo m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6380" y="785794"/>
            <a:ext cx="2791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ОКЕАНЫ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lippinskoe m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60" y="0"/>
            <a:ext cx="9206160" cy="6858000"/>
          </a:xfrm>
          <a:prstGeom prst="rect">
            <a:avLst/>
          </a:prstGeom>
        </p:spPr>
      </p:pic>
      <p:pic>
        <p:nvPicPr>
          <p:cNvPr id="8" name="Рисунок 7" descr="tasmano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66" y="0"/>
            <a:ext cx="92503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aponskoe mo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86" y="0"/>
            <a:ext cx="9231986" cy="6858000"/>
          </a:xfrm>
          <a:prstGeom prst="rect">
            <a:avLst/>
          </a:prstGeom>
        </p:spPr>
      </p:pic>
      <p:pic>
        <p:nvPicPr>
          <p:cNvPr id="4" name="Рисунок 3" descr="chernoe m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000240"/>
            <a:ext cx="273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МОРЯ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ik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56826" cy="6858000"/>
          </a:xfrm>
          <a:prstGeom prst="rect">
            <a:avLst/>
          </a:prstGeom>
        </p:spPr>
      </p:pic>
      <p:pic>
        <p:nvPicPr>
          <p:cNvPr id="4" name="Рисунок 3" descr="issyk-k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628" y="785794"/>
            <a:ext cx="2100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714884"/>
            <a:ext cx="39963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ПРУДЫ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images[2]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646631" cy="3500462"/>
          </a:xfrm>
          <a:prstGeom prst="rect">
            <a:avLst/>
          </a:prstGeom>
        </p:spPr>
      </p:pic>
      <p:pic>
        <p:nvPicPr>
          <p:cNvPr id="10" name="Рисунок 9" descr="images[2]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876"/>
            <a:ext cx="442482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900613" cy="3500438"/>
          </a:xfrm>
          <a:prstGeom prst="rect">
            <a:avLst/>
          </a:prstGeom>
        </p:spPr>
      </p:pic>
      <p:pic>
        <p:nvPicPr>
          <p:cNvPr id="3" name="Рисунок 2" descr="images[1]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50" y="3181327"/>
            <a:ext cx="5134530" cy="3533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5008" y="1000108"/>
            <a:ext cx="2624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БОЛОТА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75</Words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альфред</cp:lastModifiedBy>
  <cp:revision>17</cp:revision>
  <dcterms:created xsi:type="dcterms:W3CDTF">2009-02-28T15:50:22Z</dcterms:created>
  <dcterms:modified xsi:type="dcterms:W3CDTF">2013-02-11T15:36:59Z</dcterms:modified>
</cp:coreProperties>
</file>