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6"/>
  </p:handout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5" autoAdjust="0"/>
    <p:restoredTop sz="94689" autoAdjust="0"/>
  </p:normalViewPr>
  <p:slideViewPr>
    <p:cSldViewPr>
      <p:cViewPr varScale="1">
        <p:scale>
          <a:sx n="87" d="100"/>
          <a:sy n="87" d="100"/>
        </p:scale>
        <p:origin x="-84" y="-30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860" y="-96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3C65E39-CB96-415C-8560-59068BC1E446}" type="datetimeFigureOut">
              <a:rPr lang="ru-RU" smtClean="0"/>
              <a:pPr/>
              <a:t>10.10.2011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C869D16-0C42-4DA2-95FB-1619FA2D2DCC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10.10.2011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10.10.2011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10.10.2011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10.10.2011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10.10.2011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10.10.2011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10.10.2011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10.10.2011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10.10.2011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10.10.2011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10.10.2011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10.10.2011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85720" y="285728"/>
            <a:ext cx="8501122" cy="6215106"/>
          </a:xfrm>
          <a:solidFill>
            <a:schemeClr val="bg2">
              <a:lumMod val="90000"/>
            </a:schemeClr>
          </a:solidFill>
          <a:ln w="38100">
            <a:solidFill>
              <a:schemeClr val="tx1"/>
            </a:solidFill>
          </a:ln>
        </p:spPr>
        <p:txBody>
          <a:bodyPr>
            <a:normAutofit/>
          </a:bodyPr>
          <a:lstStyle/>
          <a:p>
            <a:r>
              <a:rPr lang="ru-RU" sz="8000" dirty="0" smtClean="0"/>
              <a:t>СИНТАКСИЧЕСКИЙ РАЗБОР ПРЕДЛОЖЕНИЯ</a:t>
            </a:r>
            <a:endParaRPr lang="ru-RU" sz="8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357166"/>
            <a:ext cx="8229600" cy="6143668"/>
          </a:xfrm>
          <a:solidFill>
            <a:schemeClr val="bg2">
              <a:lumMod val="90000"/>
            </a:schemeClr>
          </a:solidFill>
        </p:spPr>
        <p:txBody>
          <a:bodyPr>
            <a:normAutofit/>
          </a:bodyPr>
          <a:lstStyle/>
          <a:p>
            <a:r>
              <a:rPr lang="ru-RU" sz="5400" dirty="0" smtClean="0"/>
              <a:t>ФСФОФРФОФКФАФ</a:t>
            </a:r>
          </a:p>
          <a:p>
            <a:r>
              <a:rPr lang="ru-RU" sz="5400" dirty="0" smtClean="0"/>
              <a:t>БПБОБМБИБДБОБРБ</a:t>
            </a:r>
          </a:p>
          <a:p>
            <a:r>
              <a:rPr lang="ru-RU" sz="5400" dirty="0" smtClean="0"/>
              <a:t>ЗОЗГЗУЗРЗЕЗЦЗ</a:t>
            </a:r>
          </a:p>
          <a:p>
            <a:r>
              <a:rPr lang="ru-RU" sz="5400" dirty="0" smtClean="0"/>
              <a:t>УВУОУРУОУБУЕУЙУ</a:t>
            </a:r>
          </a:p>
          <a:p>
            <a:r>
              <a:rPr lang="ru-RU" sz="5400" dirty="0" smtClean="0"/>
              <a:t>КВКОКРКОКНКАК</a:t>
            </a:r>
          </a:p>
          <a:p>
            <a:r>
              <a:rPr lang="ru-RU" sz="5400" dirty="0" smtClean="0"/>
              <a:t>ЧМЧОЧРЧКЧОЧВЧЬЧ</a:t>
            </a:r>
            <a:endParaRPr lang="ru-RU" sz="5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bg2">
              <a:lumMod val="90000"/>
            </a:schemeClr>
          </a:solidFill>
        </p:spPr>
        <p:txBody>
          <a:bodyPr>
            <a:normAutofit fontScale="90000"/>
          </a:bodyPr>
          <a:lstStyle/>
          <a:p>
            <a:r>
              <a:rPr lang="ru-RU" dirty="0" smtClean="0"/>
              <a:t>Алгоритм синтаксического разбора предложения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solidFill>
            <a:schemeClr val="bg2">
              <a:lumMod val="90000"/>
            </a:schemeClr>
          </a:solidFill>
        </p:spPr>
        <p:txBody>
          <a:bodyPr>
            <a:normAutofit fontScale="92500"/>
          </a:bodyPr>
          <a:lstStyle/>
          <a:p>
            <a:pPr marL="514350" indent="-514350">
              <a:buAutoNum type="arabicPeriod"/>
            </a:pPr>
            <a:r>
              <a:rPr lang="ru-RU" dirty="0" smtClean="0"/>
              <a:t>Определи цель высказывания предложения.</a:t>
            </a:r>
          </a:p>
          <a:p>
            <a:pPr marL="514350" indent="-514350">
              <a:buAutoNum type="arabicPeriod"/>
            </a:pPr>
            <a:r>
              <a:rPr lang="ru-RU" dirty="0" smtClean="0"/>
              <a:t>Определи интонацию предложения.</a:t>
            </a:r>
          </a:p>
          <a:p>
            <a:pPr marL="514350" indent="-514350">
              <a:buAutoNum type="arabicPeriod"/>
            </a:pPr>
            <a:r>
              <a:rPr lang="ru-RU" dirty="0" smtClean="0"/>
              <a:t>Найди грамматическую основу предложения.</a:t>
            </a:r>
          </a:p>
          <a:p>
            <a:pPr marL="514350" indent="-514350">
              <a:buAutoNum type="arabicPeriod"/>
            </a:pPr>
            <a:r>
              <a:rPr lang="ru-RU" dirty="0" smtClean="0"/>
              <a:t>Найди второстепенные члены предложения и определи, распространённым или нераспространённым является предложение.</a:t>
            </a:r>
          </a:p>
          <a:p>
            <a:pPr marL="514350" indent="-514350">
              <a:buAutoNum type="arabicPeriod"/>
            </a:pPr>
            <a:r>
              <a:rPr lang="ru-RU" dirty="0" smtClean="0"/>
              <a:t>Укажи, есть ли в предложении однородные члены.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85728"/>
            <a:ext cx="8229600" cy="6286544"/>
          </a:xfrm>
          <a:solidFill>
            <a:schemeClr val="bg2">
              <a:lumMod val="90000"/>
            </a:schemeClr>
          </a:solidFill>
        </p:spPr>
        <p:txBody>
          <a:bodyPr>
            <a:noAutofit/>
          </a:bodyPr>
          <a:lstStyle/>
          <a:p>
            <a:r>
              <a:rPr lang="ru-RU" sz="4400" dirty="0" smtClean="0"/>
              <a:t>С чего начинается Родина?</a:t>
            </a:r>
          </a:p>
          <a:p>
            <a:r>
              <a:rPr lang="ru-RU" sz="4400" dirty="0" smtClean="0"/>
              <a:t>Уж небо осенью дышало.</a:t>
            </a:r>
          </a:p>
          <a:p>
            <a:r>
              <a:rPr lang="ru-RU" sz="4400" dirty="0" smtClean="0"/>
              <a:t>Берегите наши леса.</a:t>
            </a:r>
          </a:p>
          <a:p>
            <a:r>
              <a:rPr lang="ru-RU" sz="4400" dirty="0" smtClean="0"/>
              <a:t>Любите родную природу.</a:t>
            </a:r>
          </a:p>
          <a:p>
            <a:r>
              <a:rPr lang="ru-RU" sz="4400" dirty="0" smtClean="0"/>
              <a:t>Что же ты, соловушка, песен не поёшь?</a:t>
            </a:r>
          </a:p>
          <a:p>
            <a:r>
              <a:rPr lang="ru-RU" sz="4400" dirty="0" smtClean="0"/>
              <a:t>Медленно падают берёзовые листья на воду.</a:t>
            </a:r>
            <a:endParaRPr lang="ru-RU" sz="4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51</TotalTime>
  <Words>84</Words>
  <Application>Microsoft Office PowerPoint</Application>
  <PresentationFormat>Экран (4:3)</PresentationFormat>
  <Paragraphs>19</Paragraphs>
  <Slides>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Тема Office</vt:lpstr>
      <vt:lpstr>СИНТАКСИЧЕСКИЙ РАЗБОР ПРЕДЛОЖЕНИЯ</vt:lpstr>
      <vt:lpstr>Слайд 2</vt:lpstr>
      <vt:lpstr>Алгоритм синтаксического разбора предложения</vt:lpstr>
      <vt:lpstr>Слайд 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СИНТАКСИЧЕСКИЙ РАЗБОР ПРЕДЛОЖЕНИЯ</dc:title>
  <dc:creator>АДМИН</dc:creator>
  <cp:lastModifiedBy>АДМИН</cp:lastModifiedBy>
  <cp:revision>9</cp:revision>
  <dcterms:created xsi:type="dcterms:W3CDTF">2011-10-09T21:41:53Z</dcterms:created>
  <dcterms:modified xsi:type="dcterms:W3CDTF">2011-10-10T17:34:46Z</dcterms:modified>
</cp:coreProperties>
</file>