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136792-65EC-489E-982A-2C181100438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71CCD4-CE38-4B62-B6EB-201004E3F4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.slidesharecdn.com/ustnoenartvorchestvo-120916090755-phpapp02/95/-1-728.jpg?cb=13477868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26" cy="6429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небо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береза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осина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мухомор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ветер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снеговик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антошка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песня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57200"/>
            <a:ext cx="8774270" cy="5543568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  ФОЛЬКЛОР –</a:t>
            </a:r>
            <a:r>
              <a:rPr lang="ru-RU" sz="8800" dirty="0" smtClean="0"/>
              <a:t> </a:t>
            </a:r>
            <a:r>
              <a:rPr lang="ru-RU" sz="8800" dirty="0" smtClean="0">
                <a:solidFill>
                  <a:srgbClr val="002060"/>
                </a:solidFill>
              </a:rPr>
              <a:t>НАРОДНАЯ МУДРОСТЬ</a:t>
            </a:r>
            <a:endParaRPr lang="ru-RU" sz="8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fs00.infourok.ru/images/doc/171/196173/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88552" cy="4471998"/>
          </a:xfrm>
        </p:spPr>
        <p:txBody>
          <a:bodyPr>
            <a:normAutofit/>
          </a:bodyPr>
          <a:lstStyle/>
          <a:p>
            <a:pPr algn="ctr"/>
            <a:r>
              <a:rPr lang="ru-RU" sz="9600" b="1" i="1" dirty="0" smtClean="0">
                <a:solidFill>
                  <a:srgbClr val="002060"/>
                </a:solidFill>
              </a:rPr>
              <a:t>На возу лоза, у воза коза.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2832" cy="5257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i="1" dirty="0" smtClean="0">
                <a:solidFill>
                  <a:srgbClr val="002060"/>
                </a:solidFill>
              </a:rPr>
              <a:t>Кошка-крошка на окошке кашку кушала по крошке.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2832" cy="5829320"/>
          </a:xfrm>
        </p:spPr>
        <p:txBody>
          <a:bodyPr>
            <a:normAutofit/>
          </a:bodyPr>
          <a:lstStyle/>
          <a:p>
            <a:pPr algn="ctr"/>
            <a:r>
              <a:rPr lang="ru-RU" sz="8000" b="1" i="1" dirty="0" smtClean="0">
                <a:solidFill>
                  <a:srgbClr val="002060"/>
                </a:solidFill>
              </a:rPr>
              <a:t>Наш </a:t>
            </a:r>
            <a:r>
              <a:rPr lang="ru-RU" sz="8000" b="1" i="1" dirty="0" err="1" smtClean="0">
                <a:solidFill>
                  <a:srgbClr val="002060"/>
                </a:solidFill>
              </a:rPr>
              <a:t>Полкан</a:t>
            </a:r>
            <a:r>
              <a:rPr lang="ru-RU" sz="8000" b="1" i="1" dirty="0" smtClean="0">
                <a:solidFill>
                  <a:srgbClr val="002060"/>
                </a:solidFill>
              </a:rPr>
              <a:t> попал в капкан.</a:t>
            </a:r>
            <a:r>
              <a:rPr lang="ru-RU" sz="8000" dirty="0" smtClean="0">
                <a:solidFill>
                  <a:srgbClr val="002060"/>
                </a:solidFill>
              </a:rPr>
              <a:t/>
            </a:r>
            <a:br>
              <a:rPr lang="ru-RU" sz="8000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AutoShape 2" descr="http://www.gifanimategratis.com/gifanimategratis.com/gif-animate/a/animali-uccelli_04254-gif-animat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16636358_353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500042"/>
            <a:ext cx="4429156" cy="5427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козел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37</Words>
  <Application>Microsoft Office PowerPoint</Application>
  <PresentationFormat>Экран (4:3)</PresentationFormat>
  <Paragraphs>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Слайд 1</vt:lpstr>
      <vt:lpstr>  ФОЛЬКЛОР – НАРОДНАЯ МУДРОСТЬ</vt:lpstr>
      <vt:lpstr>Слайд 3</vt:lpstr>
      <vt:lpstr>Слайд 4</vt:lpstr>
      <vt:lpstr>На возу лоза, у воза коза.</vt:lpstr>
      <vt:lpstr>Кошка-крошка на окошке кашку кушала по крошке. </vt:lpstr>
      <vt:lpstr>Наш Полкан попал в капкан.   </vt:lpstr>
      <vt:lpstr>Слайд 8</vt:lpstr>
      <vt:lpstr>козел</vt:lpstr>
      <vt:lpstr>небо</vt:lpstr>
      <vt:lpstr>роса</vt:lpstr>
      <vt:lpstr>береза</vt:lpstr>
      <vt:lpstr>осина</vt:lpstr>
      <vt:lpstr>мухомор</vt:lpstr>
      <vt:lpstr>ветер</vt:lpstr>
      <vt:lpstr>снеговик</vt:lpstr>
      <vt:lpstr>антошка</vt:lpstr>
      <vt:lpstr>песня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базаркина</dc:creator>
  <cp:lastModifiedBy>елена базаркина</cp:lastModifiedBy>
  <cp:revision>4</cp:revision>
  <dcterms:created xsi:type="dcterms:W3CDTF">2015-10-12T19:27:04Z</dcterms:created>
  <dcterms:modified xsi:type="dcterms:W3CDTF">2015-10-25T18:54:02Z</dcterms:modified>
</cp:coreProperties>
</file>