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20" r:id="rId3"/>
    <p:sldId id="318" r:id="rId4"/>
    <p:sldId id="319" r:id="rId5"/>
    <p:sldId id="315" r:id="rId6"/>
    <p:sldId id="308" r:id="rId7"/>
    <p:sldId id="313" r:id="rId8"/>
    <p:sldId id="316" r:id="rId9"/>
    <p:sldId id="317" r:id="rId10"/>
    <p:sldId id="314" r:id="rId11"/>
    <p:sldId id="306" r:id="rId12"/>
    <p:sldId id="307" r:id="rId13"/>
    <p:sldId id="309" r:id="rId14"/>
    <p:sldId id="310" r:id="rId15"/>
    <p:sldId id="311" r:id="rId16"/>
    <p:sldId id="312" r:id="rId17"/>
    <p:sldId id="276" r:id="rId18"/>
    <p:sldId id="256" r:id="rId19"/>
    <p:sldId id="273" r:id="rId20"/>
    <p:sldId id="274" r:id="rId21"/>
    <p:sldId id="277" r:id="rId22"/>
    <p:sldId id="278" r:id="rId23"/>
    <p:sldId id="279" r:id="rId24"/>
    <p:sldId id="283" r:id="rId25"/>
    <p:sldId id="281" r:id="rId26"/>
    <p:sldId id="284" r:id="rId27"/>
    <p:sldId id="282" r:id="rId28"/>
    <p:sldId id="285" r:id="rId29"/>
    <p:sldId id="286" r:id="rId30"/>
    <p:sldId id="287" r:id="rId31"/>
    <p:sldId id="288" r:id="rId32"/>
    <p:sldId id="289" r:id="rId33"/>
    <p:sldId id="290" r:id="rId34"/>
    <p:sldId id="291" r:id="rId35"/>
    <p:sldId id="292" r:id="rId36"/>
    <p:sldId id="293" r:id="rId37"/>
    <p:sldId id="296" r:id="rId38"/>
    <p:sldId id="294" r:id="rId39"/>
    <p:sldId id="295" r:id="rId40"/>
    <p:sldId id="271"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62" autoAdjust="0"/>
  </p:normalViewPr>
  <p:slideViewPr>
    <p:cSldViewPr>
      <p:cViewPr>
        <p:scale>
          <a:sx n="63" d="100"/>
          <a:sy n="63" d="100"/>
        </p:scale>
        <p:origin x="-1596"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C69814-8810-4FB6-8A41-38B5E54FD242}" type="datetimeFigureOut">
              <a:rPr lang="ru-RU" smtClean="0"/>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3254120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C69814-8810-4FB6-8A41-38B5E54FD242}" type="datetimeFigureOut">
              <a:rPr lang="ru-RU" smtClean="0"/>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3723695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C69814-8810-4FB6-8A41-38B5E54FD242}" type="datetimeFigureOut">
              <a:rPr lang="ru-RU" smtClean="0"/>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529155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C69814-8810-4FB6-8A41-38B5E54FD242}" type="datetimeFigureOut">
              <a:rPr lang="ru-RU" smtClean="0"/>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1321534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C69814-8810-4FB6-8A41-38B5E54FD242}" type="datetimeFigureOut">
              <a:rPr lang="ru-RU" smtClean="0"/>
              <a:t>14.02.2016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134349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C69814-8810-4FB6-8A41-38B5E54FD242}" type="datetimeFigureOut">
              <a:rPr lang="ru-RU" smtClean="0"/>
              <a:t>14.02.2016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1842153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C69814-8810-4FB6-8A41-38B5E54FD242}" type="datetimeFigureOut">
              <a:rPr lang="ru-RU" smtClean="0"/>
              <a:t>14.02.2016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1680749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C69814-8810-4FB6-8A41-38B5E54FD242}" type="datetimeFigureOut">
              <a:rPr lang="ru-RU" smtClean="0"/>
              <a:t>14.02.2016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978789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C69814-8810-4FB6-8A41-38B5E54FD242}" type="datetimeFigureOut">
              <a:rPr lang="ru-RU" smtClean="0"/>
              <a:t>14.02.2016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2421754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C69814-8810-4FB6-8A41-38B5E54FD242}" type="datetimeFigureOut">
              <a:rPr lang="ru-RU" smtClean="0"/>
              <a:t>14.02.2016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37478576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C69814-8810-4FB6-8A41-38B5E54FD242}" type="datetimeFigureOut">
              <a:rPr lang="ru-RU" smtClean="0"/>
              <a:t>14.02.2016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073D45-BF64-41B1-868F-62F3FCEDE399}" type="slidenum">
              <a:rPr lang="ru-RU" smtClean="0"/>
              <a:t>‹#›</a:t>
            </a:fld>
            <a:endParaRPr lang="ru-RU"/>
          </a:p>
        </p:txBody>
      </p:sp>
    </p:spTree>
    <p:extLst>
      <p:ext uri="{BB962C8B-B14F-4D97-AF65-F5344CB8AC3E}">
        <p14:creationId xmlns:p14="http://schemas.microsoft.com/office/powerpoint/2010/main" val="2477124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l="-4000" b="-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69814-8810-4FB6-8A41-38B5E54FD242}" type="datetimeFigureOut">
              <a:rPr lang="ru-RU" smtClean="0"/>
              <a:t>14.02.2016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73D45-BF64-41B1-868F-62F3FCEDE399}" type="slidenum">
              <a:rPr lang="ru-RU" smtClean="0"/>
              <a:t>‹#›</a:t>
            </a:fld>
            <a:endParaRPr lang="ru-RU"/>
          </a:p>
        </p:txBody>
      </p:sp>
    </p:spTree>
    <p:extLst>
      <p:ext uri="{BB962C8B-B14F-4D97-AF65-F5344CB8AC3E}">
        <p14:creationId xmlns:p14="http://schemas.microsoft.com/office/powerpoint/2010/main" val="878440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5.xml"/><Relationship Id="rId18" Type="http://schemas.openxmlformats.org/officeDocument/2006/relationships/slide" Target="slide36.xml"/><Relationship Id="rId3" Type="http://schemas.openxmlformats.org/officeDocument/2006/relationships/slide" Target="slide20.xml"/><Relationship Id="rId21" Type="http://schemas.openxmlformats.org/officeDocument/2006/relationships/slide" Target="slide39.xml"/><Relationship Id="rId7" Type="http://schemas.openxmlformats.org/officeDocument/2006/relationships/slide" Target="slide30.xml"/><Relationship Id="rId12" Type="http://schemas.openxmlformats.org/officeDocument/2006/relationships/slide" Target="slide24.xml"/><Relationship Id="rId17" Type="http://schemas.openxmlformats.org/officeDocument/2006/relationships/slide" Target="slide35.xml"/><Relationship Id="rId2" Type="http://schemas.openxmlformats.org/officeDocument/2006/relationships/slide" Target="slide19.xml"/><Relationship Id="rId16" Type="http://schemas.openxmlformats.org/officeDocument/2006/relationships/slide" Target="slide28.xml"/><Relationship Id="rId20" Type="http://schemas.openxmlformats.org/officeDocument/2006/relationships/slide" Target="slide38.xml"/><Relationship Id="rId1" Type="http://schemas.openxmlformats.org/officeDocument/2006/relationships/slideLayout" Target="../slideLayouts/slideLayout1.xml"/><Relationship Id="rId6" Type="http://schemas.openxmlformats.org/officeDocument/2006/relationships/slide" Target="slide23.xml"/><Relationship Id="rId11" Type="http://schemas.openxmlformats.org/officeDocument/2006/relationships/slide" Target="slide33.xml"/><Relationship Id="rId5" Type="http://schemas.openxmlformats.org/officeDocument/2006/relationships/slide" Target="slide22.xml"/><Relationship Id="rId15" Type="http://schemas.openxmlformats.org/officeDocument/2006/relationships/slide" Target="slide27.xml"/><Relationship Id="rId10" Type="http://schemas.openxmlformats.org/officeDocument/2006/relationships/slide" Target="slide32.xml"/><Relationship Id="rId19" Type="http://schemas.openxmlformats.org/officeDocument/2006/relationships/slide" Target="slide37.xml"/><Relationship Id="rId4" Type="http://schemas.openxmlformats.org/officeDocument/2006/relationships/slide" Target="slide21.xml"/><Relationship Id="rId9" Type="http://schemas.openxmlformats.org/officeDocument/2006/relationships/slide" Target="slide31.xml"/><Relationship Id="rId14" Type="http://schemas.openxmlformats.org/officeDocument/2006/relationships/slide" Target="slide26.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pozdrav.a-angel.ru/prazdniki/den-zashhitnika-otechestva.html" TargetMode="External"/><Relationship Id="rId3" Type="http://schemas.openxmlformats.org/officeDocument/2006/relationships/hyperlink" Target="NULL" TargetMode="External"/><Relationship Id="rId7" Type="http://schemas.openxmlformats.org/officeDocument/2006/relationships/hyperlink" Target="http://shkolabuduschego.ru/viktorina/dlya-malchikov.html#hcq=LvoWACp" TargetMode="External"/><Relationship Id="rId2" Type="http://schemas.openxmlformats.org/officeDocument/2006/relationships/hyperlink" Target="NULL" TargetMode="External"/><Relationship Id="rId1" Type="http://schemas.openxmlformats.org/officeDocument/2006/relationships/slideLayout" Target="../slideLayouts/slideLayout7.xml"/><Relationship Id="rId6" Type="http://schemas.openxmlformats.org/officeDocument/2006/relationships/hyperlink" Target="http://zagadka.pro/team-58.html" TargetMode="External"/><Relationship Id="rId5" Type="http://schemas.openxmlformats.org/officeDocument/2006/relationships/hyperlink" Target="http://my.mail.ru/community/dsv-kinder/" TargetMode="External"/><Relationship Id="rId4" Type="http://schemas.openxmlformats.org/officeDocument/2006/relationships/hyperlink" Target="http://www.youtube.com/playlist?list=PL9_O3VPC1A87HHrD2B2UZ8ooAxya8oMV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stanimation.ru/_ph/19/2/416759591.gif?144666020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370078"/>
            <a:ext cx="8568952" cy="62646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1196752"/>
            <a:ext cx="8568952" cy="2554545"/>
          </a:xfrm>
          <a:prstGeom prst="rect">
            <a:avLst/>
          </a:prstGeom>
          <a:noFill/>
        </p:spPr>
        <p:txBody>
          <a:bodyPr wrap="square" rtlCol="0">
            <a:spAutoFit/>
            <a:scene3d>
              <a:camera prst="isometricOffAxis1Right"/>
              <a:lightRig rig="threePt" dir="t"/>
            </a:scene3d>
          </a:bodyPr>
          <a:lstStyle/>
          <a:p>
            <a:pPr algn="ctr"/>
            <a:r>
              <a:rPr lang="ru-RU" sz="80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С Днём защитника Отечества!</a:t>
            </a:r>
            <a:endParaRPr lang="ru-RU" sz="80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3" name="TextBox 2"/>
          <p:cNvSpPr txBox="1"/>
          <p:nvPr/>
        </p:nvSpPr>
        <p:spPr>
          <a:xfrm>
            <a:off x="3319351" y="5157192"/>
            <a:ext cx="5573129" cy="1384995"/>
          </a:xfrm>
          <a:prstGeom prst="rect">
            <a:avLst/>
          </a:prstGeom>
          <a:noFill/>
        </p:spPr>
        <p:txBody>
          <a:bodyPr wrap="none" rtlCol="0">
            <a:spAutoFit/>
          </a:bodyPr>
          <a:lstStyle/>
          <a:p>
            <a:r>
              <a:rPr lang="ru-RU" sz="28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Подготовила: Юдина В.В.,</a:t>
            </a:r>
          </a:p>
          <a:p>
            <a:r>
              <a:rPr lang="ru-RU" sz="28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воспитатель ГПД МОУ «СОШ №1» </a:t>
            </a:r>
          </a:p>
          <a:p>
            <a:r>
              <a:rPr lang="ru-RU" sz="28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г. о. Саранск</a:t>
            </a:r>
            <a:endParaRPr lang="ru-RU" sz="2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pic>
        <p:nvPicPr>
          <p:cNvPr id="5" name="Picture 2" descr="http://upload.3dlat.net/uploads/13881044701.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078600" y="-387425"/>
            <a:ext cx="5364088" cy="596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26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5627" y="819548"/>
            <a:ext cx="7314728" cy="5127991"/>
            <a:chOff x="-245627" y="819548"/>
            <a:chExt cx="7314728" cy="5127991"/>
          </a:xfrm>
        </p:grpSpPr>
        <p:sp>
          <p:nvSpPr>
            <p:cNvPr id="5" name="TextBox 4"/>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6" name="Группа 5"/>
            <p:cNvGrpSpPr/>
            <p:nvPr/>
          </p:nvGrpSpPr>
          <p:grpSpPr>
            <a:xfrm>
              <a:off x="6070" y="819548"/>
              <a:ext cx="4752528" cy="4978122"/>
              <a:chOff x="-1835696" y="1088740"/>
              <a:chExt cx="5632336" cy="6224726"/>
            </a:xfrm>
          </p:grpSpPr>
          <p:pic>
            <p:nvPicPr>
              <p:cNvPr id="7"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Freeform 7"/>
          <p:cNvSpPr>
            <a:spLocks/>
          </p:cNvSpPr>
          <p:nvPr/>
        </p:nvSpPr>
        <p:spPr bwMode="auto">
          <a:xfrm>
            <a:off x="2382133" y="1798532"/>
            <a:ext cx="1339483" cy="1847263"/>
          </a:xfrm>
          <a:custGeom>
            <a:avLst/>
            <a:gdLst>
              <a:gd name="T0" fmla="*/ 56 w 409"/>
              <a:gd name="T1" fmla="*/ 87 h 449"/>
              <a:gd name="T2" fmla="*/ 34 w 409"/>
              <a:gd name="T3" fmla="*/ 127 h 449"/>
              <a:gd name="T4" fmla="*/ 7 w 409"/>
              <a:gd name="T5" fmla="*/ 175 h 449"/>
              <a:gd name="T6" fmla="*/ 39 w 409"/>
              <a:gd name="T7" fmla="*/ 185 h 449"/>
              <a:gd name="T8" fmla="*/ 57 w 409"/>
              <a:gd name="T9" fmla="*/ 207 h 449"/>
              <a:gd name="T10" fmla="*/ 52 w 409"/>
              <a:gd name="T11" fmla="*/ 393 h 449"/>
              <a:gd name="T12" fmla="*/ 153 w 409"/>
              <a:gd name="T13" fmla="*/ 400 h 449"/>
              <a:gd name="T14" fmla="*/ 146 w 409"/>
              <a:gd name="T15" fmla="*/ 426 h 449"/>
              <a:gd name="T16" fmla="*/ 174 w 409"/>
              <a:gd name="T17" fmla="*/ 445 h 449"/>
              <a:gd name="T18" fmla="*/ 223 w 409"/>
              <a:gd name="T19" fmla="*/ 436 h 449"/>
              <a:gd name="T20" fmla="*/ 198 w 409"/>
              <a:gd name="T21" fmla="*/ 398 h 449"/>
              <a:gd name="T22" fmla="*/ 406 w 409"/>
              <a:gd name="T23" fmla="*/ 390 h 449"/>
              <a:gd name="T24" fmla="*/ 400 w 409"/>
              <a:gd name="T25" fmla="*/ 286 h 449"/>
              <a:gd name="T26" fmla="*/ 372 w 409"/>
              <a:gd name="T27" fmla="*/ 259 h 449"/>
              <a:gd name="T28" fmla="*/ 366 w 409"/>
              <a:gd name="T29" fmla="*/ 198 h 449"/>
              <a:gd name="T30" fmla="*/ 388 w 409"/>
              <a:gd name="T31" fmla="*/ 211 h 449"/>
              <a:gd name="T32" fmla="*/ 400 w 409"/>
              <a:gd name="T33" fmla="*/ 218 h 449"/>
              <a:gd name="T34" fmla="*/ 401 w 409"/>
              <a:gd name="T35" fmla="*/ 57 h 449"/>
              <a:gd name="T36" fmla="*/ 399 w 409"/>
              <a:gd name="T37" fmla="*/ 0 h 449"/>
              <a:gd name="T38" fmla="*/ 43 w 409"/>
              <a:gd name="T39" fmla="*/ 0 h 449"/>
              <a:gd name="T40" fmla="*/ 56 w 409"/>
              <a:gd name="T41" fmla="*/ 8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449">
                <a:moveTo>
                  <a:pt x="56" y="87"/>
                </a:moveTo>
                <a:cubicBezTo>
                  <a:pt x="53" y="100"/>
                  <a:pt x="48" y="122"/>
                  <a:pt x="34" y="127"/>
                </a:cubicBezTo>
                <a:cubicBezTo>
                  <a:pt x="15" y="133"/>
                  <a:pt x="0" y="153"/>
                  <a:pt x="7" y="175"/>
                </a:cubicBezTo>
                <a:cubicBezTo>
                  <a:pt x="14" y="194"/>
                  <a:pt x="31" y="195"/>
                  <a:pt x="39" y="185"/>
                </a:cubicBezTo>
                <a:cubicBezTo>
                  <a:pt x="60" y="159"/>
                  <a:pt x="66" y="177"/>
                  <a:pt x="57" y="207"/>
                </a:cubicBezTo>
                <a:cubicBezTo>
                  <a:pt x="32" y="287"/>
                  <a:pt x="44" y="341"/>
                  <a:pt x="52" y="393"/>
                </a:cubicBezTo>
                <a:cubicBezTo>
                  <a:pt x="63" y="391"/>
                  <a:pt x="127" y="386"/>
                  <a:pt x="153" y="400"/>
                </a:cubicBezTo>
                <a:cubicBezTo>
                  <a:pt x="164" y="406"/>
                  <a:pt x="146" y="415"/>
                  <a:pt x="146" y="426"/>
                </a:cubicBezTo>
                <a:cubicBezTo>
                  <a:pt x="145" y="437"/>
                  <a:pt x="154" y="444"/>
                  <a:pt x="174" y="445"/>
                </a:cubicBezTo>
                <a:cubicBezTo>
                  <a:pt x="195" y="447"/>
                  <a:pt x="219" y="449"/>
                  <a:pt x="223" y="436"/>
                </a:cubicBezTo>
                <a:cubicBezTo>
                  <a:pt x="227" y="423"/>
                  <a:pt x="188" y="408"/>
                  <a:pt x="198" y="398"/>
                </a:cubicBezTo>
                <a:cubicBezTo>
                  <a:pt x="208" y="388"/>
                  <a:pt x="341" y="381"/>
                  <a:pt x="406" y="390"/>
                </a:cubicBezTo>
                <a:cubicBezTo>
                  <a:pt x="399" y="342"/>
                  <a:pt x="405" y="311"/>
                  <a:pt x="400" y="286"/>
                </a:cubicBezTo>
                <a:cubicBezTo>
                  <a:pt x="397" y="274"/>
                  <a:pt x="384" y="254"/>
                  <a:pt x="372" y="259"/>
                </a:cubicBezTo>
                <a:cubicBezTo>
                  <a:pt x="342" y="272"/>
                  <a:pt x="348" y="211"/>
                  <a:pt x="366" y="198"/>
                </a:cubicBezTo>
                <a:cubicBezTo>
                  <a:pt x="384" y="186"/>
                  <a:pt x="388" y="202"/>
                  <a:pt x="388" y="211"/>
                </a:cubicBezTo>
                <a:cubicBezTo>
                  <a:pt x="388" y="220"/>
                  <a:pt x="393" y="223"/>
                  <a:pt x="400" y="218"/>
                </a:cubicBezTo>
                <a:cubicBezTo>
                  <a:pt x="406" y="212"/>
                  <a:pt x="409" y="111"/>
                  <a:pt x="401" y="57"/>
                </a:cubicBezTo>
                <a:cubicBezTo>
                  <a:pt x="399" y="43"/>
                  <a:pt x="398" y="22"/>
                  <a:pt x="399" y="0"/>
                </a:cubicBezTo>
                <a:cubicBezTo>
                  <a:pt x="43" y="0"/>
                  <a:pt x="43" y="0"/>
                  <a:pt x="43" y="0"/>
                </a:cubicBezTo>
                <a:cubicBezTo>
                  <a:pt x="54" y="29"/>
                  <a:pt x="62" y="63"/>
                  <a:pt x="56" y="8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8" name="Freeform 10"/>
          <p:cNvSpPr>
            <a:spLocks/>
          </p:cNvSpPr>
          <p:nvPr/>
        </p:nvSpPr>
        <p:spPr bwMode="auto">
          <a:xfrm>
            <a:off x="2516497" y="3366965"/>
            <a:ext cx="1381038" cy="1671251"/>
          </a:xfrm>
          <a:custGeom>
            <a:avLst/>
            <a:gdLst>
              <a:gd name="T0" fmla="*/ 157 w 422"/>
              <a:gd name="T1" fmla="*/ 17 h 406"/>
              <a:gd name="T2" fmla="*/ 182 w 422"/>
              <a:gd name="T3" fmla="*/ 55 h 406"/>
              <a:gd name="T4" fmla="*/ 133 w 422"/>
              <a:gd name="T5" fmla="*/ 64 h 406"/>
              <a:gd name="T6" fmla="*/ 105 w 422"/>
              <a:gd name="T7" fmla="*/ 45 h 406"/>
              <a:gd name="T8" fmla="*/ 112 w 422"/>
              <a:gd name="T9" fmla="*/ 19 h 406"/>
              <a:gd name="T10" fmla="*/ 11 w 422"/>
              <a:gd name="T11" fmla="*/ 12 h 406"/>
              <a:gd name="T12" fmla="*/ 13 w 422"/>
              <a:gd name="T13" fmla="*/ 162 h 406"/>
              <a:gd name="T14" fmla="*/ 9 w 422"/>
              <a:gd name="T15" fmla="*/ 235 h 406"/>
              <a:gd name="T16" fmla="*/ 33 w 422"/>
              <a:gd name="T17" fmla="*/ 256 h 406"/>
              <a:gd name="T18" fmla="*/ 67 w 422"/>
              <a:gd name="T19" fmla="*/ 248 h 406"/>
              <a:gd name="T20" fmla="*/ 62 w 422"/>
              <a:gd name="T21" fmla="*/ 285 h 406"/>
              <a:gd name="T22" fmla="*/ 34 w 422"/>
              <a:gd name="T23" fmla="*/ 316 h 406"/>
              <a:gd name="T24" fmla="*/ 18 w 422"/>
              <a:gd name="T25" fmla="*/ 299 h 406"/>
              <a:gd name="T26" fmla="*/ 5 w 422"/>
              <a:gd name="T27" fmla="*/ 299 h 406"/>
              <a:gd name="T28" fmla="*/ 12 w 422"/>
              <a:gd name="T29" fmla="*/ 399 h 406"/>
              <a:gd name="T30" fmla="*/ 85 w 422"/>
              <a:gd name="T31" fmla="*/ 392 h 406"/>
              <a:gd name="T32" fmla="*/ 145 w 422"/>
              <a:gd name="T33" fmla="*/ 368 h 406"/>
              <a:gd name="T34" fmla="*/ 146 w 422"/>
              <a:gd name="T35" fmla="*/ 337 h 406"/>
              <a:gd name="T36" fmla="*/ 201 w 422"/>
              <a:gd name="T37" fmla="*/ 334 h 406"/>
              <a:gd name="T38" fmla="*/ 198 w 422"/>
              <a:gd name="T39" fmla="*/ 364 h 406"/>
              <a:gd name="T40" fmla="*/ 252 w 422"/>
              <a:gd name="T41" fmla="*/ 392 h 406"/>
              <a:gd name="T42" fmla="*/ 363 w 422"/>
              <a:gd name="T43" fmla="*/ 401 h 406"/>
              <a:gd name="T44" fmla="*/ 364 w 422"/>
              <a:gd name="T45" fmla="*/ 246 h 406"/>
              <a:gd name="T46" fmla="*/ 384 w 422"/>
              <a:gd name="T47" fmla="*/ 199 h 406"/>
              <a:gd name="T48" fmla="*/ 417 w 422"/>
              <a:gd name="T49" fmla="*/ 196 h 406"/>
              <a:gd name="T50" fmla="*/ 408 w 422"/>
              <a:gd name="T51" fmla="*/ 157 h 406"/>
              <a:gd name="T52" fmla="*/ 372 w 422"/>
              <a:gd name="T53" fmla="*/ 159 h 406"/>
              <a:gd name="T54" fmla="*/ 367 w 422"/>
              <a:gd name="T55" fmla="*/ 125 h 406"/>
              <a:gd name="T56" fmla="*/ 365 w 422"/>
              <a:gd name="T57" fmla="*/ 9 h 406"/>
              <a:gd name="T58" fmla="*/ 157 w 422"/>
              <a:gd name="T59" fmla="*/ 1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9" name="Freeform 11"/>
          <p:cNvSpPr>
            <a:spLocks/>
          </p:cNvSpPr>
          <p:nvPr/>
        </p:nvSpPr>
        <p:spPr bwMode="auto">
          <a:xfrm>
            <a:off x="1228266" y="3370449"/>
            <a:ext cx="1530639" cy="1930914"/>
          </a:xfrm>
          <a:custGeom>
            <a:avLst/>
            <a:gdLst>
              <a:gd name="T0" fmla="*/ 399 w 468"/>
              <a:gd name="T1" fmla="*/ 298 h 469"/>
              <a:gd name="T2" fmla="*/ 412 w 468"/>
              <a:gd name="T3" fmla="*/ 298 h 469"/>
              <a:gd name="T4" fmla="*/ 428 w 468"/>
              <a:gd name="T5" fmla="*/ 315 h 469"/>
              <a:gd name="T6" fmla="*/ 456 w 468"/>
              <a:gd name="T7" fmla="*/ 284 h 469"/>
              <a:gd name="T8" fmla="*/ 461 w 468"/>
              <a:gd name="T9" fmla="*/ 247 h 469"/>
              <a:gd name="T10" fmla="*/ 427 w 468"/>
              <a:gd name="T11" fmla="*/ 255 h 469"/>
              <a:gd name="T12" fmla="*/ 403 w 468"/>
              <a:gd name="T13" fmla="*/ 234 h 469"/>
              <a:gd name="T14" fmla="*/ 407 w 468"/>
              <a:gd name="T15" fmla="*/ 161 h 469"/>
              <a:gd name="T16" fmla="*/ 405 w 468"/>
              <a:gd name="T17" fmla="*/ 11 h 469"/>
              <a:gd name="T18" fmla="*/ 266 w 468"/>
              <a:gd name="T19" fmla="*/ 5 h 469"/>
              <a:gd name="T20" fmla="*/ 222 w 468"/>
              <a:gd name="T21" fmla="*/ 24 h 469"/>
              <a:gd name="T22" fmla="*/ 220 w 468"/>
              <a:gd name="T23" fmla="*/ 61 h 469"/>
              <a:gd name="T24" fmla="*/ 171 w 468"/>
              <a:gd name="T25" fmla="*/ 54 h 469"/>
              <a:gd name="T26" fmla="*/ 179 w 468"/>
              <a:gd name="T27" fmla="*/ 28 h 469"/>
              <a:gd name="T28" fmla="*/ 156 w 468"/>
              <a:gd name="T29" fmla="*/ 15 h 469"/>
              <a:gd name="T30" fmla="*/ 53 w 468"/>
              <a:gd name="T31" fmla="*/ 13 h 469"/>
              <a:gd name="T32" fmla="*/ 52 w 468"/>
              <a:gd name="T33" fmla="*/ 192 h 469"/>
              <a:gd name="T34" fmla="*/ 57 w 468"/>
              <a:gd name="T35" fmla="*/ 278 h 469"/>
              <a:gd name="T36" fmla="*/ 40 w 468"/>
              <a:gd name="T37" fmla="*/ 287 h 469"/>
              <a:gd name="T38" fmla="*/ 11 w 468"/>
              <a:gd name="T39" fmla="*/ 291 h 469"/>
              <a:gd name="T40" fmla="*/ 17 w 468"/>
              <a:gd name="T41" fmla="*/ 340 h 469"/>
              <a:gd name="T42" fmla="*/ 40 w 468"/>
              <a:gd name="T43" fmla="*/ 335 h 469"/>
              <a:gd name="T44" fmla="*/ 58 w 468"/>
              <a:gd name="T45" fmla="*/ 326 h 469"/>
              <a:gd name="T46" fmla="*/ 53 w 468"/>
              <a:gd name="T47" fmla="*/ 403 h 469"/>
              <a:gd name="T48" fmla="*/ 185 w 468"/>
              <a:gd name="T49" fmla="*/ 398 h 469"/>
              <a:gd name="T50" fmla="*/ 243 w 468"/>
              <a:gd name="T51" fmla="*/ 428 h 469"/>
              <a:gd name="T52" fmla="*/ 258 w 468"/>
              <a:gd name="T53" fmla="*/ 465 h 469"/>
              <a:gd name="T54" fmla="*/ 306 w 468"/>
              <a:gd name="T55" fmla="*/ 441 h 469"/>
              <a:gd name="T56" fmla="*/ 286 w 468"/>
              <a:gd name="T57" fmla="*/ 418 h 469"/>
              <a:gd name="T58" fmla="*/ 333 w 468"/>
              <a:gd name="T59" fmla="*/ 397 h 469"/>
              <a:gd name="T60" fmla="*/ 406 w 468"/>
              <a:gd name="T61" fmla="*/ 398 h 469"/>
              <a:gd name="T62" fmla="*/ 399 w 468"/>
              <a:gd name="T63" fmla="*/ 29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 h="469">
                <a:moveTo>
                  <a:pt x="399" y="298"/>
                </a:moveTo>
                <a:cubicBezTo>
                  <a:pt x="404" y="291"/>
                  <a:pt x="410" y="291"/>
                  <a:pt x="412" y="298"/>
                </a:cubicBezTo>
                <a:cubicBezTo>
                  <a:pt x="414" y="304"/>
                  <a:pt x="418" y="315"/>
                  <a:pt x="428" y="315"/>
                </a:cubicBezTo>
                <a:cubicBezTo>
                  <a:pt x="437" y="315"/>
                  <a:pt x="451" y="298"/>
                  <a:pt x="456" y="284"/>
                </a:cubicBezTo>
                <a:cubicBezTo>
                  <a:pt x="461" y="269"/>
                  <a:pt x="468" y="253"/>
                  <a:pt x="461" y="247"/>
                </a:cubicBezTo>
                <a:cubicBezTo>
                  <a:pt x="453" y="240"/>
                  <a:pt x="438" y="252"/>
                  <a:pt x="427" y="255"/>
                </a:cubicBezTo>
                <a:cubicBezTo>
                  <a:pt x="415" y="257"/>
                  <a:pt x="405" y="251"/>
                  <a:pt x="403" y="234"/>
                </a:cubicBezTo>
                <a:cubicBezTo>
                  <a:pt x="400" y="218"/>
                  <a:pt x="405" y="181"/>
                  <a:pt x="407" y="161"/>
                </a:cubicBezTo>
                <a:cubicBezTo>
                  <a:pt x="409" y="140"/>
                  <a:pt x="417" y="72"/>
                  <a:pt x="405" y="11"/>
                </a:cubicBezTo>
                <a:cubicBezTo>
                  <a:pt x="345" y="17"/>
                  <a:pt x="294" y="11"/>
                  <a:pt x="266" y="5"/>
                </a:cubicBezTo>
                <a:cubicBezTo>
                  <a:pt x="238" y="0"/>
                  <a:pt x="222" y="17"/>
                  <a:pt x="222" y="24"/>
                </a:cubicBezTo>
                <a:cubicBezTo>
                  <a:pt x="222" y="32"/>
                  <a:pt x="236" y="53"/>
                  <a:pt x="220" y="61"/>
                </a:cubicBezTo>
                <a:cubicBezTo>
                  <a:pt x="204" y="69"/>
                  <a:pt x="179" y="67"/>
                  <a:pt x="171" y="54"/>
                </a:cubicBezTo>
                <a:cubicBezTo>
                  <a:pt x="164" y="40"/>
                  <a:pt x="179" y="34"/>
                  <a:pt x="179" y="28"/>
                </a:cubicBezTo>
                <a:cubicBezTo>
                  <a:pt x="179" y="22"/>
                  <a:pt x="169" y="15"/>
                  <a:pt x="156" y="15"/>
                </a:cubicBezTo>
                <a:cubicBezTo>
                  <a:pt x="144" y="15"/>
                  <a:pt x="107" y="21"/>
                  <a:pt x="53" y="13"/>
                </a:cubicBezTo>
                <a:cubicBezTo>
                  <a:pt x="51" y="26"/>
                  <a:pt x="41" y="149"/>
                  <a:pt x="52" y="192"/>
                </a:cubicBezTo>
                <a:cubicBezTo>
                  <a:pt x="64" y="235"/>
                  <a:pt x="60" y="269"/>
                  <a:pt x="57" y="278"/>
                </a:cubicBezTo>
                <a:cubicBezTo>
                  <a:pt x="54" y="287"/>
                  <a:pt x="48" y="293"/>
                  <a:pt x="40" y="287"/>
                </a:cubicBezTo>
                <a:cubicBezTo>
                  <a:pt x="33" y="281"/>
                  <a:pt x="21" y="273"/>
                  <a:pt x="11" y="291"/>
                </a:cubicBezTo>
                <a:cubicBezTo>
                  <a:pt x="0" y="309"/>
                  <a:pt x="10" y="337"/>
                  <a:pt x="17" y="340"/>
                </a:cubicBezTo>
                <a:cubicBezTo>
                  <a:pt x="25" y="344"/>
                  <a:pt x="37" y="345"/>
                  <a:pt x="40" y="335"/>
                </a:cubicBezTo>
                <a:cubicBezTo>
                  <a:pt x="44" y="325"/>
                  <a:pt x="52" y="320"/>
                  <a:pt x="58" y="326"/>
                </a:cubicBezTo>
                <a:cubicBezTo>
                  <a:pt x="76" y="344"/>
                  <a:pt x="46" y="354"/>
                  <a:pt x="53" y="403"/>
                </a:cubicBezTo>
                <a:cubicBezTo>
                  <a:pt x="73" y="403"/>
                  <a:pt x="146" y="390"/>
                  <a:pt x="185" y="398"/>
                </a:cubicBezTo>
                <a:cubicBezTo>
                  <a:pt x="214" y="403"/>
                  <a:pt x="247" y="413"/>
                  <a:pt x="243" y="428"/>
                </a:cubicBezTo>
                <a:cubicBezTo>
                  <a:pt x="239" y="440"/>
                  <a:pt x="219" y="461"/>
                  <a:pt x="258" y="465"/>
                </a:cubicBezTo>
                <a:cubicBezTo>
                  <a:pt x="296" y="469"/>
                  <a:pt x="306" y="447"/>
                  <a:pt x="306" y="441"/>
                </a:cubicBezTo>
                <a:cubicBezTo>
                  <a:pt x="306" y="425"/>
                  <a:pt x="286" y="429"/>
                  <a:pt x="286" y="418"/>
                </a:cubicBezTo>
                <a:cubicBezTo>
                  <a:pt x="287" y="406"/>
                  <a:pt x="307" y="394"/>
                  <a:pt x="333" y="397"/>
                </a:cubicBezTo>
                <a:cubicBezTo>
                  <a:pt x="360" y="400"/>
                  <a:pt x="368" y="409"/>
                  <a:pt x="406" y="398"/>
                </a:cubicBezTo>
                <a:cubicBezTo>
                  <a:pt x="402" y="383"/>
                  <a:pt x="394" y="305"/>
                  <a:pt x="399" y="29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0" name="Freeform 12"/>
          <p:cNvSpPr>
            <a:spLocks/>
          </p:cNvSpPr>
          <p:nvPr/>
        </p:nvSpPr>
        <p:spPr bwMode="auto">
          <a:xfrm>
            <a:off x="3682616" y="491187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1" name="Freeform 13"/>
          <p:cNvSpPr>
            <a:spLocks/>
          </p:cNvSpPr>
          <p:nvPr/>
        </p:nvSpPr>
        <p:spPr bwMode="auto">
          <a:xfrm>
            <a:off x="2379363" y="4718810"/>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3" name="Freeform 15"/>
          <p:cNvSpPr>
            <a:spLocks/>
          </p:cNvSpPr>
          <p:nvPr/>
        </p:nvSpPr>
        <p:spPr bwMode="auto">
          <a:xfrm>
            <a:off x="1356926" y="4928501"/>
            <a:ext cx="1232822" cy="1650339"/>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4" name="Freeform 16"/>
          <p:cNvSpPr>
            <a:spLocks/>
          </p:cNvSpPr>
          <p:nvPr/>
        </p:nvSpPr>
        <p:spPr bwMode="auto">
          <a:xfrm>
            <a:off x="359655" y="4891904"/>
            <a:ext cx="1335327" cy="1686936"/>
          </a:xfrm>
          <a:custGeom>
            <a:avLst/>
            <a:gdLst>
              <a:gd name="T0" fmla="*/ 370 w 408"/>
              <a:gd name="T1" fmla="*/ 236 h 410"/>
              <a:gd name="T2" fmla="*/ 405 w 408"/>
              <a:gd name="T3" fmla="*/ 193 h 410"/>
              <a:gd name="T4" fmla="*/ 383 w 408"/>
              <a:gd name="T5" fmla="*/ 157 h 410"/>
              <a:gd name="T6" fmla="*/ 363 w 408"/>
              <a:gd name="T7" fmla="*/ 184 h 410"/>
              <a:gd name="T8" fmla="*/ 342 w 408"/>
              <a:gd name="T9" fmla="*/ 142 h 410"/>
              <a:gd name="T10" fmla="*/ 353 w 408"/>
              <a:gd name="T11" fmla="*/ 22 h 410"/>
              <a:gd name="T12" fmla="*/ 166 w 408"/>
              <a:gd name="T13" fmla="*/ 18 h 410"/>
              <a:gd name="T14" fmla="*/ 191 w 408"/>
              <a:gd name="T15" fmla="*/ 55 h 410"/>
              <a:gd name="T16" fmla="*/ 142 w 408"/>
              <a:gd name="T17" fmla="*/ 65 h 410"/>
              <a:gd name="T18" fmla="*/ 114 w 408"/>
              <a:gd name="T19" fmla="*/ 45 h 410"/>
              <a:gd name="T20" fmla="*/ 121 w 408"/>
              <a:gd name="T21" fmla="*/ 19 h 410"/>
              <a:gd name="T22" fmla="*/ 0 w 408"/>
              <a:gd name="T23" fmla="*/ 22 h 410"/>
              <a:gd name="T24" fmla="*/ 0 w 408"/>
              <a:gd name="T25" fmla="*/ 410 h 410"/>
              <a:gd name="T26" fmla="*/ 354 w 408"/>
              <a:gd name="T27" fmla="*/ 410 h 410"/>
              <a:gd name="T28" fmla="*/ 341 w 408"/>
              <a:gd name="T29" fmla="*/ 264 h 410"/>
              <a:gd name="T30" fmla="*/ 370 w 408"/>
              <a:gd name="T31" fmla="*/ 23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410">
                <a:moveTo>
                  <a:pt x="370" y="236"/>
                </a:moveTo>
                <a:cubicBezTo>
                  <a:pt x="399" y="239"/>
                  <a:pt x="403" y="209"/>
                  <a:pt x="405" y="193"/>
                </a:cubicBezTo>
                <a:cubicBezTo>
                  <a:pt x="408" y="176"/>
                  <a:pt x="397" y="157"/>
                  <a:pt x="383" y="157"/>
                </a:cubicBezTo>
                <a:cubicBezTo>
                  <a:pt x="370" y="157"/>
                  <a:pt x="375" y="184"/>
                  <a:pt x="363" y="184"/>
                </a:cubicBezTo>
                <a:cubicBezTo>
                  <a:pt x="351" y="184"/>
                  <a:pt x="343" y="156"/>
                  <a:pt x="342" y="142"/>
                </a:cubicBezTo>
                <a:cubicBezTo>
                  <a:pt x="342" y="116"/>
                  <a:pt x="359" y="73"/>
                  <a:pt x="353" y="22"/>
                </a:cubicBezTo>
                <a:cubicBezTo>
                  <a:pt x="302" y="0"/>
                  <a:pt x="176" y="8"/>
                  <a:pt x="166" y="18"/>
                </a:cubicBezTo>
                <a:cubicBezTo>
                  <a:pt x="156" y="28"/>
                  <a:pt x="195" y="42"/>
                  <a:pt x="191" y="55"/>
                </a:cubicBezTo>
                <a:cubicBezTo>
                  <a:pt x="187" y="69"/>
                  <a:pt x="163" y="66"/>
                  <a:pt x="142" y="65"/>
                </a:cubicBezTo>
                <a:cubicBezTo>
                  <a:pt x="122" y="63"/>
                  <a:pt x="113" y="56"/>
                  <a:pt x="114" y="45"/>
                </a:cubicBezTo>
                <a:cubicBezTo>
                  <a:pt x="114" y="34"/>
                  <a:pt x="132" y="25"/>
                  <a:pt x="121" y="19"/>
                </a:cubicBezTo>
                <a:cubicBezTo>
                  <a:pt x="102" y="9"/>
                  <a:pt x="48" y="10"/>
                  <a:pt x="0" y="22"/>
                </a:cubicBezTo>
                <a:cubicBezTo>
                  <a:pt x="0" y="410"/>
                  <a:pt x="0" y="410"/>
                  <a:pt x="0" y="410"/>
                </a:cubicBezTo>
                <a:cubicBezTo>
                  <a:pt x="354" y="410"/>
                  <a:pt x="354" y="410"/>
                  <a:pt x="354" y="410"/>
                </a:cubicBezTo>
                <a:cubicBezTo>
                  <a:pt x="353" y="350"/>
                  <a:pt x="343" y="274"/>
                  <a:pt x="341" y="264"/>
                </a:cubicBezTo>
                <a:cubicBezTo>
                  <a:pt x="339" y="250"/>
                  <a:pt x="341" y="234"/>
                  <a:pt x="370" y="236"/>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Скругленный прямоугольник 25"/>
          <p:cNvSpPr/>
          <p:nvPr/>
        </p:nvSpPr>
        <p:spPr>
          <a:xfrm>
            <a:off x="7380312" y="5947539"/>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7" name="Прямоугольник 26"/>
          <p:cNvSpPr/>
          <p:nvPr/>
        </p:nvSpPr>
        <p:spPr>
          <a:xfrm>
            <a:off x="4775718" y="2121998"/>
            <a:ext cx="4368282" cy="1569660"/>
          </a:xfrm>
          <a:prstGeom prst="rect">
            <a:avLst/>
          </a:prstGeom>
        </p:spPr>
        <p:txBody>
          <a:bodyPr wrap="square">
            <a:spAutoFit/>
          </a:bodyPr>
          <a:lstStyle/>
          <a:p>
            <a:r>
              <a:rPr lang="ru-RU" sz="2400" b="1" dirty="0"/>
              <a:t>Можешь ты солдатом стать,</a:t>
            </a:r>
            <a:br>
              <a:rPr lang="ru-RU" sz="2400" b="1" dirty="0"/>
            </a:br>
            <a:r>
              <a:rPr lang="ru-RU" sz="2400" b="1" dirty="0"/>
              <a:t>Плавать, ездить и летать,</a:t>
            </a:r>
            <a:br>
              <a:rPr lang="ru-RU" sz="2400" b="1" dirty="0"/>
            </a:br>
            <a:r>
              <a:rPr lang="ru-RU" sz="2400" b="1" dirty="0"/>
              <a:t>А в строю ходить охота –</a:t>
            </a:r>
            <a:br>
              <a:rPr lang="ru-RU" sz="2400" b="1" dirty="0"/>
            </a:br>
            <a:r>
              <a:rPr lang="ru-RU" sz="2400" b="1" dirty="0"/>
              <a:t>Ждёт тебя, солдат, ... </a:t>
            </a:r>
          </a:p>
        </p:txBody>
      </p:sp>
      <p:sp>
        <p:nvSpPr>
          <p:cNvPr id="28" name="TextBox 27"/>
          <p:cNvSpPr txBox="1"/>
          <p:nvPr/>
        </p:nvSpPr>
        <p:spPr>
          <a:xfrm>
            <a:off x="6765453" y="4099729"/>
            <a:ext cx="1868910" cy="769441"/>
          </a:xfrm>
          <a:prstGeom prst="rect">
            <a:avLst/>
          </a:prstGeom>
          <a:noFill/>
        </p:spPr>
        <p:txBody>
          <a:bodyPr wrap="none" rtlCol="0">
            <a:spAutoFit/>
          </a:bodyPr>
          <a:lstStyle/>
          <a:p>
            <a:r>
              <a:rPr lang="ru-RU" sz="4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Пехота</a:t>
            </a:r>
            <a:endPar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20523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15"/>
                                        </p:tgtEl>
                                      </p:cBhvr>
                                    </p:animEffect>
                                    <p:anim calcmode="lin" valueType="num">
                                      <p:cBhvr>
                                        <p:cTn id="10"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17" dur="26">
                                          <p:stCondLst>
                                            <p:cond delay="620"/>
                                          </p:stCondLst>
                                        </p:cTn>
                                        <p:tgtEl>
                                          <p:spTgt spid="15"/>
                                        </p:tgtEl>
                                      </p:cBhvr>
                                      <p:to x="100000" y="60000"/>
                                    </p:animScale>
                                    <p:animScale>
                                      <p:cBhvr>
                                        <p:cTn id="18" dur="166" decel="50000">
                                          <p:stCondLst>
                                            <p:cond delay="646"/>
                                          </p:stCondLst>
                                        </p:cTn>
                                        <p:tgtEl>
                                          <p:spTgt spid="15"/>
                                        </p:tgtEl>
                                      </p:cBhvr>
                                      <p:to x="100000" y="100000"/>
                                    </p:animScale>
                                    <p:animScale>
                                      <p:cBhvr>
                                        <p:cTn id="19" dur="26">
                                          <p:stCondLst>
                                            <p:cond delay="1312"/>
                                          </p:stCondLst>
                                        </p:cTn>
                                        <p:tgtEl>
                                          <p:spTgt spid="15"/>
                                        </p:tgtEl>
                                      </p:cBhvr>
                                      <p:to x="100000" y="80000"/>
                                    </p:animScale>
                                    <p:animScale>
                                      <p:cBhvr>
                                        <p:cTn id="20" dur="166" decel="50000">
                                          <p:stCondLst>
                                            <p:cond delay="1338"/>
                                          </p:stCondLst>
                                        </p:cTn>
                                        <p:tgtEl>
                                          <p:spTgt spid="15"/>
                                        </p:tgtEl>
                                      </p:cBhvr>
                                      <p:to x="100000" y="100000"/>
                                    </p:animScale>
                                    <p:animScale>
                                      <p:cBhvr>
                                        <p:cTn id="21" dur="26">
                                          <p:stCondLst>
                                            <p:cond delay="1642"/>
                                          </p:stCondLst>
                                        </p:cTn>
                                        <p:tgtEl>
                                          <p:spTgt spid="15"/>
                                        </p:tgtEl>
                                      </p:cBhvr>
                                      <p:to x="100000" y="90000"/>
                                    </p:animScale>
                                    <p:animScale>
                                      <p:cBhvr>
                                        <p:cTn id="22" dur="166" decel="50000">
                                          <p:stCondLst>
                                            <p:cond delay="1668"/>
                                          </p:stCondLst>
                                        </p:cTn>
                                        <p:tgtEl>
                                          <p:spTgt spid="15"/>
                                        </p:tgtEl>
                                      </p:cBhvr>
                                      <p:to x="100000" y="100000"/>
                                    </p:animScale>
                                    <p:animScale>
                                      <p:cBhvr>
                                        <p:cTn id="23" dur="26">
                                          <p:stCondLst>
                                            <p:cond delay="1808"/>
                                          </p:stCondLst>
                                        </p:cTn>
                                        <p:tgtEl>
                                          <p:spTgt spid="15"/>
                                        </p:tgtEl>
                                      </p:cBhvr>
                                      <p:to x="100000" y="95000"/>
                                    </p:animScale>
                                    <p:animScale>
                                      <p:cBhvr>
                                        <p:cTn id="24" dur="166" decel="50000">
                                          <p:stCondLst>
                                            <p:cond delay="1834"/>
                                          </p:stCondLst>
                                        </p:cTn>
                                        <p:tgtEl>
                                          <p:spTgt spid="15"/>
                                        </p:tgtEl>
                                      </p:cBhvr>
                                      <p:to x="100000" y="100000"/>
                                    </p:animScale>
                                    <p:set>
                                      <p:cBhvr>
                                        <p:cTn id="25"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5"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45627" y="819548"/>
            <a:ext cx="7314728" cy="5127991"/>
            <a:chOff x="-245627" y="819548"/>
            <a:chExt cx="7314728" cy="5127991"/>
          </a:xfrm>
        </p:grpSpPr>
        <p:sp>
          <p:nvSpPr>
            <p:cNvPr id="6" name="TextBox 5"/>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18" name="Группа 17"/>
            <p:cNvGrpSpPr/>
            <p:nvPr/>
          </p:nvGrpSpPr>
          <p:grpSpPr>
            <a:xfrm>
              <a:off x="6070" y="819548"/>
              <a:ext cx="4752528" cy="4978122"/>
              <a:chOff x="-1835696" y="1088740"/>
              <a:chExt cx="5632336" cy="6224726"/>
            </a:xfrm>
          </p:grpSpPr>
          <p:pic>
            <p:nvPicPr>
              <p:cNvPr id="19"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 name="Freeform 10"/>
          <p:cNvSpPr>
            <a:spLocks/>
          </p:cNvSpPr>
          <p:nvPr/>
        </p:nvSpPr>
        <p:spPr bwMode="auto">
          <a:xfrm>
            <a:off x="2516497" y="3366965"/>
            <a:ext cx="1381038" cy="1671251"/>
          </a:xfrm>
          <a:custGeom>
            <a:avLst/>
            <a:gdLst>
              <a:gd name="T0" fmla="*/ 157 w 422"/>
              <a:gd name="T1" fmla="*/ 17 h 406"/>
              <a:gd name="T2" fmla="*/ 182 w 422"/>
              <a:gd name="T3" fmla="*/ 55 h 406"/>
              <a:gd name="T4" fmla="*/ 133 w 422"/>
              <a:gd name="T5" fmla="*/ 64 h 406"/>
              <a:gd name="T6" fmla="*/ 105 w 422"/>
              <a:gd name="T7" fmla="*/ 45 h 406"/>
              <a:gd name="T8" fmla="*/ 112 w 422"/>
              <a:gd name="T9" fmla="*/ 19 h 406"/>
              <a:gd name="T10" fmla="*/ 11 w 422"/>
              <a:gd name="T11" fmla="*/ 12 h 406"/>
              <a:gd name="T12" fmla="*/ 13 w 422"/>
              <a:gd name="T13" fmla="*/ 162 h 406"/>
              <a:gd name="T14" fmla="*/ 9 w 422"/>
              <a:gd name="T15" fmla="*/ 235 h 406"/>
              <a:gd name="T16" fmla="*/ 33 w 422"/>
              <a:gd name="T17" fmla="*/ 256 h 406"/>
              <a:gd name="T18" fmla="*/ 67 w 422"/>
              <a:gd name="T19" fmla="*/ 248 h 406"/>
              <a:gd name="T20" fmla="*/ 62 w 422"/>
              <a:gd name="T21" fmla="*/ 285 h 406"/>
              <a:gd name="T22" fmla="*/ 34 w 422"/>
              <a:gd name="T23" fmla="*/ 316 h 406"/>
              <a:gd name="T24" fmla="*/ 18 w 422"/>
              <a:gd name="T25" fmla="*/ 299 h 406"/>
              <a:gd name="T26" fmla="*/ 5 w 422"/>
              <a:gd name="T27" fmla="*/ 299 h 406"/>
              <a:gd name="T28" fmla="*/ 12 w 422"/>
              <a:gd name="T29" fmla="*/ 399 h 406"/>
              <a:gd name="T30" fmla="*/ 85 w 422"/>
              <a:gd name="T31" fmla="*/ 392 h 406"/>
              <a:gd name="T32" fmla="*/ 145 w 422"/>
              <a:gd name="T33" fmla="*/ 368 h 406"/>
              <a:gd name="T34" fmla="*/ 146 w 422"/>
              <a:gd name="T35" fmla="*/ 337 h 406"/>
              <a:gd name="T36" fmla="*/ 201 w 422"/>
              <a:gd name="T37" fmla="*/ 334 h 406"/>
              <a:gd name="T38" fmla="*/ 198 w 422"/>
              <a:gd name="T39" fmla="*/ 364 h 406"/>
              <a:gd name="T40" fmla="*/ 252 w 422"/>
              <a:gd name="T41" fmla="*/ 392 h 406"/>
              <a:gd name="T42" fmla="*/ 363 w 422"/>
              <a:gd name="T43" fmla="*/ 401 h 406"/>
              <a:gd name="T44" fmla="*/ 364 w 422"/>
              <a:gd name="T45" fmla="*/ 246 h 406"/>
              <a:gd name="T46" fmla="*/ 384 w 422"/>
              <a:gd name="T47" fmla="*/ 199 h 406"/>
              <a:gd name="T48" fmla="*/ 417 w 422"/>
              <a:gd name="T49" fmla="*/ 196 h 406"/>
              <a:gd name="T50" fmla="*/ 408 w 422"/>
              <a:gd name="T51" fmla="*/ 157 h 406"/>
              <a:gd name="T52" fmla="*/ 372 w 422"/>
              <a:gd name="T53" fmla="*/ 159 h 406"/>
              <a:gd name="T54" fmla="*/ 367 w 422"/>
              <a:gd name="T55" fmla="*/ 125 h 406"/>
              <a:gd name="T56" fmla="*/ 365 w 422"/>
              <a:gd name="T57" fmla="*/ 9 h 406"/>
              <a:gd name="T58" fmla="*/ 157 w 422"/>
              <a:gd name="T59" fmla="*/ 1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7" name="Freeform 11"/>
          <p:cNvSpPr>
            <a:spLocks/>
          </p:cNvSpPr>
          <p:nvPr/>
        </p:nvSpPr>
        <p:spPr bwMode="auto">
          <a:xfrm>
            <a:off x="1228266" y="3370449"/>
            <a:ext cx="1530639" cy="1930914"/>
          </a:xfrm>
          <a:custGeom>
            <a:avLst/>
            <a:gdLst>
              <a:gd name="T0" fmla="*/ 399 w 468"/>
              <a:gd name="T1" fmla="*/ 298 h 469"/>
              <a:gd name="T2" fmla="*/ 412 w 468"/>
              <a:gd name="T3" fmla="*/ 298 h 469"/>
              <a:gd name="T4" fmla="*/ 428 w 468"/>
              <a:gd name="T5" fmla="*/ 315 h 469"/>
              <a:gd name="T6" fmla="*/ 456 w 468"/>
              <a:gd name="T7" fmla="*/ 284 h 469"/>
              <a:gd name="T8" fmla="*/ 461 w 468"/>
              <a:gd name="T9" fmla="*/ 247 h 469"/>
              <a:gd name="T10" fmla="*/ 427 w 468"/>
              <a:gd name="T11" fmla="*/ 255 h 469"/>
              <a:gd name="T12" fmla="*/ 403 w 468"/>
              <a:gd name="T13" fmla="*/ 234 h 469"/>
              <a:gd name="T14" fmla="*/ 407 w 468"/>
              <a:gd name="T15" fmla="*/ 161 h 469"/>
              <a:gd name="T16" fmla="*/ 405 w 468"/>
              <a:gd name="T17" fmla="*/ 11 h 469"/>
              <a:gd name="T18" fmla="*/ 266 w 468"/>
              <a:gd name="T19" fmla="*/ 5 h 469"/>
              <a:gd name="T20" fmla="*/ 222 w 468"/>
              <a:gd name="T21" fmla="*/ 24 h 469"/>
              <a:gd name="T22" fmla="*/ 220 w 468"/>
              <a:gd name="T23" fmla="*/ 61 h 469"/>
              <a:gd name="T24" fmla="*/ 171 w 468"/>
              <a:gd name="T25" fmla="*/ 54 h 469"/>
              <a:gd name="T26" fmla="*/ 179 w 468"/>
              <a:gd name="T27" fmla="*/ 28 h 469"/>
              <a:gd name="T28" fmla="*/ 156 w 468"/>
              <a:gd name="T29" fmla="*/ 15 h 469"/>
              <a:gd name="T30" fmla="*/ 53 w 468"/>
              <a:gd name="T31" fmla="*/ 13 h 469"/>
              <a:gd name="T32" fmla="*/ 52 w 468"/>
              <a:gd name="T33" fmla="*/ 192 h 469"/>
              <a:gd name="T34" fmla="*/ 57 w 468"/>
              <a:gd name="T35" fmla="*/ 278 h 469"/>
              <a:gd name="T36" fmla="*/ 40 w 468"/>
              <a:gd name="T37" fmla="*/ 287 h 469"/>
              <a:gd name="T38" fmla="*/ 11 w 468"/>
              <a:gd name="T39" fmla="*/ 291 h 469"/>
              <a:gd name="T40" fmla="*/ 17 w 468"/>
              <a:gd name="T41" fmla="*/ 340 h 469"/>
              <a:gd name="T42" fmla="*/ 40 w 468"/>
              <a:gd name="T43" fmla="*/ 335 h 469"/>
              <a:gd name="T44" fmla="*/ 58 w 468"/>
              <a:gd name="T45" fmla="*/ 326 h 469"/>
              <a:gd name="T46" fmla="*/ 53 w 468"/>
              <a:gd name="T47" fmla="*/ 403 h 469"/>
              <a:gd name="T48" fmla="*/ 185 w 468"/>
              <a:gd name="T49" fmla="*/ 398 h 469"/>
              <a:gd name="T50" fmla="*/ 243 w 468"/>
              <a:gd name="T51" fmla="*/ 428 h 469"/>
              <a:gd name="T52" fmla="*/ 258 w 468"/>
              <a:gd name="T53" fmla="*/ 465 h 469"/>
              <a:gd name="T54" fmla="*/ 306 w 468"/>
              <a:gd name="T55" fmla="*/ 441 h 469"/>
              <a:gd name="T56" fmla="*/ 286 w 468"/>
              <a:gd name="T57" fmla="*/ 418 h 469"/>
              <a:gd name="T58" fmla="*/ 333 w 468"/>
              <a:gd name="T59" fmla="*/ 397 h 469"/>
              <a:gd name="T60" fmla="*/ 406 w 468"/>
              <a:gd name="T61" fmla="*/ 398 h 469"/>
              <a:gd name="T62" fmla="*/ 399 w 468"/>
              <a:gd name="T63" fmla="*/ 29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 h="469">
                <a:moveTo>
                  <a:pt x="399" y="298"/>
                </a:moveTo>
                <a:cubicBezTo>
                  <a:pt x="404" y="291"/>
                  <a:pt x="410" y="291"/>
                  <a:pt x="412" y="298"/>
                </a:cubicBezTo>
                <a:cubicBezTo>
                  <a:pt x="414" y="304"/>
                  <a:pt x="418" y="315"/>
                  <a:pt x="428" y="315"/>
                </a:cubicBezTo>
                <a:cubicBezTo>
                  <a:pt x="437" y="315"/>
                  <a:pt x="451" y="298"/>
                  <a:pt x="456" y="284"/>
                </a:cubicBezTo>
                <a:cubicBezTo>
                  <a:pt x="461" y="269"/>
                  <a:pt x="468" y="253"/>
                  <a:pt x="461" y="247"/>
                </a:cubicBezTo>
                <a:cubicBezTo>
                  <a:pt x="453" y="240"/>
                  <a:pt x="438" y="252"/>
                  <a:pt x="427" y="255"/>
                </a:cubicBezTo>
                <a:cubicBezTo>
                  <a:pt x="415" y="257"/>
                  <a:pt x="405" y="251"/>
                  <a:pt x="403" y="234"/>
                </a:cubicBezTo>
                <a:cubicBezTo>
                  <a:pt x="400" y="218"/>
                  <a:pt x="405" y="181"/>
                  <a:pt x="407" y="161"/>
                </a:cubicBezTo>
                <a:cubicBezTo>
                  <a:pt x="409" y="140"/>
                  <a:pt x="417" y="72"/>
                  <a:pt x="405" y="11"/>
                </a:cubicBezTo>
                <a:cubicBezTo>
                  <a:pt x="345" y="17"/>
                  <a:pt x="294" y="11"/>
                  <a:pt x="266" y="5"/>
                </a:cubicBezTo>
                <a:cubicBezTo>
                  <a:pt x="238" y="0"/>
                  <a:pt x="222" y="17"/>
                  <a:pt x="222" y="24"/>
                </a:cubicBezTo>
                <a:cubicBezTo>
                  <a:pt x="222" y="32"/>
                  <a:pt x="236" y="53"/>
                  <a:pt x="220" y="61"/>
                </a:cubicBezTo>
                <a:cubicBezTo>
                  <a:pt x="204" y="69"/>
                  <a:pt x="179" y="67"/>
                  <a:pt x="171" y="54"/>
                </a:cubicBezTo>
                <a:cubicBezTo>
                  <a:pt x="164" y="40"/>
                  <a:pt x="179" y="34"/>
                  <a:pt x="179" y="28"/>
                </a:cubicBezTo>
                <a:cubicBezTo>
                  <a:pt x="179" y="22"/>
                  <a:pt x="169" y="15"/>
                  <a:pt x="156" y="15"/>
                </a:cubicBezTo>
                <a:cubicBezTo>
                  <a:pt x="144" y="15"/>
                  <a:pt x="107" y="21"/>
                  <a:pt x="53" y="13"/>
                </a:cubicBezTo>
                <a:cubicBezTo>
                  <a:pt x="51" y="26"/>
                  <a:pt x="41" y="149"/>
                  <a:pt x="52" y="192"/>
                </a:cubicBezTo>
                <a:cubicBezTo>
                  <a:pt x="64" y="235"/>
                  <a:pt x="60" y="269"/>
                  <a:pt x="57" y="278"/>
                </a:cubicBezTo>
                <a:cubicBezTo>
                  <a:pt x="54" y="287"/>
                  <a:pt x="48" y="293"/>
                  <a:pt x="40" y="287"/>
                </a:cubicBezTo>
                <a:cubicBezTo>
                  <a:pt x="33" y="281"/>
                  <a:pt x="21" y="273"/>
                  <a:pt x="11" y="291"/>
                </a:cubicBezTo>
                <a:cubicBezTo>
                  <a:pt x="0" y="309"/>
                  <a:pt x="10" y="337"/>
                  <a:pt x="17" y="340"/>
                </a:cubicBezTo>
                <a:cubicBezTo>
                  <a:pt x="25" y="344"/>
                  <a:pt x="37" y="345"/>
                  <a:pt x="40" y="335"/>
                </a:cubicBezTo>
                <a:cubicBezTo>
                  <a:pt x="44" y="325"/>
                  <a:pt x="52" y="320"/>
                  <a:pt x="58" y="326"/>
                </a:cubicBezTo>
                <a:cubicBezTo>
                  <a:pt x="76" y="344"/>
                  <a:pt x="46" y="354"/>
                  <a:pt x="53" y="403"/>
                </a:cubicBezTo>
                <a:cubicBezTo>
                  <a:pt x="73" y="403"/>
                  <a:pt x="146" y="390"/>
                  <a:pt x="185" y="398"/>
                </a:cubicBezTo>
                <a:cubicBezTo>
                  <a:pt x="214" y="403"/>
                  <a:pt x="247" y="413"/>
                  <a:pt x="243" y="428"/>
                </a:cubicBezTo>
                <a:cubicBezTo>
                  <a:pt x="239" y="440"/>
                  <a:pt x="219" y="461"/>
                  <a:pt x="258" y="465"/>
                </a:cubicBezTo>
                <a:cubicBezTo>
                  <a:pt x="296" y="469"/>
                  <a:pt x="306" y="447"/>
                  <a:pt x="306" y="441"/>
                </a:cubicBezTo>
                <a:cubicBezTo>
                  <a:pt x="306" y="425"/>
                  <a:pt x="286" y="429"/>
                  <a:pt x="286" y="418"/>
                </a:cubicBezTo>
                <a:cubicBezTo>
                  <a:pt x="287" y="406"/>
                  <a:pt x="307" y="394"/>
                  <a:pt x="333" y="397"/>
                </a:cubicBezTo>
                <a:cubicBezTo>
                  <a:pt x="360" y="400"/>
                  <a:pt x="368" y="409"/>
                  <a:pt x="406" y="398"/>
                </a:cubicBezTo>
                <a:cubicBezTo>
                  <a:pt x="402" y="383"/>
                  <a:pt x="394" y="305"/>
                  <a:pt x="399" y="29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4" name="Freeform 12"/>
          <p:cNvSpPr>
            <a:spLocks/>
          </p:cNvSpPr>
          <p:nvPr/>
        </p:nvSpPr>
        <p:spPr bwMode="auto">
          <a:xfrm>
            <a:off x="3682616" y="491187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5" name="Freeform 13"/>
          <p:cNvSpPr>
            <a:spLocks/>
          </p:cNvSpPr>
          <p:nvPr/>
        </p:nvSpPr>
        <p:spPr bwMode="auto">
          <a:xfrm>
            <a:off x="2379363" y="4718810"/>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7" name="Freeform 15"/>
          <p:cNvSpPr>
            <a:spLocks/>
          </p:cNvSpPr>
          <p:nvPr/>
        </p:nvSpPr>
        <p:spPr bwMode="auto">
          <a:xfrm>
            <a:off x="1356926" y="4928501"/>
            <a:ext cx="1232822" cy="1650339"/>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8" name="Freeform 16"/>
          <p:cNvSpPr>
            <a:spLocks/>
          </p:cNvSpPr>
          <p:nvPr/>
        </p:nvSpPr>
        <p:spPr bwMode="auto">
          <a:xfrm>
            <a:off x="359655" y="4891904"/>
            <a:ext cx="1335327" cy="1686936"/>
          </a:xfrm>
          <a:custGeom>
            <a:avLst/>
            <a:gdLst>
              <a:gd name="T0" fmla="*/ 370 w 408"/>
              <a:gd name="T1" fmla="*/ 236 h 410"/>
              <a:gd name="T2" fmla="*/ 405 w 408"/>
              <a:gd name="T3" fmla="*/ 193 h 410"/>
              <a:gd name="T4" fmla="*/ 383 w 408"/>
              <a:gd name="T5" fmla="*/ 157 h 410"/>
              <a:gd name="T6" fmla="*/ 363 w 408"/>
              <a:gd name="T7" fmla="*/ 184 h 410"/>
              <a:gd name="T8" fmla="*/ 342 w 408"/>
              <a:gd name="T9" fmla="*/ 142 h 410"/>
              <a:gd name="T10" fmla="*/ 353 w 408"/>
              <a:gd name="T11" fmla="*/ 22 h 410"/>
              <a:gd name="T12" fmla="*/ 166 w 408"/>
              <a:gd name="T13" fmla="*/ 18 h 410"/>
              <a:gd name="T14" fmla="*/ 191 w 408"/>
              <a:gd name="T15" fmla="*/ 55 h 410"/>
              <a:gd name="T16" fmla="*/ 142 w 408"/>
              <a:gd name="T17" fmla="*/ 65 h 410"/>
              <a:gd name="T18" fmla="*/ 114 w 408"/>
              <a:gd name="T19" fmla="*/ 45 h 410"/>
              <a:gd name="T20" fmla="*/ 121 w 408"/>
              <a:gd name="T21" fmla="*/ 19 h 410"/>
              <a:gd name="T22" fmla="*/ 0 w 408"/>
              <a:gd name="T23" fmla="*/ 22 h 410"/>
              <a:gd name="T24" fmla="*/ 0 w 408"/>
              <a:gd name="T25" fmla="*/ 410 h 410"/>
              <a:gd name="T26" fmla="*/ 354 w 408"/>
              <a:gd name="T27" fmla="*/ 410 h 410"/>
              <a:gd name="T28" fmla="*/ 341 w 408"/>
              <a:gd name="T29" fmla="*/ 264 h 410"/>
              <a:gd name="T30" fmla="*/ 370 w 408"/>
              <a:gd name="T31" fmla="*/ 23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410">
                <a:moveTo>
                  <a:pt x="370" y="236"/>
                </a:moveTo>
                <a:cubicBezTo>
                  <a:pt x="399" y="239"/>
                  <a:pt x="403" y="209"/>
                  <a:pt x="405" y="193"/>
                </a:cubicBezTo>
                <a:cubicBezTo>
                  <a:pt x="408" y="176"/>
                  <a:pt x="397" y="157"/>
                  <a:pt x="383" y="157"/>
                </a:cubicBezTo>
                <a:cubicBezTo>
                  <a:pt x="370" y="157"/>
                  <a:pt x="375" y="184"/>
                  <a:pt x="363" y="184"/>
                </a:cubicBezTo>
                <a:cubicBezTo>
                  <a:pt x="351" y="184"/>
                  <a:pt x="343" y="156"/>
                  <a:pt x="342" y="142"/>
                </a:cubicBezTo>
                <a:cubicBezTo>
                  <a:pt x="342" y="116"/>
                  <a:pt x="359" y="73"/>
                  <a:pt x="353" y="22"/>
                </a:cubicBezTo>
                <a:cubicBezTo>
                  <a:pt x="302" y="0"/>
                  <a:pt x="176" y="8"/>
                  <a:pt x="166" y="18"/>
                </a:cubicBezTo>
                <a:cubicBezTo>
                  <a:pt x="156" y="28"/>
                  <a:pt x="195" y="42"/>
                  <a:pt x="191" y="55"/>
                </a:cubicBezTo>
                <a:cubicBezTo>
                  <a:pt x="187" y="69"/>
                  <a:pt x="163" y="66"/>
                  <a:pt x="142" y="65"/>
                </a:cubicBezTo>
                <a:cubicBezTo>
                  <a:pt x="122" y="63"/>
                  <a:pt x="113" y="56"/>
                  <a:pt x="114" y="45"/>
                </a:cubicBezTo>
                <a:cubicBezTo>
                  <a:pt x="114" y="34"/>
                  <a:pt x="132" y="25"/>
                  <a:pt x="121" y="19"/>
                </a:cubicBezTo>
                <a:cubicBezTo>
                  <a:pt x="102" y="9"/>
                  <a:pt x="48" y="10"/>
                  <a:pt x="0" y="22"/>
                </a:cubicBezTo>
                <a:cubicBezTo>
                  <a:pt x="0" y="410"/>
                  <a:pt x="0" y="410"/>
                  <a:pt x="0" y="410"/>
                </a:cubicBezTo>
                <a:cubicBezTo>
                  <a:pt x="354" y="410"/>
                  <a:pt x="354" y="410"/>
                  <a:pt x="354" y="410"/>
                </a:cubicBezTo>
                <a:cubicBezTo>
                  <a:pt x="353" y="350"/>
                  <a:pt x="343" y="274"/>
                  <a:pt x="341" y="264"/>
                </a:cubicBezTo>
                <a:cubicBezTo>
                  <a:pt x="339" y="250"/>
                  <a:pt x="341" y="234"/>
                  <a:pt x="370" y="236"/>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30" name="Скругленный прямоугольник 29"/>
          <p:cNvSpPr/>
          <p:nvPr/>
        </p:nvSpPr>
        <p:spPr>
          <a:xfrm>
            <a:off x="7380312" y="5805416"/>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 name="Прямоугольник 1"/>
          <p:cNvSpPr/>
          <p:nvPr/>
        </p:nvSpPr>
        <p:spPr>
          <a:xfrm>
            <a:off x="4860032" y="2174755"/>
            <a:ext cx="4109379" cy="2246769"/>
          </a:xfrm>
          <a:prstGeom prst="rect">
            <a:avLst/>
          </a:prstGeom>
        </p:spPr>
        <p:txBody>
          <a:bodyPr wrap="square">
            <a:spAutoFit/>
          </a:bodyPr>
          <a:lstStyle/>
          <a:p>
            <a:r>
              <a:rPr lang="ru-RU" sz="2800" b="1" dirty="0"/>
              <a:t>Под огнем, под пулями</a:t>
            </a:r>
            <a:br>
              <a:rPr lang="ru-RU" sz="2800" b="1" dirty="0"/>
            </a:br>
            <a:r>
              <a:rPr lang="ru-RU" sz="2800" b="1" dirty="0"/>
              <a:t>Он едет напрямик.</a:t>
            </a:r>
            <a:br>
              <a:rPr lang="ru-RU" sz="2800" b="1" dirty="0"/>
            </a:br>
            <a:r>
              <a:rPr lang="ru-RU" sz="2800" b="1" dirty="0"/>
              <a:t>Не боится ничего</a:t>
            </a:r>
            <a:br>
              <a:rPr lang="ru-RU" sz="2800" b="1" dirty="0"/>
            </a:br>
            <a:r>
              <a:rPr lang="ru-RU" sz="2800" b="1" dirty="0"/>
              <a:t>Наш крепкий…</a:t>
            </a:r>
            <a:br>
              <a:rPr lang="ru-RU" sz="2800" b="1" dirty="0"/>
            </a:br>
            <a:endParaRPr lang="ru-RU" sz="2800" dirty="0"/>
          </a:p>
        </p:txBody>
      </p:sp>
      <p:sp>
        <p:nvSpPr>
          <p:cNvPr id="3" name="TextBox 2"/>
          <p:cNvSpPr txBox="1"/>
          <p:nvPr/>
        </p:nvSpPr>
        <p:spPr>
          <a:xfrm>
            <a:off x="6228184" y="4328412"/>
            <a:ext cx="2568332" cy="769441"/>
          </a:xfrm>
          <a:prstGeom prst="rect">
            <a:avLst/>
          </a:prstGeom>
          <a:noFill/>
        </p:spPr>
        <p:txBody>
          <a:bodyPr wrap="none" rtlCol="0">
            <a:spAutoFit/>
          </a:bodyPr>
          <a:lstStyle/>
          <a:p>
            <a:r>
              <a:rPr lang="ru-RU" sz="4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Броневик</a:t>
            </a:r>
            <a:endPar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335460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17"/>
                                        </p:tgtEl>
                                      </p:cBhvr>
                                    </p:animEffect>
                                    <p:anim calcmode="lin" valueType="num">
                                      <p:cBhvr>
                                        <p:cTn id="10"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17" dur="26">
                                          <p:stCondLst>
                                            <p:cond delay="620"/>
                                          </p:stCondLst>
                                        </p:cTn>
                                        <p:tgtEl>
                                          <p:spTgt spid="17"/>
                                        </p:tgtEl>
                                      </p:cBhvr>
                                      <p:to x="100000" y="60000"/>
                                    </p:animScale>
                                    <p:animScale>
                                      <p:cBhvr>
                                        <p:cTn id="18" dur="166" decel="50000">
                                          <p:stCondLst>
                                            <p:cond delay="646"/>
                                          </p:stCondLst>
                                        </p:cTn>
                                        <p:tgtEl>
                                          <p:spTgt spid="17"/>
                                        </p:tgtEl>
                                      </p:cBhvr>
                                      <p:to x="100000" y="100000"/>
                                    </p:animScale>
                                    <p:animScale>
                                      <p:cBhvr>
                                        <p:cTn id="19" dur="26">
                                          <p:stCondLst>
                                            <p:cond delay="1312"/>
                                          </p:stCondLst>
                                        </p:cTn>
                                        <p:tgtEl>
                                          <p:spTgt spid="17"/>
                                        </p:tgtEl>
                                      </p:cBhvr>
                                      <p:to x="100000" y="80000"/>
                                    </p:animScale>
                                    <p:animScale>
                                      <p:cBhvr>
                                        <p:cTn id="20" dur="166" decel="50000">
                                          <p:stCondLst>
                                            <p:cond delay="1338"/>
                                          </p:stCondLst>
                                        </p:cTn>
                                        <p:tgtEl>
                                          <p:spTgt spid="17"/>
                                        </p:tgtEl>
                                      </p:cBhvr>
                                      <p:to x="100000" y="100000"/>
                                    </p:animScale>
                                    <p:animScale>
                                      <p:cBhvr>
                                        <p:cTn id="21" dur="26">
                                          <p:stCondLst>
                                            <p:cond delay="1642"/>
                                          </p:stCondLst>
                                        </p:cTn>
                                        <p:tgtEl>
                                          <p:spTgt spid="17"/>
                                        </p:tgtEl>
                                      </p:cBhvr>
                                      <p:to x="100000" y="90000"/>
                                    </p:animScale>
                                    <p:animScale>
                                      <p:cBhvr>
                                        <p:cTn id="22" dur="166" decel="50000">
                                          <p:stCondLst>
                                            <p:cond delay="1668"/>
                                          </p:stCondLst>
                                        </p:cTn>
                                        <p:tgtEl>
                                          <p:spTgt spid="17"/>
                                        </p:tgtEl>
                                      </p:cBhvr>
                                      <p:to x="100000" y="100000"/>
                                    </p:animScale>
                                    <p:animScale>
                                      <p:cBhvr>
                                        <p:cTn id="23" dur="26">
                                          <p:stCondLst>
                                            <p:cond delay="1808"/>
                                          </p:stCondLst>
                                        </p:cTn>
                                        <p:tgtEl>
                                          <p:spTgt spid="17"/>
                                        </p:tgtEl>
                                      </p:cBhvr>
                                      <p:to x="100000" y="95000"/>
                                    </p:animScale>
                                    <p:animScale>
                                      <p:cBhvr>
                                        <p:cTn id="24" dur="166" decel="50000">
                                          <p:stCondLst>
                                            <p:cond delay="1834"/>
                                          </p:stCondLst>
                                        </p:cTn>
                                        <p:tgtEl>
                                          <p:spTgt spid="17"/>
                                        </p:tgtEl>
                                      </p:cBhvr>
                                      <p:to x="100000" y="100000"/>
                                    </p:animScale>
                                    <p:set>
                                      <p:cBhvr>
                                        <p:cTn id="25"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7"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5627" y="819548"/>
            <a:ext cx="7314728" cy="5127991"/>
            <a:chOff x="-245627" y="819548"/>
            <a:chExt cx="7314728" cy="5127991"/>
          </a:xfrm>
        </p:grpSpPr>
        <p:sp>
          <p:nvSpPr>
            <p:cNvPr id="5" name="TextBox 4"/>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6" name="Группа 5"/>
            <p:cNvGrpSpPr/>
            <p:nvPr/>
          </p:nvGrpSpPr>
          <p:grpSpPr>
            <a:xfrm>
              <a:off x="6070" y="819548"/>
              <a:ext cx="4752528" cy="4978122"/>
              <a:chOff x="-1835696" y="1088740"/>
              <a:chExt cx="5632336" cy="6224726"/>
            </a:xfrm>
          </p:grpSpPr>
          <p:pic>
            <p:nvPicPr>
              <p:cNvPr id="7"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8" name="Freeform 10"/>
          <p:cNvSpPr>
            <a:spLocks/>
          </p:cNvSpPr>
          <p:nvPr/>
        </p:nvSpPr>
        <p:spPr bwMode="auto">
          <a:xfrm>
            <a:off x="2516497" y="3412885"/>
            <a:ext cx="1381038" cy="1671251"/>
          </a:xfrm>
          <a:custGeom>
            <a:avLst/>
            <a:gdLst>
              <a:gd name="T0" fmla="*/ 157 w 422"/>
              <a:gd name="T1" fmla="*/ 17 h 406"/>
              <a:gd name="T2" fmla="*/ 182 w 422"/>
              <a:gd name="T3" fmla="*/ 55 h 406"/>
              <a:gd name="T4" fmla="*/ 133 w 422"/>
              <a:gd name="T5" fmla="*/ 64 h 406"/>
              <a:gd name="T6" fmla="*/ 105 w 422"/>
              <a:gd name="T7" fmla="*/ 45 h 406"/>
              <a:gd name="T8" fmla="*/ 112 w 422"/>
              <a:gd name="T9" fmla="*/ 19 h 406"/>
              <a:gd name="T10" fmla="*/ 11 w 422"/>
              <a:gd name="T11" fmla="*/ 12 h 406"/>
              <a:gd name="T12" fmla="*/ 13 w 422"/>
              <a:gd name="T13" fmla="*/ 162 h 406"/>
              <a:gd name="T14" fmla="*/ 9 w 422"/>
              <a:gd name="T15" fmla="*/ 235 h 406"/>
              <a:gd name="T16" fmla="*/ 33 w 422"/>
              <a:gd name="T17" fmla="*/ 256 h 406"/>
              <a:gd name="T18" fmla="*/ 67 w 422"/>
              <a:gd name="T19" fmla="*/ 248 h 406"/>
              <a:gd name="T20" fmla="*/ 62 w 422"/>
              <a:gd name="T21" fmla="*/ 285 h 406"/>
              <a:gd name="T22" fmla="*/ 34 w 422"/>
              <a:gd name="T23" fmla="*/ 316 h 406"/>
              <a:gd name="T24" fmla="*/ 18 w 422"/>
              <a:gd name="T25" fmla="*/ 299 h 406"/>
              <a:gd name="T26" fmla="*/ 5 w 422"/>
              <a:gd name="T27" fmla="*/ 299 h 406"/>
              <a:gd name="T28" fmla="*/ 12 w 422"/>
              <a:gd name="T29" fmla="*/ 399 h 406"/>
              <a:gd name="T30" fmla="*/ 85 w 422"/>
              <a:gd name="T31" fmla="*/ 392 h 406"/>
              <a:gd name="T32" fmla="*/ 145 w 422"/>
              <a:gd name="T33" fmla="*/ 368 h 406"/>
              <a:gd name="T34" fmla="*/ 146 w 422"/>
              <a:gd name="T35" fmla="*/ 337 h 406"/>
              <a:gd name="T36" fmla="*/ 201 w 422"/>
              <a:gd name="T37" fmla="*/ 334 h 406"/>
              <a:gd name="T38" fmla="*/ 198 w 422"/>
              <a:gd name="T39" fmla="*/ 364 h 406"/>
              <a:gd name="T40" fmla="*/ 252 w 422"/>
              <a:gd name="T41" fmla="*/ 392 h 406"/>
              <a:gd name="T42" fmla="*/ 363 w 422"/>
              <a:gd name="T43" fmla="*/ 401 h 406"/>
              <a:gd name="T44" fmla="*/ 364 w 422"/>
              <a:gd name="T45" fmla="*/ 246 h 406"/>
              <a:gd name="T46" fmla="*/ 384 w 422"/>
              <a:gd name="T47" fmla="*/ 199 h 406"/>
              <a:gd name="T48" fmla="*/ 417 w 422"/>
              <a:gd name="T49" fmla="*/ 196 h 406"/>
              <a:gd name="T50" fmla="*/ 408 w 422"/>
              <a:gd name="T51" fmla="*/ 157 h 406"/>
              <a:gd name="T52" fmla="*/ 372 w 422"/>
              <a:gd name="T53" fmla="*/ 159 h 406"/>
              <a:gd name="T54" fmla="*/ 367 w 422"/>
              <a:gd name="T55" fmla="*/ 125 h 406"/>
              <a:gd name="T56" fmla="*/ 365 w 422"/>
              <a:gd name="T57" fmla="*/ 9 h 406"/>
              <a:gd name="T58" fmla="*/ 157 w 422"/>
              <a:gd name="T59" fmla="*/ 1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0" name="Freeform 12"/>
          <p:cNvSpPr>
            <a:spLocks/>
          </p:cNvSpPr>
          <p:nvPr/>
        </p:nvSpPr>
        <p:spPr bwMode="auto">
          <a:xfrm>
            <a:off x="3682616" y="495779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1" name="Freeform 13"/>
          <p:cNvSpPr>
            <a:spLocks/>
          </p:cNvSpPr>
          <p:nvPr/>
        </p:nvSpPr>
        <p:spPr bwMode="auto">
          <a:xfrm>
            <a:off x="2379363" y="4764730"/>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3" name="Freeform 15"/>
          <p:cNvSpPr>
            <a:spLocks/>
          </p:cNvSpPr>
          <p:nvPr/>
        </p:nvSpPr>
        <p:spPr bwMode="auto">
          <a:xfrm>
            <a:off x="1356926" y="4974421"/>
            <a:ext cx="1232822" cy="1650339"/>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4" name="Freeform 16"/>
          <p:cNvSpPr>
            <a:spLocks/>
          </p:cNvSpPr>
          <p:nvPr/>
        </p:nvSpPr>
        <p:spPr bwMode="auto">
          <a:xfrm>
            <a:off x="359655" y="4937824"/>
            <a:ext cx="1335327" cy="1686936"/>
          </a:xfrm>
          <a:custGeom>
            <a:avLst/>
            <a:gdLst>
              <a:gd name="T0" fmla="*/ 370 w 408"/>
              <a:gd name="T1" fmla="*/ 236 h 410"/>
              <a:gd name="T2" fmla="*/ 405 w 408"/>
              <a:gd name="T3" fmla="*/ 193 h 410"/>
              <a:gd name="T4" fmla="*/ 383 w 408"/>
              <a:gd name="T5" fmla="*/ 157 h 410"/>
              <a:gd name="T6" fmla="*/ 363 w 408"/>
              <a:gd name="T7" fmla="*/ 184 h 410"/>
              <a:gd name="T8" fmla="*/ 342 w 408"/>
              <a:gd name="T9" fmla="*/ 142 h 410"/>
              <a:gd name="T10" fmla="*/ 353 w 408"/>
              <a:gd name="T11" fmla="*/ 22 h 410"/>
              <a:gd name="T12" fmla="*/ 166 w 408"/>
              <a:gd name="T13" fmla="*/ 18 h 410"/>
              <a:gd name="T14" fmla="*/ 191 w 408"/>
              <a:gd name="T15" fmla="*/ 55 h 410"/>
              <a:gd name="T16" fmla="*/ 142 w 408"/>
              <a:gd name="T17" fmla="*/ 65 h 410"/>
              <a:gd name="T18" fmla="*/ 114 w 408"/>
              <a:gd name="T19" fmla="*/ 45 h 410"/>
              <a:gd name="T20" fmla="*/ 121 w 408"/>
              <a:gd name="T21" fmla="*/ 19 h 410"/>
              <a:gd name="T22" fmla="*/ 0 w 408"/>
              <a:gd name="T23" fmla="*/ 22 h 410"/>
              <a:gd name="T24" fmla="*/ 0 w 408"/>
              <a:gd name="T25" fmla="*/ 410 h 410"/>
              <a:gd name="T26" fmla="*/ 354 w 408"/>
              <a:gd name="T27" fmla="*/ 410 h 410"/>
              <a:gd name="T28" fmla="*/ 341 w 408"/>
              <a:gd name="T29" fmla="*/ 264 h 410"/>
              <a:gd name="T30" fmla="*/ 370 w 408"/>
              <a:gd name="T31" fmla="*/ 23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410">
                <a:moveTo>
                  <a:pt x="370" y="236"/>
                </a:moveTo>
                <a:cubicBezTo>
                  <a:pt x="399" y="239"/>
                  <a:pt x="403" y="209"/>
                  <a:pt x="405" y="193"/>
                </a:cubicBezTo>
                <a:cubicBezTo>
                  <a:pt x="408" y="176"/>
                  <a:pt x="397" y="157"/>
                  <a:pt x="383" y="157"/>
                </a:cubicBezTo>
                <a:cubicBezTo>
                  <a:pt x="370" y="157"/>
                  <a:pt x="375" y="184"/>
                  <a:pt x="363" y="184"/>
                </a:cubicBezTo>
                <a:cubicBezTo>
                  <a:pt x="351" y="184"/>
                  <a:pt x="343" y="156"/>
                  <a:pt x="342" y="142"/>
                </a:cubicBezTo>
                <a:cubicBezTo>
                  <a:pt x="342" y="116"/>
                  <a:pt x="359" y="73"/>
                  <a:pt x="353" y="22"/>
                </a:cubicBezTo>
                <a:cubicBezTo>
                  <a:pt x="302" y="0"/>
                  <a:pt x="176" y="8"/>
                  <a:pt x="166" y="18"/>
                </a:cubicBezTo>
                <a:cubicBezTo>
                  <a:pt x="156" y="28"/>
                  <a:pt x="195" y="42"/>
                  <a:pt x="191" y="55"/>
                </a:cubicBezTo>
                <a:cubicBezTo>
                  <a:pt x="187" y="69"/>
                  <a:pt x="163" y="66"/>
                  <a:pt x="142" y="65"/>
                </a:cubicBezTo>
                <a:cubicBezTo>
                  <a:pt x="122" y="63"/>
                  <a:pt x="113" y="56"/>
                  <a:pt x="114" y="45"/>
                </a:cubicBezTo>
                <a:cubicBezTo>
                  <a:pt x="114" y="34"/>
                  <a:pt x="132" y="25"/>
                  <a:pt x="121" y="19"/>
                </a:cubicBezTo>
                <a:cubicBezTo>
                  <a:pt x="102" y="9"/>
                  <a:pt x="48" y="10"/>
                  <a:pt x="0" y="22"/>
                </a:cubicBezTo>
                <a:cubicBezTo>
                  <a:pt x="0" y="410"/>
                  <a:pt x="0" y="410"/>
                  <a:pt x="0" y="410"/>
                </a:cubicBezTo>
                <a:cubicBezTo>
                  <a:pt x="354" y="410"/>
                  <a:pt x="354" y="410"/>
                  <a:pt x="354" y="410"/>
                </a:cubicBezTo>
                <a:cubicBezTo>
                  <a:pt x="353" y="350"/>
                  <a:pt x="343" y="274"/>
                  <a:pt x="341" y="264"/>
                </a:cubicBezTo>
                <a:cubicBezTo>
                  <a:pt x="339" y="250"/>
                  <a:pt x="341" y="234"/>
                  <a:pt x="370" y="236"/>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Скругленный прямоугольник 25"/>
          <p:cNvSpPr/>
          <p:nvPr/>
        </p:nvSpPr>
        <p:spPr>
          <a:xfrm>
            <a:off x="7427978" y="5898169"/>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7" name="Прямоугольник 26"/>
          <p:cNvSpPr/>
          <p:nvPr/>
        </p:nvSpPr>
        <p:spPr>
          <a:xfrm>
            <a:off x="4717497" y="2582952"/>
            <a:ext cx="4318999" cy="1938992"/>
          </a:xfrm>
          <a:prstGeom prst="rect">
            <a:avLst/>
          </a:prstGeom>
        </p:spPr>
        <p:txBody>
          <a:bodyPr wrap="square">
            <a:spAutoFit/>
          </a:bodyPr>
          <a:lstStyle/>
          <a:p>
            <a:r>
              <a:rPr lang="ru-RU" sz="2400" b="1" dirty="0"/>
              <a:t>Сотворил в минувший век</a:t>
            </a:r>
            <a:br>
              <a:rPr lang="ru-RU" sz="2400" b="1" dirty="0"/>
            </a:br>
            <a:r>
              <a:rPr lang="ru-RU" sz="2400" b="1" dirty="0"/>
              <a:t>Чудо—ухо человек.</a:t>
            </a:r>
            <a:br>
              <a:rPr lang="ru-RU" sz="2400" b="1" dirty="0"/>
            </a:br>
            <a:r>
              <a:rPr lang="ru-RU" sz="2400" b="1" dirty="0"/>
              <a:t>За сто вёрст оно услышит,</a:t>
            </a:r>
            <a:br>
              <a:rPr lang="ru-RU" sz="2400" b="1" dirty="0"/>
            </a:br>
            <a:r>
              <a:rPr lang="ru-RU" sz="2400" b="1" dirty="0"/>
              <a:t>Как медведь в берлоге дышит.</a:t>
            </a:r>
            <a:br>
              <a:rPr lang="ru-RU" sz="2400" b="1" dirty="0"/>
            </a:br>
            <a:endParaRPr lang="ru-RU" sz="2400" b="1" dirty="0"/>
          </a:p>
        </p:txBody>
      </p:sp>
      <p:sp>
        <p:nvSpPr>
          <p:cNvPr id="28" name="TextBox 27"/>
          <p:cNvSpPr txBox="1"/>
          <p:nvPr/>
        </p:nvSpPr>
        <p:spPr>
          <a:xfrm>
            <a:off x="7069101" y="4414379"/>
            <a:ext cx="1673856" cy="769441"/>
          </a:xfrm>
          <a:prstGeom prst="rect">
            <a:avLst/>
          </a:prstGeom>
          <a:noFill/>
        </p:spPr>
        <p:txBody>
          <a:bodyPr wrap="none" rtlCol="0">
            <a:spAutoFit/>
          </a:bodyPr>
          <a:lstStyle/>
          <a:p>
            <a:r>
              <a:rPr lang="ru-RU" sz="4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Радар</a:t>
            </a:r>
            <a:endPar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212017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18"/>
                                        </p:tgtEl>
                                      </p:cBhvr>
                                    </p:animEffect>
                                    <p:anim calcmode="lin" valueType="num">
                                      <p:cBhvr>
                                        <p:cTn id="10"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17" dur="26">
                                          <p:stCondLst>
                                            <p:cond delay="620"/>
                                          </p:stCondLst>
                                        </p:cTn>
                                        <p:tgtEl>
                                          <p:spTgt spid="18"/>
                                        </p:tgtEl>
                                      </p:cBhvr>
                                      <p:to x="100000" y="60000"/>
                                    </p:animScale>
                                    <p:animScale>
                                      <p:cBhvr>
                                        <p:cTn id="18" dur="166" decel="50000">
                                          <p:stCondLst>
                                            <p:cond delay="64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set>
                                      <p:cBhvr>
                                        <p:cTn id="25"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8"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5627" y="819548"/>
            <a:ext cx="7314728" cy="5127991"/>
            <a:chOff x="-245627" y="819548"/>
            <a:chExt cx="7314728" cy="5127991"/>
          </a:xfrm>
        </p:grpSpPr>
        <p:sp>
          <p:nvSpPr>
            <p:cNvPr id="5" name="TextBox 4"/>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6" name="Группа 5"/>
            <p:cNvGrpSpPr/>
            <p:nvPr/>
          </p:nvGrpSpPr>
          <p:grpSpPr>
            <a:xfrm>
              <a:off x="6070" y="819548"/>
              <a:ext cx="4752528" cy="4978122"/>
              <a:chOff x="-1835696" y="1088740"/>
              <a:chExt cx="5632336" cy="6224726"/>
            </a:xfrm>
          </p:grpSpPr>
          <p:pic>
            <p:nvPicPr>
              <p:cNvPr id="7"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Freeform 12"/>
          <p:cNvSpPr>
            <a:spLocks/>
          </p:cNvSpPr>
          <p:nvPr/>
        </p:nvSpPr>
        <p:spPr bwMode="auto">
          <a:xfrm>
            <a:off x="3682616" y="491187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1" name="Freeform 13"/>
          <p:cNvSpPr>
            <a:spLocks/>
          </p:cNvSpPr>
          <p:nvPr/>
        </p:nvSpPr>
        <p:spPr bwMode="auto">
          <a:xfrm>
            <a:off x="2379363" y="4718810"/>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3" name="Freeform 15"/>
          <p:cNvSpPr>
            <a:spLocks/>
          </p:cNvSpPr>
          <p:nvPr/>
        </p:nvSpPr>
        <p:spPr bwMode="auto">
          <a:xfrm>
            <a:off x="1356926" y="4928501"/>
            <a:ext cx="1232822" cy="1650339"/>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4" name="Freeform 16"/>
          <p:cNvSpPr>
            <a:spLocks/>
          </p:cNvSpPr>
          <p:nvPr/>
        </p:nvSpPr>
        <p:spPr bwMode="auto">
          <a:xfrm>
            <a:off x="359655" y="4891904"/>
            <a:ext cx="1335327" cy="1686936"/>
          </a:xfrm>
          <a:custGeom>
            <a:avLst/>
            <a:gdLst>
              <a:gd name="T0" fmla="*/ 370 w 408"/>
              <a:gd name="T1" fmla="*/ 236 h 410"/>
              <a:gd name="T2" fmla="*/ 405 w 408"/>
              <a:gd name="T3" fmla="*/ 193 h 410"/>
              <a:gd name="T4" fmla="*/ 383 w 408"/>
              <a:gd name="T5" fmla="*/ 157 h 410"/>
              <a:gd name="T6" fmla="*/ 363 w 408"/>
              <a:gd name="T7" fmla="*/ 184 h 410"/>
              <a:gd name="T8" fmla="*/ 342 w 408"/>
              <a:gd name="T9" fmla="*/ 142 h 410"/>
              <a:gd name="T10" fmla="*/ 353 w 408"/>
              <a:gd name="T11" fmla="*/ 22 h 410"/>
              <a:gd name="T12" fmla="*/ 166 w 408"/>
              <a:gd name="T13" fmla="*/ 18 h 410"/>
              <a:gd name="T14" fmla="*/ 191 w 408"/>
              <a:gd name="T15" fmla="*/ 55 h 410"/>
              <a:gd name="T16" fmla="*/ 142 w 408"/>
              <a:gd name="T17" fmla="*/ 65 h 410"/>
              <a:gd name="T18" fmla="*/ 114 w 408"/>
              <a:gd name="T19" fmla="*/ 45 h 410"/>
              <a:gd name="T20" fmla="*/ 121 w 408"/>
              <a:gd name="T21" fmla="*/ 19 h 410"/>
              <a:gd name="T22" fmla="*/ 0 w 408"/>
              <a:gd name="T23" fmla="*/ 22 h 410"/>
              <a:gd name="T24" fmla="*/ 0 w 408"/>
              <a:gd name="T25" fmla="*/ 410 h 410"/>
              <a:gd name="T26" fmla="*/ 354 w 408"/>
              <a:gd name="T27" fmla="*/ 410 h 410"/>
              <a:gd name="T28" fmla="*/ 341 w 408"/>
              <a:gd name="T29" fmla="*/ 264 h 410"/>
              <a:gd name="T30" fmla="*/ 370 w 408"/>
              <a:gd name="T31" fmla="*/ 23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410">
                <a:moveTo>
                  <a:pt x="370" y="236"/>
                </a:moveTo>
                <a:cubicBezTo>
                  <a:pt x="399" y="239"/>
                  <a:pt x="403" y="209"/>
                  <a:pt x="405" y="193"/>
                </a:cubicBezTo>
                <a:cubicBezTo>
                  <a:pt x="408" y="176"/>
                  <a:pt x="397" y="157"/>
                  <a:pt x="383" y="157"/>
                </a:cubicBezTo>
                <a:cubicBezTo>
                  <a:pt x="370" y="157"/>
                  <a:pt x="375" y="184"/>
                  <a:pt x="363" y="184"/>
                </a:cubicBezTo>
                <a:cubicBezTo>
                  <a:pt x="351" y="184"/>
                  <a:pt x="343" y="156"/>
                  <a:pt x="342" y="142"/>
                </a:cubicBezTo>
                <a:cubicBezTo>
                  <a:pt x="342" y="116"/>
                  <a:pt x="359" y="73"/>
                  <a:pt x="353" y="22"/>
                </a:cubicBezTo>
                <a:cubicBezTo>
                  <a:pt x="302" y="0"/>
                  <a:pt x="176" y="8"/>
                  <a:pt x="166" y="18"/>
                </a:cubicBezTo>
                <a:cubicBezTo>
                  <a:pt x="156" y="28"/>
                  <a:pt x="195" y="42"/>
                  <a:pt x="191" y="55"/>
                </a:cubicBezTo>
                <a:cubicBezTo>
                  <a:pt x="187" y="69"/>
                  <a:pt x="163" y="66"/>
                  <a:pt x="142" y="65"/>
                </a:cubicBezTo>
                <a:cubicBezTo>
                  <a:pt x="122" y="63"/>
                  <a:pt x="113" y="56"/>
                  <a:pt x="114" y="45"/>
                </a:cubicBezTo>
                <a:cubicBezTo>
                  <a:pt x="114" y="34"/>
                  <a:pt x="132" y="25"/>
                  <a:pt x="121" y="19"/>
                </a:cubicBezTo>
                <a:cubicBezTo>
                  <a:pt x="102" y="9"/>
                  <a:pt x="48" y="10"/>
                  <a:pt x="0" y="22"/>
                </a:cubicBezTo>
                <a:cubicBezTo>
                  <a:pt x="0" y="410"/>
                  <a:pt x="0" y="410"/>
                  <a:pt x="0" y="410"/>
                </a:cubicBezTo>
                <a:cubicBezTo>
                  <a:pt x="354" y="410"/>
                  <a:pt x="354" y="410"/>
                  <a:pt x="354" y="410"/>
                </a:cubicBezTo>
                <a:cubicBezTo>
                  <a:pt x="353" y="350"/>
                  <a:pt x="343" y="274"/>
                  <a:pt x="341" y="264"/>
                </a:cubicBezTo>
                <a:cubicBezTo>
                  <a:pt x="339" y="250"/>
                  <a:pt x="341" y="234"/>
                  <a:pt x="370" y="236"/>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Скругленный прямоугольник 25"/>
          <p:cNvSpPr/>
          <p:nvPr/>
        </p:nvSpPr>
        <p:spPr>
          <a:xfrm>
            <a:off x="7380312" y="5968368"/>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7" name="Прямоугольник 26"/>
          <p:cNvSpPr/>
          <p:nvPr/>
        </p:nvSpPr>
        <p:spPr>
          <a:xfrm>
            <a:off x="5179145" y="2570144"/>
            <a:ext cx="3779912" cy="1200329"/>
          </a:xfrm>
          <a:prstGeom prst="rect">
            <a:avLst/>
          </a:prstGeom>
        </p:spPr>
        <p:txBody>
          <a:bodyPr wrap="square">
            <a:spAutoFit/>
          </a:bodyPr>
          <a:lstStyle/>
          <a:p>
            <a:r>
              <a:rPr lang="ru-RU" sz="2400" b="1" dirty="0"/>
              <a:t>День и ночь ведёт дозор…</a:t>
            </a:r>
            <a:br>
              <a:rPr lang="ru-RU" sz="2400" b="1" dirty="0"/>
            </a:br>
            <a:r>
              <a:rPr lang="ru-RU" sz="2400" b="1" dirty="0"/>
              <a:t>В море бдительно …</a:t>
            </a:r>
            <a:br>
              <a:rPr lang="ru-RU" sz="2400" b="1" dirty="0"/>
            </a:br>
            <a:endParaRPr lang="ru-RU" sz="2400" b="1" dirty="0"/>
          </a:p>
        </p:txBody>
      </p:sp>
      <p:sp>
        <p:nvSpPr>
          <p:cNvPr id="28" name="TextBox 27"/>
          <p:cNvSpPr txBox="1"/>
          <p:nvPr/>
        </p:nvSpPr>
        <p:spPr>
          <a:xfrm>
            <a:off x="6597139" y="3670115"/>
            <a:ext cx="2036135" cy="769441"/>
          </a:xfrm>
          <a:prstGeom prst="rect">
            <a:avLst/>
          </a:prstGeom>
          <a:noFill/>
        </p:spPr>
        <p:txBody>
          <a:bodyPr wrap="none" rtlCol="0">
            <a:spAutoFit/>
          </a:bodyPr>
          <a:lstStyle/>
          <a:p>
            <a:r>
              <a:rPr lang="ru-RU" sz="4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Линкор</a:t>
            </a:r>
            <a:endPar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37354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24"/>
                                        </p:tgtEl>
                                      </p:cBhvr>
                                    </p:animEffect>
                                    <p:anim calcmode="lin" valueType="num">
                                      <p:cBhvr>
                                        <p:cTn id="10" dur="1822" tmFilter="0,0; 0.14,0.31; 0.43,0.73; 0.71,0.91; 1.0,1.0">
                                          <p:stCondLst>
                                            <p:cond delay="0"/>
                                          </p:stCondLst>
                                        </p:cTn>
                                        <p:tgtEl>
                                          <p:spTgt spid="24"/>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24"/>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2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2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2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2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24"/>
                                        </p:tgtEl>
                                        <p:attrNameLst>
                                          <p:attrName>ppt_y</p:attrName>
                                        </p:attrNameLst>
                                      </p:cBhvr>
                                      <p:tavLst>
                                        <p:tav tm="0">
                                          <p:val>
                                            <p:strVal val="ppt_y"/>
                                          </p:val>
                                        </p:tav>
                                        <p:tav tm="100000">
                                          <p:val>
                                            <p:strVal val="ppt_y+ppt_h"/>
                                          </p:val>
                                        </p:tav>
                                      </p:tavLst>
                                    </p:anim>
                                    <p:animScale>
                                      <p:cBhvr>
                                        <p:cTn id="17" dur="26">
                                          <p:stCondLst>
                                            <p:cond delay="620"/>
                                          </p:stCondLst>
                                        </p:cTn>
                                        <p:tgtEl>
                                          <p:spTgt spid="24"/>
                                        </p:tgtEl>
                                      </p:cBhvr>
                                      <p:to x="100000" y="60000"/>
                                    </p:animScale>
                                    <p:animScale>
                                      <p:cBhvr>
                                        <p:cTn id="18" dur="166" decel="50000">
                                          <p:stCondLst>
                                            <p:cond delay="646"/>
                                          </p:stCondLst>
                                        </p:cTn>
                                        <p:tgtEl>
                                          <p:spTgt spid="24"/>
                                        </p:tgtEl>
                                      </p:cBhvr>
                                      <p:to x="100000" y="100000"/>
                                    </p:animScale>
                                    <p:animScale>
                                      <p:cBhvr>
                                        <p:cTn id="19" dur="26">
                                          <p:stCondLst>
                                            <p:cond delay="1312"/>
                                          </p:stCondLst>
                                        </p:cTn>
                                        <p:tgtEl>
                                          <p:spTgt spid="24"/>
                                        </p:tgtEl>
                                      </p:cBhvr>
                                      <p:to x="100000" y="80000"/>
                                    </p:animScale>
                                    <p:animScale>
                                      <p:cBhvr>
                                        <p:cTn id="20" dur="166" decel="50000">
                                          <p:stCondLst>
                                            <p:cond delay="1338"/>
                                          </p:stCondLst>
                                        </p:cTn>
                                        <p:tgtEl>
                                          <p:spTgt spid="24"/>
                                        </p:tgtEl>
                                      </p:cBhvr>
                                      <p:to x="100000" y="100000"/>
                                    </p:animScale>
                                    <p:animScale>
                                      <p:cBhvr>
                                        <p:cTn id="21" dur="26">
                                          <p:stCondLst>
                                            <p:cond delay="1642"/>
                                          </p:stCondLst>
                                        </p:cTn>
                                        <p:tgtEl>
                                          <p:spTgt spid="24"/>
                                        </p:tgtEl>
                                      </p:cBhvr>
                                      <p:to x="100000" y="90000"/>
                                    </p:animScale>
                                    <p:animScale>
                                      <p:cBhvr>
                                        <p:cTn id="22" dur="166" decel="50000">
                                          <p:stCondLst>
                                            <p:cond delay="1668"/>
                                          </p:stCondLst>
                                        </p:cTn>
                                        <p:tgtEl>
                                          <p:spTgt spid="24"/>
                                        </p:tgtEl>
                                      </p:cBhvr>
                                      <p:to x="100000" y="100000"/>
                                    </p:animScale>
                                    <p:animScale>
                                      <p:cBhvr>
                                        <p:cTn id="23" dur="26">
                                          <p:stCondLst>
                                            <p:cond delay="1808"/>
                                          </p:stCondLst>
                                        </p:cTn>
                                        <p:tgtEl>
                                          <p:spTgt spid="24"/>
                                        </p:tgtEl>
                                      </p:cBhvr>
                                      <p:to x="100000" y="95000"/>
                                    </p:animScale>
                                    <p:animScale>
                                      <p:cBhvr>
                                        <p:cTn id="24" dur="166" decel="50000">
                                          <p:stCondLst>
                                            <p:cond delay="1834"/>
                                          </p:stCondLst>
                                        </p:cTn>
                                        <p:tgtEl>
                                          <p:spTgt spid="24"/>
                                        </p:tgtEl>
                                      </p:cBhvr>
                                      <p:to x="100000" y="100000"/>
                                    </p:animScale>
                                    <p:set>
                                      <p:cBhvr>
                                        <p:cTn id="25"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4"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5627" y="819548"/>
            <a:ext cx="7314728" cy="5127991"/>
            <a:chOff x="-245627" y="819548"/>
            <a:chExt cx="7314728" cy="5127991"/>
          </a:xfrm>
        </p:grpSpPr>
        <p:sp>
          <p:nvSpPr>
            <p:cNvPr id="5" name="TextBox 4"/>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6" name="Группа 5"/>
            <p:cNvGrpSpPr/>
            <p:nvPr/>
          </p:nvGrpSpPr>
          <p:grpSpPr>
            <a:xfrm>
              <a:off x="6070" y="819548"/>
              <a:ext cx="4752528" cy="4978122"/>
              <a:chOff x="-1835696" y="1088740"/>
              <a:chExt cx="5632336" cy="6224726"/>
            </a:xfrm>
          </p:grpSpPr>
          <p:pic>
            <p:nvPicPr>
              <p:cNvPr id="7"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Freeform 12"/>
          <p:cNvSpPr>
            <a:spLocks/>
          </p:cNvSpPr>
          <p:nvPr/>
        </p:nvSpPr>
        <p:spPr bwMode="auto">
          <a:xfrm>
            <a:off x="3682616" y="491187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1" name="Freeform 13"/>
          <p:cNvSpPr>
            <a:spLocks/>
          </p:cNvSpPr>
          <p:nvPr/>
        </p:nvSpPr>
        <p:spPr bwMode="auto">
          <a:xfrm>
            <a:off x="2379363" y="4718810"/>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3" name="Freeform 15"/>
          <p:cNvSpPr>
            <a:spLocks/>
          </p:cNvSpPr>
          <p:nvPr/>
        </p:nvSpPr>
        <p:spPr bwMode="auto">
          <a:xfrm>
            <a:off x="1356926" y="4928501"/>
            <a:ext cx="1232822" cy="1650339"/>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Скругленный прямоугольник 25"/>
          <p:cNvSpPr/>
          <p:nvPr/>
        </p:nvSpPr>
        <p:spPr>
          <a:xfrm>
            <a:off x="7380312" y="6022751"/>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7" name="Прямоугольник 26"/>
          <p:cNvSpPr/>
          <p:nvPr/>
        </p:nvSpPr>
        <p:spPr>
          <a:xfrm>
            <a:off x="5436096" y="2629118"/>
            <a:ext cx="3707904" cy="1200329"/>
          </a:xfrm>
          <a:prstGeom prst="rect">
            <a:avLst/>
          </a:prstGeom>
        </p:spPr>
        <p:txBody>
          <a:bodyPr wrap="square">
            <a:spAutoFit/>
          </a:bodyPr>
          <a:lstStyle/>
          <a:p>
            <a:r>
              <a:rPr lang="ru-RU" sz="2400" b="1" dirty="0"/>
              <a:t>На пушку не похоже, </a:t>
            </a:r>
          </a:p>
          <a:p>
            <a:r>
              <a:rPr lang="ru-RU" sz="2400" b="1" dirty="0"/>
              <a:t>а палит дай боже.</a:t>
            </a:r>
            <a:br>
              <a:rPr lang="ru-RU" sz="2400" b="1" dirty="0"/>
            </a:br>
            <a:endParaRPr lang="ru-RU" sz="2400" b="1" dirty="0"/>
          </a:p>
        </p:txBody>
      </p:sp>
      <p:sp>
        <p:nvSpPr>
          <p:cNvPr id="28" name="TextBox 27"/>
          <p:cNvSpPr txBox="1"/>
          <p:nvPr/>
        </p:nvSpPr>
        <p:spPr>
          <a:xfrm>
            <a:off x="6228184" y="4029658"/>
            <a:ext cx="2507674" cy="769441"/>
          </a:xfrm>
          <a:prstGeom prst="rect">
            <a:avLst/>
          </a:prstGeom>
          <a:noFill/>
        </p:spPr>
        <p:txBody>
          <a:bodyPr wrap="none" rtlCol="0">
            <a:spAutoFit/>
          </a:bodyPr>
          <a:lstStyle/>
          <a:p>
            <a:r>
              <a:rPr lang="ru-RU" sz="4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Миномёт</a:t>
            </a:r>
            <a:endPar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59419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23"/>
                                        </p:tgtEl>
                                      </p:cBhvr>
                                    </p:animEffect>
                                    <p:anim calcmode="lin" valueType="num">
                                      <p:cBhvr>
                                        <p:cTn id="10" dur="1822" tmFilter="0,0; 0.14,0.31; 0.43,0.73; 0.71,0.91; 1.0,1.0">
                                          <p:stCondLst>
                                            <p:cond delay="0"/>
                                          </p:stCondLst>
                                        </p:cTn>
                                        <p:tgtEl>
                                          <p:spTgt spid="23"/>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23"/>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2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2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2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2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23"/>
                                        </p:tgtEl>
                                        <p:attrNameLst>
                                          <p:attrName>ppt_y</p:attrName>
                                        </p:attrNameLst>
                                      </p:cBhvr>
                                      <p:tavLst>
                                        <p:tav tm="0">
                                          <p:val>
                                            <p:strVal val="ppt_y"/>
                                          </p:val>
                                        </p:tav>
                                        <p:tav tm="100000">
                                          <p:val>
                                            <p:strVal val="ppt_y+ppt_h"/>
                                          </p:val>
                                        </p:tav>
                                      </p:tavLst>
                                    </p:anim>
                                    <p:animScale>
                                      <p:cBhvr>
                                        <p:cTn id="17" dur="26">
                                          <p:stCondLst>
                                            <p:cond delay="620"/>
                                          </p:stCondLst>
                                        </p:cTn>
                                        <p:tgtEl>
                                          <p:spTgt spid="23"/>
                                        </p:tgtEl>
                                      </p:cBhvr>
                                      <p:to x="100000" y="60000"/>
                                    </p:animScale>
                                    <p:animScale>
                                      <p:cBhvr>
                                        <p:cTn id="18" dur="166" decel="50000">
                                          <p:stCondLst>
                                            <p:cond delay="646"/>
                                          </p:stCondLst>
                                        </p:cTn>
                                        <p:tgtEl>
                                          <p:spTgt spid="23"/>
                                        </p:tgtEl>
                                      </p:cBhvr>
                                      <p:to x="100000" y="100000"/>
                                    </p:animScale>
                                    <p:animScale>
                                      <p:cBhvr>
                                        <p:cTn id="19" dur="26">
                                          <p:stCondLst>
                                            <p:cond delay="1312"/>
                                          </p:stCondLst>
                                        </p:cTn>
                                        <p:tgtEl>
                                          <p:spTgt spid="23"/>
                                        </p:tgtEl>
                                      </p:cBhvr>
                                      <p:to x="100000" y="80000"/>
                                    </p:animScale>
                                    <p:animScale>
                                      <p:cBhvr>
                                        <p:cTn id="20" dur="166" decel="50000">
                                          <p:stCondLst>
                                            <p:cond delay="1338"/>
                                          </p:stCondLst>
                                        </p:cTn>
                                        <p:tgtEl>
                                          <p:spTgt spid="23"/>
                                        </p:tgtEl>
                                      </p:cBhvr>
                                      <p:to x="100000" y="100000"/>
                                    </p:animScale>
                                    <p:animScale>
                                      <p:cBhvr>
                                        <p:cTn id="21" dur="26">
                                          <p:stCondLst>
                                            <p:cond delay="1642"/>
                                          </p:stCondLst>
                                        </p:cTn>
                                        <p:tgtEl>
                                          <p:spTgt spid="23"/>
                                        </p:tgtEl>
                                      </p:cBhvr>
                                      <p:to x="100000" y="90000"/>
                                    </p:animScale>
                                    <p:animScale>
                                      <p:cBhvr>
                                        <p:cTn id="22" dur="166" decel="50000">
                                          <p:stCondLst>
                                            <p:cond delay="1668"/>
                                          </p:stCondLst>
                                        </p:cTn>
                                        <p:tgtEl>
                                          <p:spTgt spid="23"/>
                                        </p:tgtEl>
                                      </p:cBhvr>
                                      <p:to x="100000" y="100000"/>
                                    </p:animScale>
                                    <p:animScale>
                                      <p:cBhvr>
                                        <p:cTn id="23" dur="26">
                                          <p:stCondLst>
                                            <p:cond delay="1808"/>
                                          </p:stCondLst>
                                        </p:cTn>
                                        <p:tgtEl>
                                          <p:spTgt spid="23"/>
                                        </p:tgtEl>
                                      </p:cBhvr>
                                      <p:to x="100000" y="95000"/>
                                    </p:animScale>
                                    <p:animScale>
                                      <p:cBhvr>
                                        <p:cTn id="24" dur="166" decel="50000">
                                          <p:stCondLst>
                                            <p:cond delay="1834"/>
                                          </p:stCondLst>
                                        </p:cTn>
                                        <p:tgtEl>
                                          <p:spTgt spid="23"/>
                                        </p:tgtEl>
                                      </p:cBhvr>
                                      <p:to x="100000" y="100000"/>
                                    </p:animScale>
                                    <p:set>
                                      <p:cBhvr>
                                        <p:cTn id="25"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3"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5627" y="819548"/>
            <a:ext cx="7314728" cy="5127991"/>
            <a:chOff x="-245627" y="819548"/>
            <a:chExt cx="7314728" cy="5127991"/>
          </a:xfrm>
        </p:grpSpPr>
        <p:sp>
          <p:nvSpPr>
            <p:cNvPr id="5" name="TextBox 4"/>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6" name="Группа 5"/>
            <p:cNvGrpSpPr/>
            <p:nvPr/>
          </p:nvGrpSpPr>
          <p:grpSpPr>
            <a:xfrm>
              <a:off x="6070" y="819548"/>
              <a:ext cx="4752528" cy="4978122"/>
              <a:chOff x="-1835696" y="1088740"/>
              <a:chExt cx="5632336" cy="6224726"/>
            </a:xfrm>
          </p:grpSpPr>
          <p:pic>
            <p:nvPicPr>
              <p:cNvPr id="7"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Freeform 12"/>
          <p:cNvSpPr>
            <a:spLocks/>
          </p:cNvSpPr>
          <p:nvPr/>
        </p:nvSpPr>
        <p:spPr bwMode="auto">
          <a:xfrm>
            <a:off x="3682616" y="491187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1" name="Freeform 13"/>
          <p:cNvSpPr>
            <a:spLocks/>
          </p:cNvSpPr>
          <p:nvPr/>
        </p:nvSpPr>
        <p:spPr bwMode="auto">
          <a:xfrm>
            <a:off x="2379363" y="4718810"/>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Скругленный прямоугольник 25"/>
          <p:cNvSpPr/>
          <p:nvPr/>
        </p:nvSpPr>
        <p:spPr>
          <a:xfrm>
            <a:off x="7379209" y="5845565"/>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7" name="Прямоугольник 26"/>
          <p:cNvSpPr/>
          <p:nvPr/>
        </p:nvSpPr>
        <p:spPr>
          <a:xfrm>
            <a:off x="5281856" y="2177807"/>
            <a:ext cx="3578250" cy="830997"/>
          </a:xfrm>
          <a:prstGeom prst="rect">
            <a:avLst/>
          </a:prstGeom>
        </p:spPr>
        <p:txBody>
          <a:bodyPr wrap="square">
            <a:spAutoFit/>
          </a:bodyPr>
          <a:lstStyle/>
          <a:p>
            <a:r>
              <a:rPr lang="ru-RU" sz="2400" b="1" dirty="0"/>
              <a:t>Летит - лается, </a:t>
            </a:r>
          </a:p>
          <a:p>
            <a:r>
              <a:rPr lang="ru-RU" sz="2400" b="1" dirty="0"/>
              <a:t>упадет - рассыпается. </a:t>
            </a:r>
          </a:p>
        </p:txBody>
      </p:sp>
      <p:sp>
        <p:nvSpPr>
          <p:cNvPr id="28" name="TextBox 27"/>
          <p:cNvSpPr txBox="1"/>
          <p:nvPr/>
        </p:nvSpPr>
        <p:spPr>
          <a:xfrm>
            <a:off x="6651627" y="3385752"/>
            <a:ext cx="1981633" cy="769441"/>
          </a:xfrm>
          <a:prstGeom prst="rect">
            <a:avLst/>
          </a:prstGeom>
          <a:noFill/>
        </p:spPr>
        <p:txBody>
          <a:bodyPr wrap="none" rtlCol="0">
            <a:spAutoFit/>
          </a:bodyPr>
          <a:lstStyle/>
          <a:p>
            <a:r>
              <a:rPr lang="ru-RU" sz="4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Снаряд</a:t>
            </a:r>
            <a:endPar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084985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21"/>
                                        </p:tgtEl>
                                      </p:cBhvr>
                                    </p:animEffect>
                                    <p:anim calcmode="lin" valueType="num">
                                      <p:cBhvr>
                                        <p:cTn id="10" dur="1822" tmFilter="0,0; 0.14,0.31; 0.43,0.73; 0.71,0.91; 1.0,1.0">
                                          <p:stCondLst>
                                            <p:cond delay="0"/>
                                          </p:stCondLst>
                                        </p:cTn>
                                        <p:tgtEl>
                                          <p:spTgt spid="21"/>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21"/>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2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2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2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2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21"/>
                                        </p:tgtEl>
                                        <p:attrNameLst>
                                          <p:attrName>ppt_y</p:attrName>
                                        </p:attrNameLst>
                                      </p:cBhvr>
                                      <p:tavLst>
                                        <p:tav tm="0">
                                          <p:val>
                                            <p:strVal val="ppt_y"/>
                                          </p:val>
                                        </p:tav>
                                        <p:tav tm="100000">
                                          <p:val>
                                            <p:strVal val="ppt_y+ppt_h"/>
                                          </p:val>
                                        </p:tav>
                                      </p:tavLst>
                                    </p:anim>
                                    <p:animScale>
                                      <p:cBhvr>
                                        <p:cTn id="17" dur="26">
                                          <p:stCondLst>
                                            <p:cond delay="620"/>
                                          </p:stCondLst>
                                        </p:cTn>
                                        <p:tgtEl>
                                          <p:spTgt spid="21"/>
                                        </p:tgtEl>
                                      </p:cBhvr>
                                      <p:to x="100000" y="60000"/>
                                    </p:animScale>
                                    <p:animScale>
                                      <p:cBhvr>
                                        <p:cTn id="18" dur="166" decel="50000">
                                          <p:stCondLst>
                                            <p:cond delay="646"/>
                                          </p:stCondLst>
                                        </p:cTn>
                                        <p:tgtEl>
                                          <p:spTgt spid="21"/>
                                        </p:tgtEl>
                                      </p:cBhvr>
                                      <p:to x="100000" y="100000"/>
                                    </p:animScale>
                                    <p:animScale>
                                      <p:cBhvr>
                                        <p:cTn id="19" dur="26">
                                          <p:stCondLst>
                                            <p:cond delay="1312"/>
                                          </p:stCondLst>
                                        </p:cTn>
                                        <p:tgtEl>
                                          <p:spTgt spid="21"/>
                                        </p:tgtEl>
                                      </p:cBhvr>
                                      <p:to x="100000" y="80000"/>
                                    </p:animScale>
                                    <p:animScale>
                                      <p:cBhvr>
                                        <p:cTn id="20" dur="166" decel="50000">
                                          <p:stCondLst>
                                            <p:cond delay="1338"/>
                                          </p:stCondLst>
                                        </p:cTn>
                                        <p:tgtEl>
                                          <p:spTgt spid="21"/>
                                        </p:tgtEl>
                                      </p:cBhvr>
                                      <p:to x="100000" y="100000"/>
                                    </p:animScale>
                                    <p:animScale>
                                      <p:cBhvr>
                                        <p:cTn id="21" dur="26">
                                          <p:stCondLst>
                                            <p:cond delay="1642"/>
                                          </p:stCondLst>
                                        </p:cTn>
                                        <p:tgtEl>
                                          <p:spTgt spid="21"/>
                                        </p:tgtEl>
                                      </p:cBhvr>
                                      <p:to x="100000" y="90000"/>
                                    </p:animScale>
                                    <p:animScale>
                                      <p:cBhvr>
                                        <p:cTn id="22" dur="166" decel="50000">
                                          <p:stCondLst>
                                            <p:cond delay="1668"/>
                                          </p:stCondLst>
                                        </p:cTn>
                                        <p:tgtEl>
                                          <p:spTgt spid="21"/>
                                        </p:tgtEl>
                                      </p:cBhvr>
                                      <p:to x="100000" y="100000"/>
                                    </p:animScale>
                                    <p:animScale>
                                      <p:cBhvr>
                                        <p:cTn id="23" dur="26">
                                          <p:stCondLst>
                                            <p:cond delay="1808"/>
                                          </p:stCondLst>
                                        </p:cTn>
                                        <p:tgtEl>
                                          <p:spTgt spid="21"/>
                                        </p:tgtEl>
                                      </p:cBhvr>
                                      <p:to x="100000" y="95000"/>
                                    </p:animScale>
                                    <p:animScale>
                                      <p:cBhvr>
                                        <p:cTn id="24" dur="166" decel="50000">
                                          <p:stCondLst>
                                            <p:cond delay="1834"/>
                                          </p:stCondLst>
                                        </p:cTn>
                                        <p:tgtEl>
                                          <p:spTgt spid="21"/>
                                        </p:tgtEl>
                                      </p:cBhvr>
                                      <p:to x="100000" y="100000"/>
                                    </p:animScale>
                                    <p:set>
                                      <p:cBhvr>
                                        <p:cTn id="25"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1"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5627" y="725986"/>
            <a:ext cx="7314728" cy="5127991"/>
            <a:chOff x="-245627" y="819548"/>
            <a:chExt cx="7314728" cy="5127991"/>
          </a:xfrm>
        </p:grpSpPr>
        <p:sp>
          <p:nvSpPr>
            <p:cNvPr id="5" name="TextBox 4"/>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6" name="Группа 5"/>
            <p:cNvGrpSpPr/>
            <p:nvPr/>
          </p:nvGrpSpPr>
          <p:grpSpPr>
            <a:xfrm>
              <a:off x="6070" y="819548"/>
              <a:ext cx="4752528" cy="4978122"/>
              <a:chOff x="-1835696" y="1088740"/>
              <a:chExt cx="5632336" cy="6224726"/>
            </a:xfrm>
          </p:grpSpPr>
          <p:pic>
            <p:nvPicPr>
              <p:cNvPr id="7"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Freeform 12"/>
          <p:cNvSpPr>
            <a:spLocks/>
          </p:cNvSpPr>
          <p:nvPr/>
        </p:nvSpPr>
        <p:spPr bwMode="auto">
          <a:xfrm>
            <a:off x="3682616" y="491187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Скругленный прямоугольник 25"/>
          <p:cNvSpPr/>
          <p:nvPr/>
        </p:nvSpPr>
        <p:spPr>
          <a:xfrm>
            <a:off x="7308304" y="5898169"/>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7" name="Прямоугольник 26"/>
          <p:cNvSpPr/>
          <p:nvPr/>
        </p:nvSpPr>
        <p:spPr>
          <a:xfrm>
            <a:off x="4648449" y="2211127"/>
            <a:ext cx="4536504" cy="1569660"/>
          </a:xfrm>
          <a:prstGeom prst="rect">
            <a:avLst/>
          </a:prstGeom>
        </p:spPr>
        <p:txBody>
          <a:bodyPr wrap="square">
            <a:spAutoFit/>
          </a:bodyPr>
          <a:lstStyle/>
          <a:p>
            <a:r>
              <a:rPr lang="ru-RU" sz="2400" b="1" dirty="0"/>
              <a:t>Нрав у злодейки буйный, злой,</a:t>
            </a:r>
            <a:br>
              <a:rPr lang="ru-RU" sz="2400" b="1" dirty="0"/>
            </a:br>
            <a:r>
              <a:rPr lang="ru-RU" sz="2400" b="1" dirty="0"/>
              <a:t>А прозывается ручной.</a:t>
            </a:r>
            <a:br>
              <a:rPr lang="ru-RU" sz="2400" b="1" dirty="0"/>
            </a:br>
            <a:r>
              <a:rPr lang="ru-RU" sz="2400" b="1" dirty="0"/>
              <a:t>Но совсем не виновата</a:t>
            </a:r>
            <a:br>
              <a:rPr lang="ru-RU" sz="2400" b="1" dirty="0"/>
            </a:br>
            <a:r>
              <a:rPr lang="ru-RU" sz="2400" b="1" dirty="0"/>
              <a:t>В этом грозная ...</a:t>
            </a:r>
          </a:p>
        </p:txBody>
      </p:sp>
      <p:sp>
        <p:nvSpPr>
          <p:cNvPr id="28" name="TextBox 27"/>
          <p:cNvSpPr txBox="1"/>
          <p:nvPr/>
        </p:nvSpPr>
        <p:spPr>
          <a:xfrm flipH="1">
            <a:off x="6512947" y="3964451"/>
            <a:ext cx="2088232" cy="769441"/>
          </a:xfrm>
          <a:prstGeom prst="rect">
            <a:avLst/>
          </a:prstGeom>
          <a:noFill/>
        </p:spPr>
        <p:txBody>
          <a:bodyPr wrap="square" rtlCol="0">
            <a:spAutoFit/>
          </a:bodyPr>
          <a:lstStyle/>
          <a:p>
            <a:r>
              <a:rPr lang="ru-RU" sz="4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Граната</a:t>
            </a:r>
            <a:endPar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906997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20"/>
                                        </p:tgtEl>
                                      </p:cBhvr>
                                    </p:animEffect>
                                    <p:anim calcmode="lin" valueType="num">
                                      <p:cBhvr>
                                        <p:cTn id="10" dur="1822" tmFilter="0,0; 0.14,0.31; 0.43,0.73; 0.71,0.91; 1.0,1.0">
                                          <p:stCondLst>
                                            <p:cond delay="0"/>
                                          </p:stCondLst>
                                        </p:cTn>
                                        <p:tgtEl>
                                          <p:spTgt spid="20"/>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20"/>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2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2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2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2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20"/>
                                        </p:tgtEl>
                                        <p:attrNameLst>
                                          <p:attrName>ppt_y</p:attrName>
                                        </p:attrNameLst>
                                      </p:cBhvr>
                                      <p:tavLst>
                                        <p:tav tm="0">
                                          <p:val>
                                            <p:strVal val="ppt_y"/>
                                          </p:val>
                                        </p:tav>
                                        <p:tav tm="100000">
                                          <p:val>
                                            <p:strVal val="ppt_y+ppt_h"/>
                                          </p:val>
                                        </p:tav>
                                      </p:tavLst>
                                    </p:anim>
                                    <p:animScale>
                                      <p:cBhvr>
                                        <p:cTn id="17" dur="26">
                                          <p:stCondLst>
                                            <p:cond delay="620"/>
                                          </p:stCondLst>
                                        </p:cTn>
                                        <p:tgtEl>
                                          <p:spTgt spid="20"/>
                                        </p:tgtEl>
                                      </p:cBhvr>
                                      <p:to x="100000" y="60000"/>
                                    </p:animScale>
                                    <p:animScale>
                                      <p:cBhvr>
                                        <p:cTn id="18" dur="166" decel="50000">
                                          <p:stCondLst>
                                            <p:cond delay="646"/>
                                          </p:stCondLst>
                                        </p:cTn>
                                        <p:tgtEl>
                                          <p:spTgt spid="20"/>
                                        </p:tgtEl>
                                      </p:cBhvr>
                                      <p:to x="100000" y="100000"/>
                                    </p:animScale>
                                    <p:animScale>
                                      <p:cBhvr>
                                        <p:cTn id="19" dur="26">
                                          <p:stCondLst>
                                            <p:cond delay="1312"/>
                                          </p:stCondLst>
                                        </p:cTn>
                                        <p:tgtEl>
                                          <p:spTgt spid="20"/>
                                        </p:tgtEl>
                                      </p:cBhvr>
                                      <p:to x="100000" y="80000"/>
                                    </p:animScale>
                                    <p:animScale>
                                      <p:cBhvr>
                                        <p:cTn id="20" dur="166" decel="50000">
                                          <p:stCondLst>
                                            <p:cond delay="1338"/>
                                          </p:stCondLst>
                                        </p:cTn>
                                        <p:tgtEl>
                                          <p:spTgt spid="20"/>
                                        </p:tgtEl>
                                      </p:cBhvr>
                                      <p:to x="100000" y="100000"/>
                                    </p:animScale>
                                    <p:animScale>
                                      <p:cBhvr>
                                        <p:cTn id="21" dur="26">
                                          <p:stCondLst>
                                            <p:cond delay="1642"/>
                                          </p:stCondLst>
                                        </p:cTn>
                                        <p:tgtEl>
                                          <p:spTgt spid="20"/>
                                        </p:tgtEl>
                                      </p:cBhvr>
                                      <p:to x="100000" y="90000"/>
                                    </p:animScale>
                                    <p:animScale>
                                      <p:cBhvr>
                                        <p:cTn id="22" dur="166" decel="50000">
                                          <p:stCondLst>
                                            <p:cond delay="1668"/>
                                          </p:stCondLst>
                                        </p:cTn>
                                        <p:tgtEl>
                                          <p:spTgt spid="20"/>
                                        </p:tgtEl>
                                      </p:cBhvr>
                                      <p:to x="100000" y="100000"/>
                                    </p:animScale>
                                    <p:animScale>
                                      <p:cBhvr>
                                        <p:cTn id="23" dur="26">
                                          <p:stCondLst>
                                            <p:cond delay="1808"/>
                                          </p:stCondLst>
                                        </p:cTn>
                                        <p:tgtEl>
                                          <p:spTgt spid="20"/>
                                        </p:tgtEl>
                                      </p:cBhvr>
                                      <p:to x="100000" y="95000"/>
                                    </p:animScale>
                                    <p:animScale>
                                      <p:cBhvr>
                                        <p:cTn id="24" dur="166" decel="50000">
                                          <p:stCondLst>
                                            <p:cond delay="1834"/>
                                          </p:stCondLst>
                                        </p:cTn>
                                        <p:tgtEl>
                                          <p:spTgt spid="20"/>
                                        </p:tgtEl>
                                      </p:cBhvr>
                                      <p:to x="100000" y="100000"/>
                                    </p:animScale>
                                    <p:set>
                                      <p:cBhvr>
                                        <p:cTn id="25" dur="1" fill="hold">
                                          <p:stCondLst>
                                            <p:cond delay="1999"/>
                                          </p:stCondLst>
                                        </p:cTn>
                                        <p:tgtEl>
                                          <p:spTgt spid="20"/>
                                        </p:tgtEl>
                                        <p:attrNameLst>
                                          <p:attrName>style.visibility</p:attrName>
                                        </p:attrNameLst>
                                      </p:cBhvr>
                                      <p:to>
                                        <p:strVal val="hidden"/>
                                      </p:to>
                                    </p:set>
                                  </p:childTnLst>
                                </p:cTn>
                              </p:par>
                            </p:childTnLst>
                          </p:cTn>
                        </p:par>
                        <p:par>
                          <p:cTn id="26" fill="hold">
                            <p:stCondLst>
                              <p:cond delay="2000"/>
                            </p:stCondLst>
                            <p:childTnLst>
                              <p:par>
                                <p:cTn id="27" presetID="26" presetClass="emph" presetSubtype="0" fill="hold" nodeType="afterEffect">
                                  <p:stCondLst>
                                    <p:cond delay="0"/>
                                  </p:stCondLst>
                                  <p:childTnLst>
                                    <p:animEffect transition="out" filter="fade">
                                      <p:cBhvr>
                                        <p:cTn id="28" dur="500" tmFilter="0, 0; .2, .5; .8, .5; 1, 0"/>
                                        <p:tgtEl>
                                          <p:spTgt spid="4"/>
                                        </p:tgtEl>
                                      </p:cBhvr>
                                    </p:animEffect>
                                    <p:animScale>
                                      <p:cBhvr>
                                        <p:cTn id="29" dur="250" autoRev="1" fill="hold"/>
                                        <p:tgtEl>
                                          <p:spTgt spid="4"/>
                                        </p:tgtEl>
                                      </p:cBhvr>
                                      <p:by x="105000" y="105000"/>
                                    </p:animScale>
                                  </p:childTnLst>
                                </p:cTn>
                              </p:par>
                            </p:childTnLst>
                          </p:cTn>
                        </p:par>
                      </p:childTnLst>
                    </p:cTn>
                  </p:par>
                </p:childTnLst>
              </p:cTn>
              <p:nextCondLst>
                <p:cond evt="onClick" delay="0">
                  <p:tgtEl>
                    <p:spTgt spid="26"/>
                  </p:tgtEl>
                </p:cond>
              </p:nextCondLst>
            </p:seq>
          </p:childTnLst>
        </p:cTn>
      </p:par>
    </p:tnLst>
    <p:bldLst>
      <p:bldP spid="20"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416" y="1340768"/>
            <a:ext cx="8208912" cy="4104456"/>
          </a:xfrm>
          <a:prstGeom prst="rect">
            <a:avLst/>
          </a:prstGeom>
          <a:noFill/>
        </p:spPr>
        <p:txBody>
          <a:bodyPr wrap="square" rtlCol="0">
            <a:prstTxWarp prst="textSlantDown">
              <a:avLst/>
            </a:prstTxWarp>
            <a:spAutoFit/>
          </a:bodyPr>
          <a:lstStyle/>
          <a:p>
            <a:pPr algn="ctr"/>
            <a:r>
              <a:rPr lang="ru-RU" sz="96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Викторина</a:t>
            </a:r>
            <a:endParaRPr lang="ru-RU" sz="96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pic>
        <p:nvPicPr>
          <p:cNvPr id="3074" name="Picture 2" descr="http://upload.3dlat.net/uploads/13881044701.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4788024" y="-387424"/>
            <a:ext cx="4644008" cy="516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6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a:hlinkClick r:id="rId2" action="ppaction://hlinksldjump"/>
          </p:cNvPr>
          <p:cNvSpPr>
            <a:spLocks noChangeAspect="1" noChangeArrowheads="1"/>
          </p:cNvSpPr>
          <p:nvPr/>
        </p:nvSpPr>
        <p:spPr bwMode="auto">
          <a:xfrm>
            <a:off x="1475656" y="1636332"/>
            <a:ext cx="1471562" cy="932525"/>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2" action="ppaction://hlinksldjump"/>
              </a:rPr>
              <a:t>10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4" name="Rectangle 28">
            <a:hlinkClick r:id="rId3" action="ppaction://hlinksldjump"/>
          </p:cNvPr>
          <p:cNvSpPr>
            <a:spLocks noChangeAspect="1" noChangeArrowheads="1"/>
          </p:cNvSpPr>
          <p:nvPr/>
        </p:nvSpPr>
        <p:spPr bwMode="auto">
          <a:xfrm>
            <a:off x="1475656" y="2625117"/>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3" action="ppaction://hlinksldjump"/>
              </a:rPr>
              <a:t>20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5" name="Rectangle 29"/>
          <p:cNvSpPr>
            <a:spLocks noChangeAspect="1" noChangeArrowheads="1"/>
          </p:cNvSpPr>
          <p:nvPr/>
        </p:nvSpPr>
        <p:spPr bwMode="auto">
          <a:xfrm>
            <a:off x="1475656" y="3623749"/>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4" action="ppaction://hlinksldjump"/>
              </a:rPr>
              <a:t>30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6" name="Rectangle 30"/>
          <p:cNvSpPr>
            <a:spLocks noChangeAspect="1" noChangeArrowheads="1"/>
          </p:cNvSpPr>
          <p:nvPr/>
        </p:nvSpPr>
        <p:spPr bwMode="auto">
          <a:xfrm>
            <a:off x="1475656" y="4626601"/>
            <a:ext cx="1471562" cy="932525"/>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5" action="ppaction://hlinksldjump"/>
              </a:rPr>
              <a:t>40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7" name="Rectangle 31">
            <a:hlinkClick r:id="rId6" action="ppaction://hlinksldjump"/>
          </p:cNvPr>
          <p:cNvSpPr>
            <a:spLocks noChangeAspect="1" noChangeArrowheads="1"/>
          </p:cNvSpPr>
          <p:nvPr/>
        </p:nvSpPr>
        <p:spPr bwMode="auto">
          <a:xfrm>
            <a:off x="1475656" y="5621012"/>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6" action="ppaction://hlinksldjump"/>
              </a:rPr>
              <a:t>50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8" name="Rectangle 32">
            <a:hlinkClick r:id="rId7" action="ppaction://hlinksldjump"/>
          </p:cNvPr>
          <p:cNvSpPr>
            <a:spLocks noChangeAspect="1" noChangeArrowheads="1"/>
          </p:cNvSpPr>
          <p:nvPr/>
        </p:nvSpPr>
        <p:spPr bwMode="auto">
          <a:xfrm>
            <a:off x="3019613" y="1636332"/>
            <a:ext cx="1471562" cy="932525"/>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a:solidFill>
                  <a:schemeClr val="accent3">
                    <a:lumMod val="50000"/>
                  </a:schemeClr>
                </a:solidFill>
                <a:effectLst>
                  <a:outerShdw blurRad="38100" dist="38100" dir="2700000" algn="tl">
                    <a:srgbClr val="000000"/>
                  </a:outerShdw>
                </a:effectLst>
                <a:latin typeface="+mj-lt"/>
                <a:hlinkClick r:id="rId8" action="ppaction://hlinksldjump"/>
              </a:rPr>
              <a:t>10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9" name="Rectangle 33">
            <a:hlinkClick r:id="rId9" action="ppaction://hlinksldjump"/>
          </p:cNvPr>
          <p:cNvSpPr>
            <a:spLocks noChangeAspect="1" noChangeArrowheads="1"/>
          </p:cNvSpPr>
          <p:nvPr/>
        </p:nvSpPr>
        <p:spPr bwMode="auto">
          <a:xfrm>
            <a:off x="3019613" y="2625117"/>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7" action="ppaction://hlinksldjump"/>
              </a:rPr>
              <a:t>20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10" name="Rectangle 34"/>
          <p:cNvSpPr>
            <a:spLocks noChangeAspect="1" noChangeArrowheads="1"/>
          </p:cNvSpPr>
          <p:nvPr/>
        </p:nvSpPr>
        <p:spPr bwMode="auto">
          <a:xfrm>
            <a:off x="3019613" y="3623749"/>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5400" b="1" dirty="0" smtClean="0">
                <a:solidFill>
                  <a:schemeClr val="accent3">
                    <a:lumMod val="50000"/>
                  </a:schemeClr>
                </a:solidFill>
                <a:effectLst>
                  <a:outerShdw blurRad="38100" dist="38100" dir="2700000" algn="tl">
                    <a:srgbClr val="000000"/>
                  </a:outerShdw>
                </a:effectLst>
                <a:latin typeface="+mj-lt"/>
                <a:hlinkClick r:id="rId9" action="ppaction://hlinksldjump"/>
              </a:rPr>
              <a:t>30</a:t>
            </a:r>
            <a:endParaRPr lang="en-US" sz="5400" b="1" dirty="0">
              <a:solidFill>
                <a:schemeClr val="accent3">
                  <a:lumMod val="50000"/>
                </a:schemeClr>
              </a:solidFill>
              <a:effectLst>
                <a:outerShdw blurRad="38100" dist="38100" dir="2700000" algn="tl">
                  <a:srgbClr val="000000"/>
                </a:outerShdw>
              </a:effectLst>
              <a:latin typeface="+mj-lt"/>
            </a:endParaRPr>
          </a:p>
        </p:txBody>
      </p:sp>
      <p:sp>
        <p:nvSpPr>
          <p:cNvPr id="11" name="Rectangle 35">
            <a:hlinkClick r:id="rId10" action="ppaction://hlinksldjump"/>
          </p:cNvPr>
          <p:cNvSpPr>
            <a:spLocks noChangeAspect="1" noChangeArrowheads="1"/>
          </p:cNvSpPr>
          <p:nvPr/>
        </p:nvSpPr>
        <p:spPr bwMode="auto">
          <a:xfrm>
            <a:off x="3019613" y="4626601"/>
            <a:ext cx="1471562" cy="932525"/>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10" action="ppaction://hlinksldjump"/>
              </a:rPr>
              <a:t>40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12" name="Rectangle 36">
            <a:hlinkClick r:id="rId11" action="ppaction://hlinksldjump"/>
          </p:cNvPr>
          <p:cNvSpPr>
            <a:spLocks noChangeAspect="1" noChangeArrowheads="1"/>
          </p:cNvSpPr>
          <p:nvPr/>
        </p:nvSpPr>
        <p:spPr bwMode="auto">
          <a:xfrm>
            <a:off x="3019613" y="5621012"/>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a:solidFill>
                  <a:schemeClr val="accent3">
                    <a:lumMod val="50000"/>
                  </a:schemeClr>
                </a:solidFill>
                <a:effectLst>
                  <a:outerShdw blurRad="38100" dist="38100" dir="2700000" algn="tl">
                    <a:srgbClr val="000000"/>
                  </a:outerShdw>
                </a:effectLst>
                <a:latin typeface="+mj-lt"/>
                <a:hlinkClick r:id="rId11" action="ppaction://hlinksldjump"/>
              </a:rPr>
              <a:t>50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13" name="Rectangle 37"/>
          <p:cNvSpPr>
            <a:spLocks noChangeAspect="1" noChangeArrowheads="1"/>
          </p:cNvSpPr>
          <p:nvPr/>
        </p:nvSpPr>
        <p:spPr bwMode="auto">
          <a:xfrm>
            <a:off x="4565048" y="1636332"/>
            <a:ext cx="1471562" cy="932525"/>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a:solidFill>
                  <a:schemeClr val="accent3">
                    <a:lumMod val="50000"/>
                  </a:schemeClr>
                </a:solidFill>
                <a:effectLst>
                  <a:outerShdw blurRad="38100" dist="38100" dir="2700000" algn="tl">
                    <a:srgbClr val="000000"/>
                  </a:outerShdw>
                </a:effectLst>
                <a:latin typeface="+mj-lt"/>
                <a:hlinkClick r:id="rId12" action="ppaction://hlinksldjump"/>
              </a:rPr>
              <a:t>10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14" name="Rectangle 38">
            <a:hlinkClick r:id="rId13" action="ppaction://hlinksldjump"/>
          </p:cNvPr>
          <p:cNvSpPr>
            <a:spLocks noChangeAspect="1" noChangeArrowheads="1"/>
          </p:cNvSpPr>
          <p:nvPr/>
        </p:nvSpPr>
        <p:spPr bwMode="auto">
          <a:xfrm>
            <a:off x="4565048" y="2625117"/>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a:solidFill>
                  <a:schemeClr val="accent3">
                    <a:lumMod val="50000"/>
                  </a:schemeClr>
                </a:solidFill>
                <a:effectLst>
                  <a:outerShdw blurRad="38100" dist="38100" dir="2700000" algn="tl">
                    <a:srgbClr val="000000"/>
                  </a:outerShdw>
                </a:effectLst>
                <a:latin typeface="+mj-lt"/>
                <a:hlinkClick r:id="rId13" action="ppaction://hlinksldjump"/>
              </a:rPr>
              <a:t>2</a:t>
            </a:r>
            <a:r>
              <a:rPr lang="ru-RU" sz="6000" b="1" dirty="0" smtClean="0">
                <a:solidFill>
                  <a:schemeClr val="accent3">
                    <a:lumMod val="50000"/>
                  </a:schemeClr>
                </a:solidFill>
                <a:effectLst>
                  <a:outerShdw blurRad="38100" dist="38100" dir="2700000" algn="tl">
                    <a:srgbClr val="000000"/>
                  </a:outerShdw>
                </a:effectLst>
                <a:latin typeface="+mj-lt"/>
                <a:hlinkClick r:id="rId13" action="ppaction://hlinksldjump"/>
              </a:rPr>
              <a:t>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15" name="Rectangle 39">
            <a:hlinkClick r:id="rId14" action="ppaction://hlinksldjump"/>
          </p:cNvPr>
          <p:cNvSpPr>
            <a:spLocks noChangeAspect="1" noChangeArrowheads="1"/>
          </p:cNvSpPr>
          <p:nvPr/>
        </p:nvSpPr>
        <p:spPr bwMode="auto">
          <a:xfrm>
            <a:off x="4565048" y="3623749"/>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14" action="ppaction://hlinksldjump"/>
              </a:rPr>
              <a:t>30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16" name="Rectangle 40">
            <a:hlinkClick r:id="rId15" action="ppaction://hlinksldjump"/>
          </p:cNvPr>
          <p:cNvSpPr>
            <a:spLocks noChangeAspect="1" noChangeArrowheads="1"/>
          </p:cNvSpPr>
          <p:nvPr/>
        </p:nvSpPr>
        <p:spPr bwMode="auto">
          <a:xfrm>
            <a:off x="4565048" y="4626601"/>
            <a:ext cx="1471562" cy="932525"/>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15" action="ppaction://hlinksldjump"/>
              </a:rPr>
              <a:t>40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17" name="Rectangle 41">
            <a:hlinkClick r:id="rId16" action="ppaction://hlinksldjump"/>
          </p:cNvPr>
          <p:cNvSpPr>
            <a:spLocks noChangeAspect="1" noChangeArrowheads="1"/>
          </p:cNvSpPr>
          <p:nvPr/>
        </p:nvSpPr>
        <p:spPr bwMode="auto">
          <a:xfrm>
            <a:off x="4565048" y="5621012"/>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a:solidFill>
                  <a:schemeClr val="accent3">
                    <a:lumMod val="50000"/>
                  </a:schemeClr>
                </a:solidFill>
                <a:effectLst>
                  <a:outerShdw blurRad="38100" dist="38100" dir="2700000" algn="tl">
                    <a:srgbClr val="000000"/>
                  </a:outerShdw>
                </a:effectLst>
                <a:latin typeface="+mj-lt"/>
                <a:hlinkClick r:id="rId16" action="ppaction://hlinksldjump"/>
              </a:rPr>
              <a:t>50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18" name="Rectangle 42"/>
          <p:cNvSpPr>
            <a:spLocks noChangeAspect="1" noChangeArrowheads="1"/>
          </p:cNvSpPr>
          <p:nvPr/>
        </p:nvSpPr>
        <p:spPr bwMode="auto">
          <a:xfrm>
            <a:off x="6116393" y="1636332"/>
            <a:ext cx="1471562" cy="932525"/>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a:solidFill>
                  <a:schemeClr val="accent3">
                    <a:lumMod val="50000"/>
                  </a:schemeClr>
                </a:solidFill>
                <a:effectLst>
                  <a:outerShdw blurRad="38100" dist="38100" dir="2700000" algn="tl">
                    <a:srgbClr val="000000"/>
                  </a:outerShdw>
                </a:effectLst>
                <a:latin typeface="+mj-lt"/>
                <a:hlinkClick r:id="rId17" action="ppaction://hlinksldjump"/>
              </a:rPr>
              <a:t>10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19" name="Rectangle 43">
            <a:hlinkClick r:id="rId18" action="ppaction://hlinksldjump"/>
          </p:cNvPr>
          <p:cNvSpPr>
            <a:spLocks noChangeAspect="1" noChangeArrowheads="1"/>
          </p:cNvSpPr>
          <p:nvPr/>
        </p:nvSpPr>
        <p:spPr bwMode="auto">
          <a:xfrm>
            <a:off x="6139701" y="2625117"/>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a:solidFill>
                  <a:schemeClr val="accent3">
                    <a:lumMod val="50000"/>
                  </a:schemeClr>
                </a:solidFill>
                <a:effectLst>
                  <a:outerShdw blurRad="38100" dist="38100" dir="2700000" algn="tl">
                    <a:srgbClr val="000000"/>
                  </a:outerShdw>
                </a:effectLst>
                <a:latin typeface="+mj-lt"/>
                <a:hlinkClick r:id="rId18" action="ppaction://hlinksldjump"/>
              </a:rPr>
              <a:t>2</a:t>
            </a:r>
            <a:r>
              <a:rPr lang="ru-RU" sz="6000" b="1" dirty="0" smtClean="0">
                <a:solidFill>
                  <a:schemeClr val="accent3">
                    <a:lumMod val="50000"/>
                  </a:schemeClr>
                </a:solidFill>
                <a:effectLst>
                  <a:outerShdw blurRad="38100" dist="38100" dir="2700000" algn="tl">
                    <a:srgbClr val="000000"/>
                  </a:outerShdw>
                </a:effectLst>
                <a:latin typeface="+mj-lt"/>
                <a:hlinkClick r:id="rId18" action="ppaction://hlinksldjump"/>
              </a:rPr>
              <a:t>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20" name="Rectangle 44">
            <a:hlinkClick r:id="rId19" action="ppaction://hlinksldjump"/>
          </p:cNvPr>
          <p:cNvSpPr>
            <a:spLocks noChangeAspect="1" noChangeArrowheads="1"/>
          </p:cNvSpPr>
          <p:nvPr/>
        </p:nvSpPr>
        <p:spPr bwMode="auto">
          <a:xfrm>
            <a:off x="6116393" y="3623749"/>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19" action="ppaction://hlinksldjump"/>
              </a:rPr>
              <a:t>30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21" name="Rectangle 45">
            <a:hlinkClick r:id="rId20" action="ppaction://hlinksldjump"/>
          </p:cNvPr>
          <p:cNvSpPr>
            <a:spLocks noChangeAspect="1" noChangeArrowheads="1"/>
          </p:cNvSpPr>
          <p:nvPr/>
        </p:nvSpPr>
        <p:spPr bwMode="auto">
          <a:xfrm>
            <a:off x="6116393" y="4626601"/>
            <a:ext cx="1471562" cy="932525"/>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smtClean="0">
                <a:solidFill>
                  <a:schemeClr val="accent3">
                    <a:lumMod val="50000"/>
                  </a:schemeClr>
                </a:solidFill>
                <a:effectLst>
                  <a:outerShdw blurRad="38100" dist="38100" dir="2700000" algn="tl">
                    <a:srgbClr val="000000"/>
                  </a:outerShdw>
                </a:effectLst>
                <a:latin typeface="+mj-lt"/>
                <a:hlinkClick r:id="rId20" action="ppaction://hlinksldjump"/>
              </a:rPr>
              <a:t>40</a:t>
            </a:r>
            <a:endParaRPr lang="en-US" sz="6000" b="1" dirty="0">
              <a:solidFill>
                <a:schemeClr val="accent3">
                  <a:lumMod val="50000"/>
                </a:schemeClr>
              </a:solidFill>
              <a:effectLst>
                <a:outerShdw blurRad="38100" dist="38100" dir="2700000" algn="tl">
                  <a:srgbClr val="000000"/>
                </a:outerShdw>
              </a:effectLst>
              <a:latin typeface="+mj-lt"/>
            </a:endParaRPr>
          </a:p>
        </p:txBody>
      </p:sp>
      <p:sp>
        <p:nvSpPr>
          <p:cNvPr id="22" name="Rectangle 46"/>
          <p:cNvSpPr>
            <a:spLocks noChangeAspect="1" noChangeArrowheads="1"/>
          </p:cNvSpPr>
          <p:nvPr/>
        </p:nvSpPr>
        <p:spPr bwMode="auto">
          <a:xfrm>
            <a:off x="6116393" y="5621012"/>
            <a:ext cx="1471562" cy="932526"/>
          </a:xfrm>
          <a:prstGeom prst="rect">
            <a:avLst/>
          </a:prstGeom>
          <a:solidFill>
            <a:schemeClr val="bg2">
              <a:lumMod val="50000"/>
            </a:schemeClr>
          </a:solidFill>
          <a:ln w="9525">
            <a:solidFill>
              <a:schemeClr val="tx1"/>
            </a:solidFill>
            <a:miter lim="800000"/>
            <a:headEnd/>
            <a:tailEnd/>
          </a:ln>
          <a:effectLst/>
          <a:scene3d>
            <a:camera prst="orthographicFront"/>
            <a:lightRig rig="threePt" dir="t"/>
          </a:scene3d>
          <a:sp3d>
            <a:bevelT w="152400"/>
          </a:sp3d>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6000" b="1" dirty="0">
                <a:solidFill>
                  <a:schemeClr val="accent3">
                    <a:lumMod val="50000"/>
                  </a:schemeClr>
                </a:solidFill>
                <a:effectLst>
                  <a:outerShdw blurRad="38100" dist="38100" dir="2700000" algn="tl">
                    <a:srgbClr val="000000"/>
                  </a:outerShdw>
                </a:effectLst>
                <a:latin typeface="+mj-lt"/>
                <a:hlinkClick r:id="rId21" action="ppaction://hlinksldjump"/>
              </a:rPr>
              <a:t>50</a:t>
            </a:r>
            <a:endParaRPr lang="en-US" sz="6000" b="1" dirty="0">
              <a:solidFill>
                <a:schemeClr val="accent3">
                  <a:lumMod val="50000"/>
                </a:schemeClr>
              </a:solidFill>
              <a:effectLst>
                <a:outerShdw blurRad="38100" dist="38100" dir="2700000" algn="tl">
                  <a:srgbClr val="000000"/>
                </a:outerShdw>
              </a:effectLst>
              <a:latin typeface="+mj-lt"/>
            </a:endParaRPr>
          </a:p>
        </p:txBody>
      </p:sp>
      <p:grpSp>
        <p:nvGrpSpPr>
          <p:cNvPr id="23" name="Группа 22"/>
          <p:cNvGrpSpPr/>
          <p:nvPr/>
        </p:nvGrpSpPr>
        <p:grpSpPr>
          <a:xfrm>
            <a:off x="1445999" y="260648"/>
            <a:ext cx="6190024" cy="1179395"/>
            <a:chOff x="1285081" y="163512"/>
            <a:chExt cx="6573837" cy="744537"/>
          </a:xfrm>
          <a:solidFill>
            <a:schemeClr val="bg2">
              <a:lumMod val="50000"/>
            </a:schemeClr>
          </a:solidFill>
        </p:grpSpPr>
        <p:sp>
          <p:nvSpPr>
            <p:cNvPr id="24" name="Rectangle 47">
              <a:hlinkClick r:id="" action="ppaction://hlinkshowjump?jump=nextslide"/>
            </p:cNvPr>
            <p:cNvSpPr>
              <a:spLocks noChangeAspect="1" noChangeArrowheads="1"/>
            </p:cNvSpPr>
            <p:nvPr/>
          </p:nvSpPr>
          <p:spPr bwMode="auto">
            <a:xfrm>
              <a:off x="1285081" y="163512"/>
              <a:ext cx="1581151" cy="731837"/>
            </a:xfrm>
            <a:prstGeom prst="rect">
              <a:avLst/>
            </a:prstGeom>
            <a:solidFill>
              <a:schemeClr val="bg2">
                <a:lumMod val="75000"/>
              </a:schemeClr>
            </a:solidFill>
            <a:ln w="9525">
              <a:solidFill>
                <a:schemeClr val="tx1"/>
              </a:solidFill>
              <a:miter lim="800000"/>
              <a:headEnd/>
              <a:tailEnd/>
            </a:ln>
            <a:effectLst/>
            <a:scene3d>
              <a:camera prst="orthographicFront"/>
              <a:lightRig rig="threePt" dir="t"/>
            </a:scene3d>
            <a:sp3d>
              <a:bevelT w="1524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2000" b="1" dirty="0">
                  <a:latin typeface="+mj-lt"/>
                </a:rPr>
                <a:t>Богатырская </a:t>
              </a:r>
            </a:p>
            <a:p>
              <a:pPr algn="ctr">
                <a:defRPr/>
              </a:pPr>
              <a:r>
                <a:rPr lang="ru-RU" sz="2000" b="1" dirty="0">
                  <a:latin typeface="+mj-lt"/>
                </a:rPr>
                <a:t>застава</a:t>
              </a:r>
              <a:r>
                <a:rPr lang="ru-RU" sz="1400" b="1" dirty="0">
                  <a:latin typeface="+mj-lt"/>
                </a:rPr>
                <a:t> </a:t>
              </a:r>
              <a:endParaRPr lang="en-US" sz="1400" b="1" dirty="0">
                <a:latin typeface="+mj-lt"/>
              </a:endParaRPr>
            </a:p>
          </p:txBody>
        </p:sp>
        <p:sp>
          <p:nvSpPr>
            <p:cNvPr id="25" name="Rectangle 48">
              <a:hlinkClick r:id="" action="ppaction://hlinkshowjump?jump=nextslide"/>
            </p:cNvPr>
            <p:cNvSpPr>
              <a:spLocks noChangeAspect="1" noChangeArrowheads="1"/>
            </p:cNvSpPr>
            <p:nvPr/>
          </p:nvSpPr>
          <p:spPr bwMode="auto">
            <a:xfrm>
              <a:off x="2956718" y="169862"/>
              <a:ext cx="1581150" cy="731837"/>
            </a:xfrm>
            <a:prstGeom prst="rect">
              <a:avLst/>
            </a:prstGeom>
            <a:solidFill>
              <a:schemeClr val="bg2">
                <a:lumMod val="75000"/>
              </a:schemeClr>
            </a:solidFill>
            <a:ln w="9525">
              <a:solidFill>
                <a:schemeClr val="tx1"/>
              </a:solidFill>
              <a:miter lim="800000"/>
              <a:headEnd/>
              <a:tailEnd/>
            </a:ln>
            <a:effectLst/>
            <a:scene3d>
              <a:camera prst="orthographicFront"/>
              <a:lightRig rig="threePt" dir="t"/>
            </a:scene3d>
            <a:sp3d>
              <a:bevelT w="1524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r>
                <a:rPr lang="ru-RU" sz="2400" b="1" dirty="0">
                  <a:latin typeface="+mj-lt"/>
                </a:rPr>
                <a:t>И</a:t>
              </a:r>
              <a:r>
                <a:rPr lang="ru-RU" sz="2400" b="1" dirty="0" smtClean="0">
                  <a:latin typeface="+mj-lt"/>
                </a:rPr>
                <a:t>нтересно</a:t>
              </a:r>
              <a:endParaRPr lang="en-US" sz="2400" b="1" dirty="0">
                <a:latin typeface="+mj-lt"/>
              </a:endParaRPr>
            </a:p>
          </p:txBody>
        </p:sp>
        <p:sp>
          <p:nvSpPr>
            <p:cNvPr id="26" name="Rectangle 49">
              <a:hlinkClick r:id="" action="ppaction://hlinkshowjump?jump=nextslide"/>
            </p:cNvPr>
            <p:cNvSpPr>
              <a:spLocks noChangeAspect="1" noChangeArrowheads="1"/>
            </p:cNvSpPr>
            <p:nvPr/>
          </p:nvSpPr>
          <p:spPr bwMode="auto">
            <a:xfrm>
              <a:off x="4610893" y="169862"/>
              <a:ext cx="1581150" cy="731837"/>
            </a:xfrm>
            <a:prstGeom prst="rect">
              <a:avLst/>
            </a:prstGeom>
            <a:solidFill>
              <a:schemeClr val="bg2">
                <a:lumMod val="75000"/>
              </a:schemeClr>
            </a:solidFill>
            <a:ln w="9525">
              <a:solidFill>
                <a:schemeClr val="tx1"/>
              </a:solidFill>
              <a:miter lim="800000"/>
              <a:headEnd/>
              <a:tailEnd/>
            </a:ln>
            <a:effectLst/>
            <a:scene3d>
              <a:camera prst="orthographicFront"/>
              <a:lightRig rig="threePt" dir="t"/>
            </a:scene3d>
            <a:sp3d>
              <a:bevelT w="1524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r>
                <a:rPr lang="ru-RU" sz="2000" b="1" dirty="0" smtClean="0">
                  <a:latin typeface="+mj-lt"/>
                </a:rPr>
                <a:t>Продолжи </a:t>
              </a:r>
            </a:p>
            <a:p>
              <a:pPr algn="ctr"/>
              <a:r>
                <a:rPr lang="ru-RU" sz="2000" b="1" dirty="0" smtClean="0">
                  <a:latin typeface="+mj-lt"/>
                </a:rPr>
                <a:t>пословицу</a:t>
              </a:r>
              <a:endParaRPr lang="ru-RU" sz="1100" b="1" dirty="0">
                <a:latin typeface="+mj-lt"/>
              </a:endParaRPr>
            </a:p>
          </p:txBody>
        </p:sp>
        <p:sp>
          <p:nvSpPr>
            <p:cNvPr id="27" name="Rectangle 50">
              <a:hlinkClick r:id="" action="ppaction://hlinkshowjump?jump=nextslide"/>
            </p:cNvPr>
            <p:cNvSpPr>
              <a:spLocks noChangeAspect="1" noChangeArrowheads="1"/>
            </p:cNvSpPr>
            <p:nvPr/>
          </p:nvSpPr>
          <p:spPr bwMode="auto">
            <a:xfrm>
              <a:off x="6277768" y="176212"/>
              <a:ext cx="1581150" cy="731837"/>
            </a:xfrm>
            <a:prstGeom prst="rect">
              <a:avLst/>
            </a:prstGeom>
            <a:solidFill>
              <a:schemeClr val="bg2">
                <a:lumMod val="75000"/>
              </a:schemeClr>
            </a:solidFill>
            <a:ln w="9525">
              <a:solidFill>
                <a:schemeClr val="tx1"/>
              </a:solidFill>
              <a:miter lim="800000"/>
              <a:headEnd/>
              <a:tailEnd/>
            </a:ln>
            <a:effectLst/>
            <a:scene3d>
              <a:camera prst="orthographicFront"/>
              <a:lightRig rig="threePt" dir="t"/>
            </a:scene3d>
            <a:sp3d>
              <a:bevelT w="1524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ru-RU"/>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a:lstStyle>
            <a:p>
              <a:pPr algn="ctr">
                <a:defRPr/>
              </a:pPr>
              <a:endParaRPr lang="en-US" sz="1200" dirty="0">
                <a:latin typeface="Arial" charset="0"/>
              </a:endParaRPr>
            </a:p>
          </p:txBody>
        </p:sp>
      </p:grpSp>
      <p:sp>
        <p:nvSpPr>
          <p:cNvPr id="28" name="Прямоугольник 27"/>
          <p:cNvSpPr/>
          <p:nvPr/>
        </p:nvSpPr>
        <p:spPr>
          <a:xfrm>
            <a:off x="6171225" y="424380"/>
            <a:ext cx="1491363" cy="1015663"/>
          </a:xfrm>
          <a:prstGeom prst="rect">
            <a:avLst/>
          </a:prstGeom>
        </p:spPr>
        <p:txBody>
          <a:bodyPr wrap="square">
            <a:spAutoFit/>
          </a:bodyPr>
          <a:lstStyle/>
          <a:p>
            <a:pPr algn="ctr"/>
            <a:r>
              <a:rPr lang="ru-RU" sz="2000" b="1" dirty="0" smtClean="0">
                <a:latin typeface="+mj-lt"/>
              </a:rPr>
              <a:t>Блок </a:t>
            </a:r>
          </a:p>
          <a:p>
            <a:pPr algn="ctr"/>
            <a:r>
              <a:rPr lang="ru-RU" sz="2000" b="1" dirty="0" smtClean="0">
                <a:latin typeface="+mj-lt"/>
              </a:rPr>
              <a:t>шуточных </a:t>
            </a:r>
          </a:p>
          <a:p>
            <a:pPr algn="ctr"/>
            <a:r>
              <a:rPr lang="ru-RU" sz="2000" b="1" dirty="0" smtClean="0">
                <a:latin typeface="+mj-lt"/>
              </a:rPr>
              <a:t>вопросов</a:t>
            </a:r>
            <a:endParaRPr lang="ru-RU" sz="2000" b="1" dirty="0">
              <a:latin typeface="+mj-lt"/>
            </a:endParaRPr>
          </a:p>
        </p:txBody>
      </p:sp>
    </p:spTree>
    <p:extLst>
      <p:ext uri="{BB962C8B-B14F-4D97-AF65-F5344CB8AC3E}">
        <p14:creationId xmlns:p14="http://schemas.microsoft.com/office/powerpoint/2010/main" val="1729113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08720"/>
            <a:ext cx="8712968" cy="1143000"/>
          </a:xfrm>
        </p:spPr>
        <p:txBody>
          <a:bodyPr>
            <a:normAutofit fontScale="90000"/>
          </a:bodyPr>
          <a:lstStyle/>
          <a:p>
            <a:pPr algn="l"/>
            <a:r>
              <a:rPr lang="ru-RU" b="1" dirty="0" smtClean="0">
                <a:solidFill>
                  <a:schemeClr val="tx2">
                    <a:lumMod val="75000"/>
                  </a:schemeClr>
                </a:solidFill>
                <a:latin typeface="Arial" charset="0"/>
              </a:rPr>
              <a:t/>
            </a:r>
            <a:br>
              <a:rPr lang="ru-RU" b="1" dirty="0" smtClean="0">
                <a:solidFill>
                  <a:schemeClr val="tx2">
                    <a:lumMod val="75000"/>
                  </a:schemeClr>
                </a:solidFill>
                <a:latin typeface="Arial" charset="0"/>
              </a:rPr>
            </a:br>
            <a:r>
              <a:rPr lang="ru-RU" sz="3600" b="1" dirty="0" smtClean="0"/>
              <a:t>Назовите </a:t>
            </a:r>
            <a:r>
              <a:rPr lang="ru-RU" sz="3600" b="1" dirty="0"/>
              <a:t>имена трех самых </a:t>
            </a:r>
            <a:r>
              <a:rPr lang="ru-RU" sz="3600" b="1" dirty="0" smtClean="0"/>
              <a:t/>
            </a:r>
            <a:br>
              <a:rPr lang="ru-RU" sz="3600" b="1" dirty="0" smtClean="0"/>
            </a:br>
            <a:r>
              <a:rPr lang="ru-RU" sz="3600" b="1" dirty="0" smtClean="0"/>
              <a:t>известных </a:t>
            </a:r>
            <a:r>
              <a:rPr lang="ru-RU" sz="3600" b="1" dirty="0"/>
              <a:t>древнерусских </a:t>
            </a:r>
            <a:r>
              <a:rPr lang="ru-RU" sz="3600" b="1" dirty="0" smtClean="0"/>
              <a:t>богатырей</a:t>
            </a:r>
            <a:endParaRPr lang="ru-RU" sz="6000" b="1" dirty="0"/>
          </a:p>
        </p:txBody>
      </p:sp>
      <p:sp>
        <p:nvSpPr>
          <p:cNvPr id="3" name="Объект 2"/>
          <p:cNvSpPr>
            <a:spLocks noGrp="1"/>
          </p:cNvSpPr>
          <p:nvPr>
            <p:ph idx="1"/>
          </p:nvPr>
        </p:nvSpPr>
        <p:spPr>
          <a:xfrm>
            <a:off x="107504" y="4581129"/>
            <a:ext cx="8280920" cy="151216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anose="05000000000000000000" pitchFamily="2" charset="2"/>
              <a:buChar char="q"/>
              <a:defRPr/>
            </a:pPr>
            <a:r>
              <a:rPr lang="ru-RU" b="1" dirty="0" smtClean="0">
                <a:ln w="11430"/>
                <a:solidFill>
                  <a:schemeClr val="accent3">
                    <a:lumMod val="50000"/>
                  </a:schemeClr>
                </a:solidFill>
                <a:effectLst>
                  <a:outerShdw blurRad="50800" dist="39000" dir="5460000" algn="tl">
                    <a:srgbClr val="000000">
                      <a:alpha val="38000"/>
                    </a:srgbClr>
                  </a:outerShdw>
                </a:effectLst>
                <a:latin typeface="Arial" charset="0"/>
              </a:rPr>
              <a:t> Илья </a:t>
            </a:r>
            <a:r>
              <a:rPr lang="ru-RU" b="1" dirty="0">
                <a:ln w="11430"/>
                <a:solidFill>
                  <a:schemeClr val="accent3">
                    <a:lumMod val="50000"/>
                  </a:schemeClr>
                </a:solidFill>
                <a:effectLst>
                  <a:outerShdw blurRad="50800" dist="39000" dir="5460000" algn="tl">
                    <a:srgbClr val="000000">
                      <a:alpha val="38000"/>
                    </a:srgbClr>
                  </a:outerShdw>
                </a:effectLst>
                <a:latin typeface="Arial" charset="0"/>
              </a:rPr>
              <a:t>Муромец, Добрыня Никитич, Алеша </a:t>
            </a:r>
            <a:r>
              <a:rPr lang="ru-RU" b="1" dirty="0" smtClean="0">
                <a:ln w="11430"/>
                <a:solidFill>
                  <a:schemeClr val="accent3">
                    <a:lumMod val="50000"/>
                  </a:schemeClr>
                </a:solidFill>
                <a:effectLst>
                  <a:outerShdw blurRad="50800" dist="39000" dir="5460000" algn="tl">
                    <a:srgbClr val="000000">
                      <a:alpha val="38000"/>
                    </a:srgbClr>
                  </a:outerShdw>
                </a:effectLst>
                <a:latin typeface="Arial" charset="0"/>
              </a:rPr>
              <a:t>Попович.</a:t>
            </a:r>
            <a:endParaRPr lang="ru-RU" b="1" dirty="0">
              <a:ln w="11430"/>
              <a:solidFill>
                <a:schemeClr val="accent3">
                  <a:lumMod val="50000"/>
                </a:schemeClr>
              </a:solidFill>
              <a:effectLst>
                <a:outerShdw blurRad="50800" dist="39000" dir="5460000" algn="tl">
                  <a:srgbClr val="000000">
                    <a:alpha val="38000"/>
                  </a:srgbClr>
                </a:outerShdw>
              </a:effectLst>
              <a:latin typeface="Arial" charset="0"/>
            </a:endParaRPr>
          </a:p>
          <a:p>
            <a:pPr algn="ct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6" descr="http://mastergif.8m.com/animat/arr9.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7276515" y="3117344"/>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pic>
        <p:nvPicPr>
          <p:cNvPr id="8" name="Picture 15" descr="http://3.bp.blogspot.com/-0iWMa-wxvgs/VHd3HyIklJI/AAAAAAAADH8/eUi84nVY5cc/s1600/back_and_forth_questions_8159.gif"/>
          <p:cNvPicPr>
            <a:picLocks noChangeAspect="1" noChangeArrowheads="1" noCrop="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726151" y="620688"/>
            <a:ext cx="1656184" cy="207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032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4"/>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
            </a:r>
            <a:br>
              <a:rPr lang="ru-RU" sz="40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br>
            <a:r>
              <a:rPr lang="ru-RU" sz="40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Как </a:t>
            </a:r>
            <a:r>
              <a:rPr lang="ru-RU" sz="40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возник праздник 23 февраля?</a:t>
            </a:r>
            <a:br>
              <a:rPr lang="ru-RU" sz="40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br>
            <a:endParaRPr lang="ru-RU" sz="40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
        <p:nvSpPr>
          <p:cNvPr id="3" name="Объект 2"/>
          <p:cNvSpPr>
            <a:spLocks noGrp="1"/>
          </p:cNvSpPr>
          <p:nvPr>
            <p:ph idx="1"/>
          </p:nvPr>
        </p:nvSpPr>
        <p:spPr>
          <a:xfrm>
            <a:off x="539552" y="1628800"/>
            <a:ext cx="8229600" cy="4525963"/>
          </a:xfrm>
        </p:spPr>
        <p:txBody>
          <a:bodyPr>
            <a:normAutofit/>
          </a:bodyPr>
          <a:lstStyle/>
          <a:p>
            <a:pPr marL="0" lvl="0" indent="0" algn="just">
              <a:buNone/>
            </a:pPr>
            <a:r>
              <a:rPr lang="ru-RU" sz="2000" b="1" dirty="0"/>
              <a:t>История праздника 23 февраля </a:t>
            </a:r>
            <a:r>
              <a:rPr lang="ru-RU" sz="2000" b="1" dirty="0" smtClean="0"/>
              <a:t>уходит своими корнями в далекий 1918 год. </a:t>
            </a:r>
          </a:p>
          <a:p>
            <a:pPr marL="0" lvl="0" indent="0" algn="just">
              <a:buNone/>
            </a:pPr>
            <a:r>
              <a:rPr lang="ru-RU" sz="2000" b="1" dirty="0" smtClean="0"/>
              <a:t>Официальное </a:t>
            </a:r>
            <a:r>
              <a:rPr lang="ru-RU" sz="2000" b="1" dirty="0"/>
              <a:t>название праздник обрел в 1922 году. Тогда он был назван </a:t>
            </a:r>
            <a:r>
              <a:rPr lang="ru-RU" sz="2000" b="1" dirty="0">
                <a:solidFill>
                  <a:srgbClr val="C00000"/>
                </a:solidFill>
              </a:rPr>
              <a:t>День Красной Армии и Флота</a:t>
            </a:r>
            <a:r>
              <a:rPr lang="ru-RU" sz="2000" b="1" dirty="0">
                <a:solidFill>
                  <a:schemeClr val="accent3">
                    <a:lumMod val="75000"/>
                  </a:schemeClr>
                </a:solidFill>
              </a:rPr>
              <a:t>.</a:t>
            </a:r>
          </a:p>
          <a:p>
            <a:pPr marL="0" indent="0" algn="just">
              <a:buNone/>
            </a:pPr>
            <a:r>
              <a:rPr lang="ru-RU" sz="2000" b="1" dirty="0"/>
              <a:t>В 1923 году широко отмечался 5-летний юбилей юной Красной Армии. И хотя фактически Декрет об организации РККА был принят на заседании Совета Народных Комиссаров 28 января 1918 года, исторически сложилась традиция отмечать праздник именно 23 февраля</a:t>
            </a:r>
            <a:r>
              <a:rPr lang="ru-RU" sz="2000" b="1" dirty="0" smtClean="0"/>
              <a:t>.</a:t>
            </a:r>
            <a:r>
              <a:rPr lang="ru-RU" sz="2000" b="1" dirty="0"/>
              <a:t> </a:t>
            </a:r>
            <a:endParaRPr lang="ru-RU" sz="2000" b="1" dirty="0" smtClean="0"/>
          </a:p>
          <a:p>
            <a:pPr marL="0" indent="0" algn="just">
              <a:buNone/>
            </a:pPr>
            <a:r>
              <a:rPr lang="ru-RU" sz="2000" b="1" dirty="0" smtClean="0"/>
              <a:t>23 </a:t>
            </a:r>
            <a:r>
              <a:rPr lang="ru-RU" sz="2000" b="1" dirty="0"/>
              <a:t>февраля 1938 года была утверждена юбилейная медаль «ХХ лет РККА», и праздник стал не только официальным, но и торжественным</a:t>
            </a:r>
            <a:r>
              <a:rPr lang="ru-RU" sz="1600" b="1" dirty="0">
                <a:solidFill>
                  <a:schemeClr val="accent3">
                    <a:lumMod val="75000"/>
                  </a:schemeClr>
                </a:solidFill>
              </a:rPr>
              <a:t>.</a:t>
            </a:r>
          </a:p>
          <a:p>
            <a:pPr marL="0" lvl="0" indent="0" algn="just">
              <a:buNone/>
            </a:pPr>
            <a:endParaRPr lang="ru-RU" sz="1100" b="1" dirty="0" smtClean="0"/>
          </a:p>
          <a:p>
            <a:pPr marL="0" lvl="0" indent="0" algn="just">
              <a:buNone/>
            </a:pPr>
            <a:endParaRPr lang="ru-RU" sz="900" b="1" dirty="0"/>
          </a:p>
          <a:p>
            <a:endParaRPr lang="ru-RU" sz="900" dirty="0"/>
          </a:p>
        </p:txBody>
      </p:sp>
    </p:spTree>
    <p:extLst>
      <p:ext uri="{BB962C8B-B14F-4D97-AF65-F5344CB8AC3E}">
        <p14:creationId xmlns:p14="http://schemas.microsoft.com/office/powerpoint/2010/main" val="1983148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4312" y="1411721"/>
            <a:ext cx="8600920" cy="584775"/>
          </a:xfrm>
          <a:prstGeom prst="rect">
            <a:avLst/>
          </a:prstGeom>
        </p:spPr>
        <p:txBody>
          <a:bodyPr wrap="square">
            <a:spAutoFit/>
          </a:bodyPr>
          <a:lstStyle/>
          <a:p>
            <a:r>
              <a:rPr lang="ru-RU" sz="3200" b="1" dirty="0">
                <a:latin typeface="Arial" charset="0"/>
              </a:rPr>
              <a:t>Откуда был родом  </a:t>
            </a:r>
            <a:r>
              <a:rPr lang="ru-RU" sz="3200" b="1" dirty="0" smtClean="0">
                <a:latin typeface="Arial" charset="0"/>
              </a:rPr>
              <a:t>Илья </a:t>
            </a:r>
            <a:r>
              <a:rPr lang="ru-RU" sz="3200" b="1" dirty="0">
                <a:latin typeface="Arial" charset="0"/>
              </a:rPr>
              <a:t>Муромец</a:t>
            </a:r>
            <a:endParaRPr lang="ru-RU" sz="3200" dirty="0"/>
          </a:p>
        </p:txBody>
      </p:sp>
      <p:pic>
        <p:nvPicPr>
          <p:cNvPr id="8" name="Picture 6" descr="http://mastergif.8m.com/animat/arr9.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7276515" y="3117344"/>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pic>
        <p:nvPicPr>
          <p:cNvPr id="11" name="Picture 15" descr="http://3.bp.blogspot.com/-0iWMa-wxvgs/VHd3HyIklJI/AAAAAAAADH8/eUi84nVY5cc/s1600/back_and_forth_questions_8159.gif"/>
          <p:cNvPicPr>
            <a:picLocks noChangeAspect="1" noChangeArrowheads="1" noCrop="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977228" y="573588"/>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31640" y="3544283"/>
            <a:ext cx="612068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lvl="0" indent="-285750" algn="ctr">
              <a:buFont typeface="Wingdings" panose="05000000000000000000" pitchFamily="2" charset="2"/>
              <a:buChar char="q"/>
              <a:defRPr/>
            </a:pPr>
            <a:r>
              <a:rPr lang="ru-RU" sz="4400" b="1" dirty="0" smtClean="0">
                <a:ln w="11430"/>
                <a:solidFill>
                  <a:schemeClr val="accent3">
                    <a:lumMod val="50000"/>
                  </a:schemeClr>
                </a:solidFill>
                <a:latin typeface="+mj-lt"/>
              </a:rPr>
              <a:t> Из города Мурома</a:t>
            </a:r>
            <a:r>
              <a:rPr lang="ru-RU" sz="4400" b="1" dirty="0">
                <a:ln w="11430"/>
                <a:solidFill>
                  <a:schemeClr val="accent3">
                    <a:lumMod val="50000"/>
                  </a:schemeClr>
                </a:solidFill>
                <a:latin typeface="+mj-lt"/>
              </a:rPr>
              <a:t>.</a:t>
            </a:r>
            <a:r>
              <a:rPr lang="ru-RU" b="1" dirty="0">
                <a:ln w="11430"/>
                <a:solidFill>
                  <a:schemeClr val="accent3">
                    <a:lumMod val="50000"/>
                  </a:schemeClr>
                </a:solidFill>
                <a:latin typeface="+mj-lt"/>
              </a:rPr>
              <a:t>.</a:t>
            </a:r>
            <a:endParaRPr lang="en-US" b="1" dirty="0">
              <a:ln w="11430"/>
              <a:solidFill>
                <a:schemeClr val="accent3">
                  <a:lumMod val="50000"/>
                </a:schemeClr>
              </a:solidFill>
              <a:latin typeface="+mj-lt"/>
            </a:endParaRPr>
          </a:p>
        </p:txBody>
      </p:sp>
    </p:spTree>
    <p:extLst>
      <p:ext uri="{BB962C8B-B14F-4D97-AF65-F5344CB8AC3E}">
        <p14:creationId xmlns:p14="http://schemas.microsoft.com/office/powerpoint/2010/main" val="2084213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nextCondLst>
                <p:cond evt="onClick" delay="0">
                  <p:tgtEl>
                    <p:spTgt spid="10"/>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692696"/>
            <a:ext cx="7925095" cy="1077218"/>
          </a:xfrm>
          <a:prstGeom prst="rect">
            <a:avLst/>
          </a:prstGeom>
        </p:spPr>
        <p:txBody>
          <a:bodyPr wrap="square">
            <a:spAutoFit/>
          </a:bodyPr>
          <a:lstStyle/>
          <a:p>
            <a:pPr algn="ctr">
              <a:defRPr/>
            </a:pPr>
            <a:r>
              <a:rPr lang="ru-RU" sz="3200" b="1" dirty="0">
                <a:latin typeface="Arial" charset="0"/>
              </a:rPr>
              <a:t>Каким оружием массового </a:t>
            </a:r>
            <a:r>
              <a:rPr lang="ru-RU" sz="3200" b="1" dirty="0" smtClean="0">
                <a:latin typeface="Arial" charset="0"/>
              </a:rPr>
              <a:t>поражения </a:t>
            </a:r>
            <a:r>
              <a:rPr lang="ru-RU" sz="3200" b="1" dirty="0">
                <a:latin typeface="Arial" charset="0"/>
              </a:rPr>
              <a:t>владел Соловей-разбойник </a:t>
            </a:r>
            <a:endParaRPr lang="en-US" sz="3200" b="1" dirty="0">
              <a:latin typeface="Arial" charset="0"/>
            </a:endParaRPr>
          </a:p>
        </p:txBody>
      </p:sp>
      <p:sp>
        <p:nvSpPr>
          <p:cNvPr id="7" name="Прямоугольник 6"/>
          <p:cNvSpPr/>
          <p:nvPr/>
        </p:nvSpPr>
        <p:spPr>
          <a:xfrm>
            <a:off x="2873809" y="3501008"/>
            <a:ext cx="3252365" cy="76944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indent="-285750" algn="ctr">
              <a:buFont typeface="Wingdings" panose="05000000000000000000" pitchFamily="2" charset="2"/>
              <a:buChar char="q"/>
              <a:defRPr/>
            </a:pPr>
            <a:r>
              <a:rPr lang="ru-RU" sz="4400" b="1" dirty="0">
                <a:ln w="11430"/>
                <a:solidFill>
                  <a:schemeClr val="accent3">
                    <a:lumMod val="50000"/>
                  </a:schemeClr>
                </a:solidFill>
                <a:latin typeface="Arial" charset="0"/>
              </a:rPr>
              <a:t>Свистом</a:t>
            </a:r>
            <a:r>
              <a:rPr lang="ru-RU" b="1" dirty="0">
                <a:ln w="11430"/>
                <a:solidFill>
                  <a:schemeClr val="accent3">
                    <a:lumMod val="50000"/>
                  </a:schemeClr>
                </a:solidFill>
                <a:latin typeface="Arial" charset="0"/>
              </a:rPr>
              <a:t>. </a:t>
            </a:r>
            <a:endParaRPr lang="en-US" b="1" dirty="0">
              <a:ln w="11430"/>
              <a:solidFill>
                <a:schemeClr val="accent3">
                  <a:lumMod val="50000"/>
                </a:schemeClr>
              </a:solidFill>
              <a:latin typeface="Arial" charset="0"/>
            </a:endParaRPr>
          </a:p>
        </p:txBody>
      </p:sp>
      <p:pic>
        <p:nvPicPr>
          <p:cNvPr id="8" name="Picture 6" descr="http://mastergif.8m.com/animat/arr9.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7276515" y="3117344"/>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pic>
        <p:nvPicPr>
          <p:cNvPr id="10" name="Picture 15" descr="http://3.bp.blogspot.com/-0iWMa-wxvgs/VHd3HyIklJI/AAAAAAAADH8/eUi84nVY5cc/s1600/back_and_forth_questions_8159.gif"/>
          <p:cNvPicPr>
            <a:picLocks noChangeAspect="1" noChangeArrowheads="1" noCrop="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7456904" y="332656"/>
            <a:ext cx="1656184" cy="207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98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nextCondLst>
                <p:cond evt="onClick" delay="0">
                  <p:tgtEl>
                    <p:spTgt spid="9"/>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14810" y="966579"/>
            <a:ext cx="8032501" cy="1077218"/>
          </a:xfrm>
          <a:prstGeom prst="rect">
            <a:avLst/>
          </a:prstGeom>
        </p:spPr>
        <p:txBody>
          <a:bodyPr wrap="square">
            <a:spAutoFit/>
          </a:bodyPr>
          <a:lstStyle/>
          <a:p>
            <a:pPr lvl="0">
              <a:defRPr/>
            </a:pPr>
            <a:r>
              <a:rPr lang="ru-RU" sz="3200" b="1" dirty="0">
                <a:latin typeface="Arial" charset="0"/>
              </a:rPr>
              <a:t>Что обычно служило дорожным</a:t>
            </a:r>
          </a:p>
          <a:p>
            <a:pPr lvl="0">
              <a:defRPr/>
            </a:pPr>
            <a:r>
              <a:rPr lang="ru-RU" sz="3200" b="1" dirty="0">
                <a:latin typeface="Arial" charset="0"/>
              </a:rPr>
              <a:t> </a:t>
            </a:r>
            <a:r>
              <a:rPr lang="ru-RU" sz="3200" b="1" dirty="0" smtClean="0">
                <a:latin typeface="Arial" charset="0"/>
              </a:rPr>
              <a:t>указателем </a:t>
            </a:r>
            <a:r>
              <a:rPr lang="ru-RU" sz="3200" b="1" dirty="0">
                <a:latin typeface="Arial" charset="0"/>
              </a:rPr>
              <a:t>для богатыря </a:t>
            </a:r>
          </a:p>
        </p:txBody>
      </p:sp>
      <p:sp>
        <p:nvSpPr>
          <p:cNvPr id="7" name="Прямоугольник 6"/>
          <p:cNvSpPr/>
          <p:nvPr/>
        </p:nvSpPr>
        <p:spPr>
          <a:xfrm>
            <a:off x="1541640" y="3667393"/>
            <a:ext cx="5396862"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5750" indent="-285750" algn="ctr">
              <a:buFont typeface="Wingdings" panose="05000000000000000000" pitchFamily="2" charset="2"/>
              <a:buChar char="q"/>
              <a:defRPr/>
            </a:pPr>
            <a:r>
              <a:rPr lang="ru-RU" sz="3600" b="1" dirty="0" smtClean="0">
                <a:ln w="11430"/>
                <a:solidFill>
                  <a:schemeClr val="accent3">
                    <a:lumMod val="50000"/>
                  </a:schemeClr>
                </a:solidFill>
                <a:latin typeface="Arial" charset="0"/>
              </a:rPr>
              <a:t> Камень </a:t>
            </a:r>
            <a:r>
              <a:rPr lang="ru-RU" sz="3600" b="1" dirty="0">
                <a:ln w="11430"/>
                <a:solidFill>
                  <a:schemeClr val="accent3">
                    <a:lumMod val="50000"/>
                  </a:schemeClr>
                </a:solidFill>
                <a:latin typeface="Arial" charset="0"/>
              </a:rPr>
              <a:t>с надписью.</a:t>
            </a:r>
            <a:endParaRPr lang="en-US" sz="3600" b="1" dirty="0">
              <a:ln w="11430"/>
              <a:solidFill>
                <a:schemeClr val="accent3">
                  <a:lumMod val="50000"/>
                </a:schemeClr>
              </a:solidFill>
              <a:latin typeface="Arial" charset="0"/>
            </a:endParaRPr>
          </a:p>
        </p:txBody>
      </p:sp>
      <p:pic>
        <p:nvPicPr>
          <p:cNvPr id="5" name="Picture 6" descr="http://mastergif.8m.com/animat/arr9.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7276515" y="3117344"/>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pic>
        <p:nvPicPr>
          <p:cNvPr id="9" name="Picture 15" descr="http://3.bp.blogspot.com/-0iWMa-wxvgs/VHd3HyIklJI/AAAAAAAADH8/eUi84nVY5cc/s1600/back_and_forth_questions_8159.gif"/>
          <p:cNvPicPr>
            <a:picLocks noChangeAspect="1" noChangeArrowheads="1" noCrop="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874382" y="332656"/>
            <a:ext cx="1656184" cy="207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831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mastergif.8m.com/animat/arr9.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1243498"/>
            <a:ext cx="7128792" cy="954107"/>
          </a:xfrm>
          <a:prstGeom prst="rect">
            <a:avLst/>
          </a:prstGeom>
        </p:spPr>
        <p:txBody>
          <a:bodyPr wrap="square">
            <a:spAutoFit/>
          </a:bodyPr>
          <a:lstStyle/>
          <a:p>
            <a:r>
              <a:rPr lang="ru-RU" sz="2800" b="1" dirty="0"/>
              <a:t>Сколько лет сиднем просидел на печи </a:t>
            </a:r>
            <a:endParaRPr lang="ru-RU" sz="2800" b="1" dirty="0" smtClean="0"/>
          </a:p>
          <a:p>
            <a:r>
              <a:rPr lang="ru-RU" sz="2800" b="1" dirty="0" smtClean="0"/>
              <a:t>Илья </a:t>
            </a:r>
            <a:r>
              <a:rPr lang="ru-RU" sz="2800" b="1" dirty="0"/>
              <a:t>Муромец</a:t>
            </a:r>
          </a:p>
        </p:txBody>
      </p:sp>
      <p:sp>
        <p:nvSpPr>
          <p:cNvPr id="5" name="TextBox 4"/>
          <p:cNvSpPr txBox="1"/>
          <p:nvPr/>
        </p:nvSpPr>
        <p:spPr>
          <a:xfrm>
            <a:off x="3131840" y="3678441"/>
            <a:ext cx="3073983" cy="92333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685800" indent="-685800">
              <a:buFont typeface="Wingdings" panose="05000000000000000000" pitchFamily="2" charset="2"/>
              <a:buChar char="q"/>
            </a:pPr>
            <a:r>
              <a:rPr lang="ru-RU" sz="5400" b="1" dirty="0" smtClean="0">
                <a:ln w="11430"/>
                <a:solidFill>
                  <a:schemeClr val="accent3">
                    <a:lumMod val="50000"/>
                  </a:schemeClr>
                </a:solidFill>
                <a:effectLst>
                  <a:outerShdw blurRad="50800" dist="39000" dir="5460000" algn="tl">
                    <a:srgbClr val="000000">
                      <a:alpha val="38000"/>
                    </a:srgbClr>
                  </a:outerShdw>
                </a:effectLst>
              </a:rPr>
              <a:t>33 года</a:t>
            </a:r>
            <a:endParaRPr lang="ru-RU" sz="5400" b="1" dirty="0">
              <a:ln w="11430"/>
              <a:solidFill>
                <a:schemeClr val="accent3">
                  <a:lumMod val="50000"/>
                </a:schemeClr>
              </a:solidFill>
              <a:effectLst>
                <a:outerShdw blurRad="50800" dist="39000" dir="5460000" algn="tl">
                  <a:srgbClr val="000000">
                    <a:alpha val="38000"/>
                  </a:srgbClr>
                </a:outerShdw>
              </a:effectLst>
            </a:endParaRPr>
          </a:p>
        </p:txBody>
      </p:sp>
      <p:sp>
        <p:nvSpPr>
          <p:cNvPr id="6" name="Скругленный прямоугольник 5"/>
          <p:cNvSpPr/>
          <p:nvPr/>
        </p:nvSpPr>
        <p:spPr>
          <a:xfrm>
            <a:off x="7276515" y="3117344"/>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pic>
        <p:nvPicPr>
          <p:cNvPr id="7" name="Picture 15" descr="http://3.bp.blogspot.com/-0iWMa-wxvgs/VHd3HyIklJI/AAAAAAAADH8/eUi84nVY5cc/s1600/back_and_forth_questions_8159.gif"/>
          <p:cNvPicPr>
            <a:picLocks noChangeAspect="1" noChangeArrowheads="1" noCrop="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242559" y="685436"/>
            <a:ext cx="1656184" cy="207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810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6672" y="2425750"/>
            <a:ext cx="8640960" cy="1323439"/>
          </a:xfrm>
          <a:prstGeom prst="rect">
            <a:avLst/>
          </a:prstGeom>
        </p:spPr>
        <p:txBody>
          <a:bodyPr wrap="square">
            <a:spAutoFit/>
          </a:bodyPr>
          <a:lstStyle/>
          <a:p>
            <a:pPr algn="ctr"/>
            <a:r>
              <a:rPr lang="ru-RU" sz="4000" b="1" dirty="0"/>
              <a:t>Плох тот солдат, который не </a:t>
            </a:r>
            <a:r>
              <a:rPr lang="ru-RU" sz="4000" b="1" dirty="0" smtClean="0"/>
              <a:t>мечтает</a:t>
            </a:r>
          </a:p>
          <a:p>
            <a:r>
              <a:rPr lang="ru-RU" sz="4000" b="1" dirty="0"/>
              <a:t>с</a:t>
            </a:r>
            <a:r>
              <a:rPr lang="ru-RU" sz="4000" b="1" dirty="0" smtClean="0"/>
              <a:t>тать </a:t>
            </a:r>
            <a:endParaRPr lang="ru-RU" sz="4000" b="1" dirty="0"/>
          </a:p>
        </p:txBody>
      </p:sp>
      <p:sp>
        <p:nvSpPr>
          <p:cNvPr id="6" name="Прямоугольник 5"/>
          <p:cNvSpPr/>
          <p:nvPr/>
        </p:nvSpPr>
        <p:spPr>
          <a:xfrm>
            <a:off x="1043608" y="3041303"/>
            <a:ext cx="3384376"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smtClean="0">
                <a:ln w="11430"/>
                <a:solidFill>
                  <a:schemeClr val="accent3">
                    <a:lumMod val="50000"/>
                  </a:schemeClr>
                </a:solidFill>
                <a:effectLst>
                  <a:outerShdw blurRad="50800" dist="39000" dir="5460000" algn="tl">
                    <a:srgbClr val="000000">
                      <a:alpha val="38000"/>
                    </a:srgbClr>
                  </a:outerShdw>
                </a:effectLst>
              </a:rPr>
              <a:t>генералом</a:t>
            </a:r>
            <a:r>
              <a:rPr lang="ru-RU" sz="4000" b="1" dirty="0" smtClean="0">
                <a:ln w="11430"/>
                <a:effectLst>
                  <a:outerShdw blurRad="50800" dist="39000" dir="5460000" algn="tl">
                    <a:srgbClr val="000000">
                      <a:alpha val="38000"/>
                    </a:srgbClr>
                  </a:outerShdw>
                </a:effectLst>
              </a:rPr>
              <a:t>.</a:t>
            </a:r>
            <a:r>
              <a:rPr lang="ru-RU" sz="4000" b="1" dirty="0" smtClean="0">
                <a:ln w="11430"/>
                <a:solidFill>
                  <a:schemeClr val="accent3">
                    <a:lumMod val="50000"/>
                  </a:schemeClr>
                </a:solidFill>
                <a:effectLst>
                  <a:outerShdw blurRad="50800" dist="39000" dir="5460000" algn="tl">
                    <a:srgbClr val="000000">
                      <a:alpha val="38000"/>
                    </a:srgbClr>
                  </a:outerShdw>
                </a:effectLst>
              </a:rPr>
              <a:t> </a:t>
            </a:r>
            <a:endParaRPr lang="ru-RU" b="1" dirty="0">
              <a:ln w="11430"/>
              <a:solidFill>
                <a:schemeClr val="accent3">
                  <a:lumMod val="50000"/>
                </a:schemeClr>
              </a:solidFill>
              <a:effectLst>
                <a:outerShdw blurRad="50800" dist="39000" dir="5460000" algn="tl">
                  <a:srgbClr val="000000">
                    <a:alpha val="38000"/>
                  </a:srgbClr>
                </a:outerShdw>
              </a:effectLst>
            </a:endParaRPr>
          </a:p>
        </p:txBody>
      </p:sp>
      <p:pic>
        <p:nvPicPr>
          <p:cNvPr id="8" name="Picture 6" descr="http://mastergif.8m.com/animat/arr9.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7276514" y="3769757"/>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3" name="Прямоугольник 2"/>
          <p:cNvSpPr/>
          <p:nvPr/>
        </p:nvSpPr>
        <p:spPr>
          <a:xfrm>
            <a:off x="1636322" y="3041303"/>
            <a:ext cx="550151" cy="707886"/>
          </a:xfrm>
          <a:prstGeom prst="rect">
            <a:avLst/>
          </a:prstGeom>
        </p:spPr>
        <p:txBody>
          <a:bodyPr wrap="none">
            <a:spAutoFit/>
          </a:bodyPr>
          <a:lstStyle/>
          <a:p>
            <a:r>
              <a:rPr lang="ru-RU" sz="4000" b="1" dirty="0">
                <a:solidFill>
                  <a:prstClr val="black"/>
                </a:solidFill>
              </a:rPr>
              <a:t>…</a:t>
            </a:r>
            <a:endParaRPr lang="ru-RU" dirty="0"/>
          </a:p>
        </p:txBody>
      </p:sp>
    </p:spTree>
    <p:extLst>
      <p:ext uri="{BB962C8B-B14F-4D97-AF65-F5344CB8AC3E}">
        <p14:creationId xmlns:p14="http://schemas.microsoft.com/office/powerpoint/2010/main" val="2862763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nextCondLst>
                <p:cond evt="onClick" delay="0">
                  <p:tgtEl>
                    <p:spTgt spid="9"/>
                  </p:tgtEl>
                </p:cond>
              </p:nextCondLst>
            </p:seq>
          </p:childTnLst>
        </p:cTn>
      </p:par>
    </p:tnLst>
    <p:bldLst>
      <p:bldP spid="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2211829"/>
            <a:ext cx="8640960" cy="2585323"/>
          </a:xfrm>
          <a:prstGeom prst="rect">
            <a:avLst/>
          </a:prstGeom>
        </p:spPr>
        <p:txBody>
          <a:bodyPr wrap="square">
            <a:spAutoFit/>
          </a:bodyPr>
          <a:lstStyle/>
          <a:p>
            <a:r>
              <a:rPr lang="ru-RU" sz="5400" b="1" dirty="0"/>
              <a:t>Один в поле – не </a:t>
            </a:r>
            <a:r>
              <a:rPr lang="ru-RU" sz="5400" b="1" dirty="0" smtClean="0"/>
              <a:t> </a:t>
            </a:r>
            <a:endParaRPr lang="ru-RU" sz="5400" dirty="0"/>
          </a:p>
          <a:p>
            <a:r>
              <a:rPr lang="ru-RU" sz="5400" b="1" dirty="0">
                <a:solidFill>
                  <a:srgbClr val="C00000"/>
                </a:solidFill>
              </a:rPr>
              <a:t/>
            </a:r>
            <a:br>
              <a:rPr lang="ru-RU" sz="5400" b="1" dirty="0">
                <a:solidFill>
                  <a:srgbClr val="C00000"/>
                </a:solidFill>
              </a:rPr>
            </a:br>
            <a:endParaRPr lang="ru-RU" sz="5400" b="1" dirty="0">
              <a:solidFill>
                <a:srgbClr val="C00000"/>
              </a:solidFill>
            </a:endParaRPr>
          </a:p>
        </p:txBody>
      </p:sp>
      <p:sp>
        <p:nvSpPr>
          <p:cNvPr id="6" name="Прямоугольник 5"/>
          <p:cNvSpPr/>
          <p:nvPr/>
        </p:nvSpPr>
        <p:spPr>
          <a:xfrm>
            <a:off x="5684220" y="2182679"/>
            <a:ext cx="676788" cy="923330"/>
          </a:xfrm>
          <a:prstGeom prst="rect">
            <a:avLst/>
          </a:prstGeom>
        </p:spPr>
        <p:txBody>
          <a:bodyPr wrap="none">
            <a:spAutoFit/>
          </a:bodyPr>
          <a:lstStyle/>
          <a:p>
            <a:r>
              <a:rPr lang="ru-RU" sz="5400" b="1" dirty="0">
                <a:solidFill>
                  <a:prstClr val="black"/>
                </a:solidFill>
              </a:rPr>
              <a:t>…</a:t>
            </a:r>
            <a:endParaRPr lang="ru-RU" dirty="0"/>
          </a:p>
        </p:txBody>
      </p:sp>
      <p:sp>
        <p:nvSpPr>
          <p:cNvPr id="8" name="Прямоугольник 7"/>
          <p:cNvSpPr/>
          <p:nvPr/>
        </p:nvSpPr>
        <p:spPr>
          <a:xfrm>
            <a:off x="5707263" y="2211829"/>
            <a:ext cx="1846980" cy="92333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a:ln w="11430"/>
                <a:solidFill>
                  <a:schemeClr val="accent3">
                    <a:lumMod val="50000"/>
                  </a:schemeClr>
                </a:solidFill>
                <a:effectLst>
                  <a:outerShdw blurRad="50800" dist="39000" dir="5460000" algn="tl">
                    <a:srgbClr val="000000">
                      <a:alpha val="38000"/>
                    </a:srgbClr>
                  </a:outerShdw>
                </a:effectLst>
              </a:rPr>
              <a:t>воин</a:t>
            </a:r>
            <a:r>
              <a:rPr lang="ru-RU" sz="5400" b="1" dirty="0">
                <a:ln w="11430"/>
                <a:effectLst>
                  <a:outerShdw blurRad="50800" dist="39000" dir="5460000" algn="tl">
                    <a:srgbClr val="000000">
                      <a:alpha val="38000"/>
                    </a:srgbClr>
                  </a:outerShdw>
                </a:effectLst>
              </a:rPr>
              <a:t>.</a:t>
            </a:r>
            <a:endParaRPr lang="ru-RU" b="1" dirty="0">
              <a:ln w="11430"/>
              <a:effectLst>
                <a:outerShdw blurRad="50800" dist="39000" dir="5460000" algn="tl">
                  <a:srgbClr val="000000">
                    <a:alpha val="38000"/>
                  </a:srgbClr>
                </a:outerShdw>
              </a:effectLst>
            </a:endParaRPr>
          </a:p>
        </p:txBody>
      </p:sp>
      <p:pic>
        <p:nvPicPr>
          <p:cNvPr id="9" name="Picture 6" descr="http://mastergif.8m.com/animat/arr9.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7" name="Скругленный прямоугольник 6"/>
          <p:cNvSpPr/>
          <p:nvPr/>
        </p:nvSpPr>
        <p:spPr>
          <a:xfrm>
            <a:off x="7416384" y="3645024"/>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Tree>
    <p:extLst>
      <p:ext uri="{BB962C8B-B14F-4D97-AF65-F5344CB8AC3E}">
        <p14:creationId xmlns:p14="http://schemas.microsoft.com/office/powerpoint/2010/main" val="1082969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
                                        <p:tgtEl>
                                          <p:spTgt spid="6"/>
                                        </p:tgtEl>
                                      </p:cBhvr>
                                    </p:animEffect>
                                    <p:set>
                                      <p:cBhvr>
                                        <p:cTn id="7" dur="1" fill="hold">
                                          <p:stCondLst>
                                            <p:cond delay="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nextCondLst>
                <p:cond evt="onClick" delay="0">
                  <p:tgtEl>
                    <p:spTgt spid="7"/>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708920"/>
            <a:ext cx="8640960" cy="584775"/>
          </a:xfrm>
          <a:prstGeom prst="rect">
            <a:avLst/>
          </a:prstGeom>
        </p:spPr>
        <p:txBody>
          <a:bodyPr wrap="square">
            <a:spAutoFit/>
          </a:bodyPr>
          <a:lstStyle/>
          <a:p>
            <a:r>
              <a:rPr lang="ru-RU" sz="3200" b="1" dirty="0"/>
              <a:t>Русскую заповедь знай – в </a:t>
            </a:r>
            <a:r>
              <a:rPr lang="ru-RU" sz="3200" b="1" dirty="0" smtClean="0"/>
              <a:t>бою  </a:t>
            </a:r>
            <a:endParaRPr lang="ru-RU" sz="3200" b="1" dirty="0"/>
          </a:p>
        </p:txBody>
      </p:sp>
      <p:sp>
        <p:nvSpPr>
          <p:cNvPr id="6" name="Прямоугольник 5"/>
          <p:cNvSpPr/>
          <p:nvPr/>
        </p:nvSpPr>
        <p:spPr>
          <a:xfrm>
            <a:off x="5880311" y="2708920"/>
            <a:ext cx="2286000" cy="1077218"/>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ru-RU" sz="3200" b="1" dirty="0">
                <a:ln w="11430"/>
                <a:solidFill>
                  <a:schemeClr val="accent3">
                    <a:lumMod val="50000"/>
                  </a:schemeClr>
                </a:solidFill>
                <a:effectLst>
                  <a:outerShdw blurRad="50800" dist="39000" dir="5460000" algn="tl">
                    <a:srgbClr val="000000">
                      <a:alpha val="38000"/>
                    </a:srgbClr>
                  </a:outerShdw>
                </a:effectLst>
              </a:rPr>
              <a:t>не зевай</a:t>
            </a:r>
            <a:r>
              <a:rPr lang="ru-RU" sz="3200" b="1" dirty="0">
                <a:ln w="11430"/>
                <a:effectLst>
                  <a:outerShdw blurRad="50800" dist="39000" dir="5460000" algn="tl">
                    <a:srgbClr val="000000">
                      <a:alpha val="38000"/>
                    </a:srgbClr>
                  </a:outerShdw>
                </a:effectLst>
              </a:rPr>
              <a:t>.</a:t>
            </a:r>
            <a:br>
              <a:rPr lang="ru-RU" sz="3200" b="1" dirty="0">
                <a:ln w="11430"/>
                <a:effectLst>
                  <a:outerShdw blurRad="50800" dist="39000" dir="5460000" algn="tl">
                    <a:srgbClr val="000000">
                      <a:alpha val="38000"/>
                    </a:srgbClr>
                  </a:outerShdw>
                </a:effectLst>
              </a:rPr>
            </a:br>
            <a:endParaRPr lang="ru-RU" sz="3200" b="1" dirty="0">
              <a:ln w="11430"/>
              <a:effectLst>
                <a:outerShdw blurRad="50800" dist="39000" dir="5460000" algn="tl">
                  <a:srgbClr val="000000">
                    <a:alpha val="38000"/>
                  </a:srgbClr>
                </a:outerShdw>
              </a:effectLst>
            </a:endParaRPr>
          </a:p>
        </p:txBody>
      </p:sp>
      <p:sp>
        <p:nvSpPr>
          <p:cNvPr id="7" name="Прямоугольник 6"/>
          <p:cNvSpPr/>
          <p:nvPr/>
        </p:nvSpPr>
        <p:spPr>
          <a:xfrm>
            <a:off x="5940152" y="2612907"/>
            <a:ext cx="476412" cy="584775"/>
          </a:xfrm>
          <a:prstGeom prst="rect">
            <a:avLst/>
          </a:prstGeom>
        </p:spPr>
        <p:txBody>
          <a:bodyPr wrap="none">
            <a:spAutoFit/>
          </a:bodyPr>
          <a:lstStyle/>
          <a:p>
            <a:r>
              <a:rPr lang="ru-RU" sz="3200" b="1" dirty="0">
                <a:solidFill>
                  <a:prstClr val="black"/>
                </a:solidFill>
              </a:rPr>
              <a:t>…</a:t>
            </a:r>
            <a:endParaRPr lang="ru-RU" dirty="0"/>
          </a:p>
        </p:txBody>
      </p:sp>
      <p:pic>
        <p:nvPicPr>
          <p:cNvPr id="8" name="Picture 6" descr="http://mastergif.8m.com/animat/arr9.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7298179" y="3498106"/>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Tree>
    <p:extLst>
      <p:ext uri="{BB962C8B-B14F-4D97-AF65-F5344CB8AC3E}">
        <p14:creationId xmlns:p14="http://schemas.microsoft.com/office/powerpoint/2010/main" val="3560335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3105835"/>
            <a:ext cx="8712968" cy="769441"/>
          </a:xfrm>
          <a:prstGeom prst="rect">
            <a:avLst/>
          </a:prstGeom>
        </p:spPr>
        <p:txBody>
          <a:bodyPr wrap="square">
            <a:spAutoFit/>
          </a:bodyPr>
          <a:lstStyle/>
          <a:p>
            <a:r>
              <a:rPr lang="ru-RU" sz="4400" b="1" dirty="0"/>
              <a:t>Храбрость – сестра </a:t>
            </a:r>
            <a:endParaRPr lang="ru-RU" sz="4400" b="1" dirty="0">
              <a:solidFill>
                <a:srgbClr val="C00000"/>
              </a:solidFill>
            </a:endParaRPr>
          </a:p>
        </p:txBody>
      </p:sp>
      <p:sp>
        <p:nvSpPr>
          <p:cNvPr id="6" name="Прямоугольник 5"/>
          <p:cNvSpPr/>
          <p:nvPr/>
        </p:nvSpPr>
        <p:spPr>
          <a:xfrm>
            <a:off x="5148064" y="3071952"/>
            <a:ext cx="713657" cy="769441"/>
          </a:xfrm>
          <a:prstGeom prst="rect">
            <a:avLst/>
          </a:prstGeom>
        </p:spPr>
        <p:txBody>
          <a:bodyPr wrap="none">
            <a:spAutoFit/>
          </a:bodyPr>
          <a:lstStyle/>
          <a:p>
            <a:r>
              <a:rPr lang="ru-RU" sz="4400" b="1" dirty="0">
                <a:solidFill>
                  <a:prstClr val="black"/>
                </a:solidFill>
              </a:rPr>
              <a:t>… </a:t>
            </a:r>
            <a:endParaRPr lang="ru-RU" dirty="0"/>
          </a:p>
        </p:txBody>
      </p:sp>
      <p:sp>
        <p:nvSpPr>
          <p:cNvPr id="7" name="Прямоугольник 6"/>
          <p:cNvSpPr/>
          <p:nvPr/>
        </p:nvSpPr>
        <p:spPr>
          <a:xfrm>
            <a:off x="5085184" y="3083347"/>
            <a:ext cx="2286000" cy="104644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400" b="1" dirty="0">
                <a:ln w="11430"/>
                <a:solidFill>
                  <a:schemeClr val="accent3">
                    <a:lumMod val="50000"/>
                  </a:schemeClr>
                </a:solidFill>
                <a:effectLst>
                  <a:outerShdw blurRad="50800" dist="39000" dir="5460000" algn="tl">
                    <a:srgbClr val="000000">
                      <a:alpha val="38000"/>
                    </a:srgbClr>
                  </a:outerShdw>
                </a:effectLst>
              </a:rPr>
              <a:t>победы</a:t>
            </a:r>
            <a:r>
              <a:rPr lang="ru-RU" sz="4400" b="1" dirty="0">
                <a:ln w="11430"/>
                <a:effectLst>
                  <a:outerShdw blurRad="50800" dist="39000" dir="5460000" algn="tl">
                    <a:srgbClr val="000000">
                      <a:alpha val="38000"/>
                    </a:srgbClr>
                  </a:outerShdw>
                </a:effectLst>
              </a:rPr>
              <a:t>.</a:t>
            </a: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6" descr="http://mastergif.8m.com/animat/arr9.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7371184" y="3917672"/>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Tree>
    <p:extLst>
      <p:ext uri="{BB962C8B-B14F-4D97-AF65-F5344CB8AC3E}">
        <p14:creationId xmlns:p14="http://schemas.microsoft.com/office/powerpoint/2010/main" val="4153396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nextCondLst>
                <p:cond evt="onClick" delay="0">
                  <p:tgtEl>
                    <p:spTgt spid="9"/>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105835"/>
            <a:ext cx="8568952" cy="707886"/>
          </a:xfrm>
          <a:prstGeom prst="rect">
            <a:avLst/>
          </a:prstGeom>
        </p:spPr>
        <p:txBody>
          <a:bodyPr wrap="square">
            <a:spAutoFit/>
          </a:bodyPr>
          <a:lstStyle/>
          <a:p>
            <a:r>
              <a:rPr lang="ru-RU" sz="4000" b="1" dirty="0"/>
              <a:t>Пропал, как швед под </a:t>
            </a:r>
            <a:endParaRPr lang="ru-RU" sz="4000" b="1" dirty="0">
              <a:solidFill>
                <a:srgbClr val="C00000"/>
              </a:solidFill>
            </a:endParaRPr>
          </a:p>
        </p:txBody>
      </p:sp>
      <p:sp>
        <p:nvSpPr>
          <p:cNvPr id="5" name="Прямоугольник 4"/>
          <p:cNvSpPr/>
          <p:nvPr/>
        </p:nvSpPr>
        <p:spPr>
          <a:xfrm>
            <a:off x="5272087" y="3105835"/>
            <a:ext cx="665567" cy="707886"/>
          </a:xfrm>
          <a:prstGeom prst="rect">
            <a:avLst/>
          </a:prstGeom>
        </p:spPr>
        <p:txBody>
          <a:bodyPr wrap="none">
            <a:spAutoFit/>
          </a:bodyPr>
          <a:lstStyle/>
          <a:p>
            <a:r>
              <a:rPr lang="ru-RU" sz="4000" b="1" dirty="0">
                <a:solidFill>
                  <a:prstClr val="black"/>
                </a:solidFill>
              </a:rPr>
              <a:t>… </a:t>
            </a:r>
            <a:endParaRPr lang="ru-RU" dirty="0"/>
          </a:p>
        </p:txBody>
      </p:sp>
      <p:sp>
        <p:nvSpPr>
          <p:cNvPr id="6" name="Прямоугольник 5"/>
          <p:cNvSpPr/>
          <p:nvPr/>
        </p:nvSpPr>
        <p:spPr>
          <a:xfrm>
            <a:off x="5281215" y="3105835"/>
            <a:ext cx="2723879" cy="98488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a:ln w="11430"/>
                <a:solidFill>
                  <a:schemeClr val="accent3">
                    <a:lumMod val="50000"/>
                  </a:schemeClr>
                </a:solidFill>
                <a:effectLst>
                  <a:outerShdw blurRad="50800" dist="39000" dir="5460000" algn="tl">
                    <a:srgbClr val="000000">
                      <a:alpha val="38000"/>
                    </a:srgbClr>
                  </a:outerShdw>
                </a:effectLst>
              </a:rPr>
              <a:t>Полтавой</a:t>
            </a:r>
            <a:r>
              <a:rPr lang="ru-RU" sz="4000" b="1" dirty="0">
                <a:ln w="11430"/>
                <a:effectLst>
                  <a:outerShdw blurRad="50800" dist="39000" dir="5460000" algn="tl">
                    <a:srgbClr val="000000">
                      <a:alpha val="38000"/>
                    </a:srgbClr>
                  </a:outerShdw>
                </a:effectLst>
              </a:rPr>
              <a:t>.</a:t>
            </a:r>
            <a:br>
              <a:rPr lang="ru-RU" sz="4000" b="1" dirty="0">
                <a:ln w="11430"/>
                <a:effectLst>
                  <a:outerShdw blurRad="50800" dist="39000" dir="5460000" algn="tl">
                    <a:srgbClr val="000000">
                      <a:alpha val="38000"/>
                    </a:srgbClr>
                  </a:outerShdw>
                </a:effectLst>
              </a:rPr>
            </a:br>
            <a:endParaRPr lang="ru-RU" b="1" dirty="0">
              <a:ln w="11430"/>
              <a:effectLst>
                <a:outerShdw blurRad="50800" dist="39000" dir="5460000" algn="tl">
                  <a:srgbClr val="000000">
                    <a:alpha val="38000"/>
                  </a:srgbClr>
                </a:outerShdw>
              </a:effectLst>
            </a:endParaRPr>
          </a:p>
        </p:txBody>
      </p:sp>
      <p:pic>
        <p:nvPicPr>
          <p:cNvPr id="7" name="Picture 6" descr="http://mastergif.8m.com/animat/arr9.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7378068" y="4221088"/>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Tree>
    <p:extLst>
      <p:ext uri="{BB962C8B-B14F-4D97-AF65-F5344CB8AC3E}">
        <p14:creationId xmlns:p14="http://schemas.microsoft.com/office/powerpoint/2010/main" val="167393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nextCondLst>
                <p:cond evt="onClick" delay="0">
                  <p:tgtEl>
                    <p:spTgt spid="9"/>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161" y="4170859"/>
            <a:ext cx="864096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ctr">
              <a:buNone/>
            </a:pPr>
            <a:r>
              <a:rPr lang="ru-RU" sz="5400" b="1" dirty="0" smtClean="0">
                <a:ln w="11430"/>
                <a:solidFill>
                  <a:schemeClr val="accent3">
                    <a:lumMod val="50000"/>
                  </a:schemeClr>
                </a:solidFill>
                <a:effectLst>
                  <a:outerShdw blurRad="50800" dist="39000" dir="5460000" algn="tl">
                    <a:srgbClr val="000000">
                      <a:alpha val="38000"/>
                    </a:srgbClr>
                  </a:outerShdw>
                </a:effectLst>
              </a:rPr>
              <a:t>Александр Суворов</a:t>
            </a:r>
            <a:endParaRPr lang="ru-RU" sz="5400" b="1" dirty="0">
              <a:ln w="11430"/>
              <a:solidFill>
                <a:schemeClr val="accent3">
                  <a:lumMod val="50000"/>
                </a:schemeClr>
              </a:solidFill>
              <a:effectLst>
                <a:outerShdw blurRad="50800" dist="39000" dir="5460000" algn="tl">
                  <a:srgbClr val="000000">
                    <a:alpha val="38000"/>
                  </a:srgbClr>
                </a:outerShdw>
              </a:effectLst>
            </a:endParaRPr>
          </a:p>
        </p:txBody>
      </p:sp>
      <p:pic>
        <p:nvPicPr>
          <p:cNvPr id="6"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372200" y="809926"/>
            <a:ext cx="1656184" cy="2070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mastergif.8m.com/animat/arr9.gif">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01256" y="1700808"/>
            <a:ext cx="6602992" cy="1077218"/>
          </a:xfrm>
          <a:prstGeom prst="rect">
            <a:avLst/>
          </a:prstGeom>
        </p:spPr>
        <p:txBody>
          <a:bodyPr wrap="square">
            <a:spAutoFit/>
          </a:bodyPr>
          <a:lstStyle/>
          <a:p>
            <a:r>
              <a:rPr lang="ru-RU" sz="3200" b="1" dirty="0"/>
              <a:t>Кто автор высказывания "Сам погибай, а товарища выручай</a:t>
            </a:r>
            <a:r>
              <a:rPr lang="ru-RU" sz="3200" b="1" dirty="0" smtClean="0"/>
              <a:t>"</a:t>
            </a:r>
            <a:endParaRPr lang="ru-RU" sz="3200" b="1" dirty="0"/>
          </a:p>
        </p:txBody>
      </p:sp>
      <p:sp>
        <p:nvSpPr>
          <p:cNvPr id="9" name="Скругленный прямоугольник 8"/>
          <p:cNvSpPr/>
          <p:nvPr/>
        </p:nvSpPr>
        <p:spPr>
          <a:xfrm>
            <a:off x="7401358" y="3429000"/>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Tree>
    <p:extLst>
      <p:ext uri="{BB962C8B-B14F-4D97-AF65-F5344CB8AC3E}">
        <p14:creationId xmlns:p14="http://schemas.microsoft.com/office/powerpoint/2010/main" val="3576451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8219256" cy="5577483"/>
          </a:xfrm>
        </p:spPr>
        <p:txBody>
          <a:bodyPr>
            <a:normAutofit fontScale="77500" lnSpcReduction="20000"/>
          </a:bodyPr>
          <a:lstStyle/>
          <a:p>
            <a:pPr marL="0" indent="0" algn="just">
              <a:buNone/>
            </a:pPr>
            <a:r>
              <a:rPr lang="ru-RU" sz="3100" b="1" dirty="0"/>
              <a:t>В годы Великой Отечественной войны этот праздник отмечался по-особому. 23 февраля 1943 года Красная Армия разгромила противника под Сталинградом, повернув вспять почти 20-месячное немецкое наступление. Ровно через год, 23 февраля 1944 года, армия нашей страны отметила свой праздник, форсировав Днепр. 23 февраля 1945 года Красная Армия отметила уже на территории Европы. Наша страна была освобождена от фашистских </a:t>
            </a:r>
            <a:r>
              <a:rPr lang="ru-RU" sz="3100" b="1" dirty="0" smtClean="0"/>
              <a:t>захватчиков.</a:t>
            </a:r>
            <a:r>
              <a:rPr lang="ru-RU" sz="3100" b="1" dirty="0"/>
              <a:t> </a:t>
            </a:r>
            <a:endParaRPr lang="ru-RU" sz="3100" b="1" dirty="0" smtClean="0"/>
          </a:p>
          <a:p>
            <a:pPr marL="0" indent="0" algn="just">
              <a:buNone/>
            </a:pPr>
            <a:r>
              <a:rPr lang="ru-RU" sz="3100" b="1" dirty="0" smtClean="0"/>
              <a:t>Уже </a:t>
            </a:r>
            <a:r>
              <a:rPr lang="ru-RU" sz="3100" b="1" dirty="0"/>
              <a:t>после войны, с 1946 года, праздник переименовали, и 23 февраля стал называться </a:t>
            </a:r>
            <a:r>
              <a:rPr lang="ru-RU" sz="3100" b="1" dirty="0">
                <a:solidFill>
                  <a:srgbClr val="C00000"/>
                </a:solidFill>
              </a:rPr>
              <a:t>День Советской Армии и Военно-Морского флота. </a:t>
            </a:r>
            <a:r>
              <a:rPr lang="ru-RU" sz="3100" b="1" dirty="0"/>
              <a:t> В этот день проводили военные парады, устраивали салюты. Ветеранов армии и флота награждали орденами и </a:t>
            </a:r>
            <a:r>
              <a:rPr lang="ru-RU" sz="3100" b="1" dirty="0" smtClean="0"/>
              <a:t>медалями.</a:t>
            </a:r>
            <a:endParaRPr lang="ru-RU" sz="3100" b="1" dirty="0">
              <a:solidFill>
                <a:srgbClr val="C00000"/>
              </a:solidFill>
            </a:endParaRPr>
          </a:p>
          <a:p>
            <a:pPr marL="0" indent="0" algn="just">
              <a:buNone/>
            </a:pPr>
            <a:r>
              <a:rPr lang="ru-RU" sz="3100" b="1" dirty="0"/>
              <a:t>После того как Советский Союз стал достоянием истории, был отменен и День Советской Армии. С 1993 года этот праздник больше не отмечался.</a:t>
            </a:r>
          </a:p>
          <a:p>
            <a:pPr marL="0" indent="0">
              <a:buNone/>
            </a:pPr>
            <a:endParaRPr lang="ru-RU" dirty="0"/>
          </a:p>
        </p:txBody>
      </p:sp>
    </p:spTree>
    <p:extLst>
      <p:ext uri="{BB962C8B-B14F-4D97-AF65-F5344CB8AC3E}">
        <p14:creationId xmlns:p14="http://schemas.microsoft.com/office/powerpoint/2010/main" val="2253484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372200" y="809926"/>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00200" y="4005064"/>
            <a:ext cx="4572000" cy="92333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solidFill>
                  <a:schemeClr val="accent3">
                    <a:lumMod val="50000"/>
                  </a:schemeClr>
                </a:solidFill>
                <a:effectLst>
                  <a:outerShdw blurRad="50800" dist="39000" dir="5460000" algn="tl">
                    <a:srgbClr val="000000">
                      <a:alpha val="38000"/>
                    </a:srgbClr>
                  </a:outerShdw>
                </a:effectLst>
              </a:rPr>
              <a:t>Кольчуга</a:t>
            </a:r>
            <a:endParaRPr lang="ru-RU" sz="5400" b="1" dirty="0">
              <a:ln w="11430"/>
              <a:solidFill>
                <a:schemeClr val="accent3">
                  <a:lumMod val="50000"/>
                </a:schemeClr>
              </a:solidFill>
              <a:effectLst>
                <a:outerShdw blurRad="50800" dist="39000" dir="5460000" algn="tl">
                  <a:srgbClr val="000000">
                    <a:alpha val="38000"/>
                  </a:srgbClr>
                </a:outerShdw>
              </a:effectLst>
            </a:endParaRPr>
          </a:p>
        </p:txBody>
      </p:sp>
      <p:sp>
        <p:nvSpPr>
          <p:cNvPr id="6" name="TextBox 5"/>
          <p:cNvSpPr txBox="1"/>
          <p:nvPr/>
        </p:nvSpPr>
        <p:spPr>
          <a:xfrm>
            <a:off x="323528" y="1845041"/>
            <a:ext cx="6480720" cy="584775"/>
          </a:xfrm>
          <a:prstGeom prst="rect">
            <a:avLst/>
          </a:prstGeom>
          <a:noFill/>
        </p:spPr>
        <p:txBody>
          <a:bodyPr wrap="square" rtlCol="0">
            <a:spAutoFit/>
          </a:bodyPr>
          <a:lstStyle/>
          <a:p>
            <a:r>
              <a:rPr lang="ru-RU" sz="3200" b="1" dirty="0"/>
              <a:t>Старинная одежда русского воина</a:t>
            </a:r>
          </a:p>
        </p:txBody>
      </p:sp>
      <p:pic>
        <p:nvPicPr>
          <p:cNvPr id="7" name="Picture 6" descr="http://mastergif.8m.com/animat/arr9.gif">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7298179" y="3498106"/>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Tree>
    <p:extLst>
      <p:ext uri="{BB962C8B-B14F-4D97-AF65-F5344CB8AC3E}">
        <p14:creationId xmlns:p14="http://schemas.microsoft.com/office/powerpoint/2010/main" val="1430969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448423" y="1160312"/>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979712" y="3789040"/>
            <a:ext cx="4572000" cy="92333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ctr">
              <a:buNone/>
            </a:pPr>
            <a:r>
              <a:rPr lang="ru-RU" sz="5400" b="1" dirty="0" smtClean="0">
                <a:ln w="11430"/>
                <a:solidFill>
                  <a:schemeClr val="accent3">
                    <a:lumMod val="50000"/>
                  </a:schemeClr>
                </a:solidFill>
              </a:rPr>
              <a:t>Овчарки</a:t>
            </a:r>
            <a:endParaRPr lang="ru-RU" sz="5400" b="1" dirty="0">
              <a:ln w="11430"/>
              <a:solidFill>
                <a:schemeClr val="accent3">
                  <a:lumMod val="50000"/>
                </a:schemeClr>
              </a:solidFill>
            </a:endParaRPr>
          </a:p>
        </p:txBody>
      </p:sp>
      <p:sp>
        <p:nvSpPr>
          <p:cNvPr id="6" name="TextBox 5"/>
          <p:cNvSpPr txBox="1"/>
          <p:nvPr/>
        </p:nvSpPr>
        <p:spPr>
          <a:xfrm>
            <a:off x="269762" y="1437394"/>
            <a:ext cx="6568454" cy="2554545"/>
          </a:xfrm>
          <a:prstGeom prst="rect">
            <a:avLst/>
          </a:prstGeom>
          <a:noFill/>
        </p:spPr>
        <p:txBody>
          <a:bodyPr wrap="square" rtlCol="0">
            <a:spAutoFit/>
          </a:bodyPr>
          <a:lstStyle/>
          <a:p>
            <a:r>
              <a:rPr lang="ru-RU" sz="4000" b="1" dirty="0" smtClean="0"/>
              <a:t>Собаки, </a:t>
            </a:r>
            <a:r>
              <a:rPr lang="ru-RU" sz="4000" b="1" dirty="0"/>
              <a:t>какой породы чаще всего служат на </a:t>
            </a:r>
            <a:r>
              <a:rPr lang="ru-RU" sz="4000" b="1" dirty="0" smtClean="0"/>
              <a:t>границе</a:t>
            </a:r>
            <a:r>
              <a:rPr lang="ru-RU" sz="4000" b="1" dirty="0"/>
              <a:t/>
            </a:r>
            <a:br>
              <a:rPr lang="ru-RU" sz="4000" b="1" dirty="0"/>
            </a:br>
            <a:r>
              <a:rPr lang="ru-RU" sz="4000" dirty="0"/>
              <a:t/>
            </a:r>
            <a:br>
              <a:rPr lang="ru-RU" sz="4000" dirty="0"/>
            </a:br>
            <a:endParaRPr lang="ru-RU" sz="4000" b="1" dirty="0"/>
          </a:p>
        </p:txBody>
      </p:sp>
      <p:pic>
        <p:nvPicPr>
          <p:cNvPr id="7" name="Picture 6" descr="http://mastergif.8m.com/animat/arr9.gif">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7276515" y="3405376"/>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Tree>
    <p:extLst>
      <p:ext uri="{BB962C8B-B14F-4D97-AF65-F5344CB8AC3E}">
        <p14:creationId xmlns:p14="http://schemas.microsoft.com/office/powerpoint/2010/main" val="613099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nextCondLst>
                <p:cond evt="onClick" delay="0">
                  <p:tgtEl>
                    <p:spTgt spid="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858000" y="1081771"/>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73835" y="4149080"/>
            <a:ext cx="8496944"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buNone/>
            </a:pP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514350" indent="-514350">
              <a:buNone/>
            </a:pP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dirty="0">
                <a:ln w="11430"/>
                <a:solidFill>
                  <a:schemeClr val="accent3">
                    <a:lumMod val="50000"/>
                  </a:schemeClr>
                </a:solidFill>
              </a:rPr>
              <a:t>Дмитрий Донской, Александр Невский</a:t>
            </a:r>
          </a:p>
        </p:txBody>
      </p:sp>
      <p:sp>
        <p:nvSpPr>
          <p:cNvPr id="6" name="TextBox 5"/>
          <p:cNvSpPr txBox="1"/>
          <p:nvPr/>
        </p:nvSpPr>
        <p:spPr>
          <a:xfrm>
            <a:off x="116280" y="1751618"/>
            <a:ext cx="7940713" cy="1077218"/>
          </a:xfrm>
          <a:prstGeom prst="rect">
            <a:avLst/>
          </a:prstGeom>
          <a:noFill/>
        </p:spPr>
        <p:txBody>
          <a:bodyPr wrap="square" rtlCol="0">
            <a:spAutoFit/>
          </a:bodyPr>
          <a:lstStyle/>
          <a:p>
            <a:r>
              <a:rPr lang="ru-RU" sz="3200" b="1" dirty="0" smtClean="0"/>
              <a:t>Назови русских князей, прославивших </a:t>
            </a:r>
          </a:p>
          <a:p>
            <a:r>
              <a:rPr lang="ru-RU" sz="3200" b="1" dirty="0" smtClean="0"/>
              <a:t>свою землю в ратных подвигах</a:t>
            </a:r>
            <a:endParaRPr lang="ru-RU" sz="3200" b="1" dirty="0"/>
          </a:p>
        </p:txBody>
      </p:sp>
      <p:pic>
        <p:nvPicPr>
          <p:cNvPr id="7" name="Picture 6" descr="http://mastergif.8m.com/animat/arr9.gif">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7429967" y="3405376"/>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Tree>
    <p:extLst>
      <p:ext uri="{BB962C8B-B14F-4D97-AF65-F5344CB8AC3E}">
        <p14:creationId xmlns:p14="http://schemas.microsoft.com/office/powerpoint/2010/main" val="2041426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8"/>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084168" y="1006346"/>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31640" y="4149080"/>
            <a:ext cx="6408712"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ctr">
              <a:buNone/>
            </a:pPr>
            <a:r>
              <a:rPr lang="ru-RU" sz="5400" b="1" dirty="0" smtClean="0">
                <a:ln w="11430"/>
                <a:solidFill>
                  <a:schemeClr val="accent3">
                    <a:lumMod val="50000"/>
                  </a:schemeClr>
                </a:solidFill>
                <a:effectLst>
                  <a:outerShdw blurRad="50800" dist="39000" dir="5460000" algn="tl">
                    <a:srgbClr val="000000">
                      <a:alpha val="38000"/>
                    </a:srgbClr>
                  </a:outerShdw>
                </a:effectLst>
              </a:rPr>
              <a:t>Максим</a:t>
            </a:r>
            <a:endParaRPr lang="ru-RU" sz="5400" b="1" dirty="0">
              <a:ln w="11430"/>
              <a:solidFill>
                <a:schemeClr val="accent3">
                  <a:lumMod val="50000"/>
                </a:schemeClr>
              </a:solidFill>
              <a:effectLst>
                <a:outerShdw blurRad="50800" dist="39000" dir="5460000" algn="tl">
                  <a:srgbClr val="000000">
                    <a:alpha val="38000"/>
                  </a:srgbClr>
                </a:outerShdw>
              </a:effectLst>
            </a:endParaRPr>
          </a:p>
        </p:txBody>
      </p:sp>
      <p:sp>
        <p:nvSpPr>
          <p:cNvPr id="6" name="TextBox 5"/>
          <p:cNvSpPr txBox="1"/>
          <p:nvPr/>
        </p:nvSpPr>
        <p:spPr>
          <a:xfrm>
            <a:off x="209218" y="1405245"/>
            <a:ext cx="6487018" cy="1323439"/>
          </a:xfrm>
          <a:prstGeom prst="rect">
            <a:avLst/>
          </a:prstGeom>
          <a:noFill/>
        </p:spPr>
        <p:txBody>
          <a:bodyPr wrap="square" rtlCol="0">
            <a:spAutoFit/>
          </a:bodyPr>
          <a:lstStyle/>
          <a:p>
            <a:r>
              <a:rPr lang="ru-RU" sz="3200" dirty="0"/>
              <a:t> </a:t>
            </a:r>
            <a:r>
              <a:rPr lang="ru-RU" sz="4000" b="1" dirty="0"/>
              <a:t>Мужское имя и пулемет в гражданскую </a:t>
            </a:r>
            <a:r>
              <a:rPr lang="ru-RU" sz="4000" b="1" dirty="0" smtClean="0"/>
              <a:t>войну</a:t>
            </a:r>
            <a:endParaRPr lang="ru-RU" sz="4000" b="1" dirty="0"/>
          </a:p>
        </p:txBody>
      </p:sp>
      <p:pic>
        <p:nvPicPr>
          <p:cNvPr id="7" name="Picture 6" descr="http://mastergif.8m.com/animat/arr9.gif">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7276515" y="3405376"/>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Tree>
    <p:extLst>
      <p:ext uri="{BB962C8B-B14F-4D97-AF65-F5344CB8AC3E}">
        <p14:creationId xmlns:p14="http://schemas.microsoft.com/office/powerpoint/2010/main" val="1433193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8"/>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7164288" y="1124744"/>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49384" y="2167176"/>
            <a:ext cx="7254552" cy="584775"/>
          </a:xfrm>
          <a:prstGeom prst="rect">
            <a:avLst/>
          </a:prstGeom>
        </p:spPr>
        <p:txBody>
          <a:bodyPr wrap="square">
            <a:spAutoFit/>
          </a:bodyPr>
          <a:lstStyle/>
          <a:p>
            <a:r>
              <a:rPr lang="ru-RU" sz="3200" b="1" dirty="0"/>
              <a:t>Кто прибил щит на "ворота Царьграда</a:t>
            </a:r>
            <a:r>
              <a:rPr lang="ru-RU" sz="3200" b="1" dirty="0" smtClean="0"/>
              <a:t>" </a:t>
            </a:r>
            <a:endParaRPr lang="ru-RU" sz="3200" b="1" dirty="0"/>
          </a:p>
        </p:txBody>
      </p:sp>
      <p:sp>
        <p:nvSpPr>
          <p:cNvPr id="7" name="Прямоугольник 6"/>
          <p:cNvSpPr/>
          <p:nvPr/>
        </p:nvSpPr>
        <p:spPr>
          <a:xfrm>
            <a:off x="1763688" y="4077072"/>
            <a:ext cx="4896544"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ru-RU" sz="5400" b="1" dirty="0" smtClean="0">
                <a:ln w="11430"/>
                <a:solidFill>
                  <a:schemeClr val="accent3">
                    <a:lumMod val="50000"/>
                  </a:schemeClr>
                </a:solidFill>
              </a:rPr>
              <a:t>Князь Олег</a:t>
            </a:r>
            <a:endParaRPr lang="ru-RU" sz="5400" b="1" dirty="0">
              <a:ln w="11430"/>
              <a:solidFill>
                <a:schemeClr val="accent3">
                  <a:lumMod val="50000"/>
                </a:schemeClr>
              </a:solidFill>
            </a:endParaRPr>
          </a:p>
        </p:txBody>
      </p:sp>
      <p:sp>
        <p:nvSpPr>
          <p:cNvPr id="8" name="Скругленный прямоугольник 7"/>
          <p:cNvSpPr/>
          <p:nvPr/>
        </p:nvSpPr>
        <p:spPr>
          <a:xfrm>
            <a:off x="7403936" y="3693408"/>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pic>
        <p:nvPicPr>
          <p:cNvPr id="9" name="Picture 6" descr="http://mastergif.8m.com/animat/arr9.gif">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861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nextCondLst>
                <p:cond evt="onClick" delay="0">
                  <p:tgtEl>
                    <p:spTgt spid="8"/>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75131"/>
            <a:ext cx="6840760" cy="769441"/>
          </a:xfrm>
          <a:prstGeom prst="rect">
            <a:avLst/>
          </a:prstGeom>
        </p:spPr>
        <p:txBody>
          <a:bodyPr wrap="square">
            <a:spAutoFit/>
          </a:bodyPr>
          <a:lstStyle/>
          <a:p>
            <a:r>
              <a:rPr lang="ru-RU" sz="4400" b="1" dirty="0" smtClean="0"/>
              <a:t>Что </a:t>
            </a:r>
            <a:r>
              <a:rPr lang="ru-RU" sz="4400" b="1" dirty="0"/>
              <a:t>излечит от семи </a:t>
            </a:r>
            <a:r>
              <a:rPr lang="ru-RU" sz="4400" b="1" dirty="0" smtClean="0"/>
              <a:t>недуг</a:t>
            </a:r>
            <a:endParaRPr lang="ru-RU" sz="4400" b="1" dirty="0"/>
          </a:p>
        </p:txBody>
      </p:sp>
      <p:pic>
        <p:nvPicPr>
          <p:cNvPr id="5"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732240" y="836712"/>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347864" y="3973706"/>
            <a:ext cx="2126664"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ru-RU" sz="5400" b="1" dirty="0">
                <a:ln w="11430"/>
                <a:solidFill>
                  <a:schemeClr val="accent3">
                    <a:lumMod val="50000"/>
                  </a:schemeClr>
                </a:solidFill>
              </a:rPr>
              <a:t>Лук</a:t>
            </a:r>
          </a:p>
        </p:txBody>
      </p:sp>
      <p:sp>
        <p:nvSpPr>
          <p:cNvPr id="7" name="Скругленный прямоугольник 6"/>
          <p:cNvSpPr/>
          <p:nvPr/>
        </p:nvSpPr>
        <p:spPr>
          <a:xfrm>
            <a:off x="7276515" y="3397642"/>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pic>
        <p:nvPicPr>
          <p:cNvPr id="8" name="Picture 6" descr="http://mastergif.8m.com/animat/arr9.gif">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4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7"/>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3144" y="690761"/>
            <a:ext cx="6624984" cy="2308324"/>
          </a:xfrm>
          <a:prstGeom prst="rect">
            <a:avLst/>
          </a:prstGeom>
        </p:spPr>
        <p:txBody>
          <a:bodyPr wrap="square">
            <a:spAutoFit/>
          </a:bodyPr>
          <a:lstStyle/>
          <a:p>
            <a:r>
              <a:rPr lang="ru-RU" sz="4800" b="1" dirty="0"/>
              <a:t/>
            </a:r>
            <a:br>
              <a:rPr lang="ru-RU" sz="4800" b="1" dirty="0"/>
            </a:br>
            <a:r>
              <a:rPr lang="ru-RU" sz="4800" b="1" dirty="0"/>
              <a:t/>
            </a:r>
            <a:br>
              <a:rPr lang="ru-RU" sz="4800" b="1" dirty="0"/>
            </a:br>
            <a:endParaRPr lang="ru-RU" sz="4800" b="1" dirty="0"/>
          </a:p>
        </p:txBody>
      </p:sp>
      <p:pic>
        <p:nvPicPr>
          <p:cNvPr id="5"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715432" y="528791"/>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4284385"/>
            <a:ext cx="849694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ru-RU" sz="4800" b="1" dirty="0" smtClean="0">
                <a:ln w="11430"/>
                <a:solidFill>
                  <a:schemeClr val="accent3">
                    <a:lumMod val="50000"/>
                  </a:schemeClr>
                </a:solidFill>
              </a:rPr>
              <a:t>Запасное</a:t>
            </a:r>
            <a:endParaRPr lang="ru-RU" sz="4800" b="1" dirty="0">
              <a:ln w="11430"/>
              <a:solidFill>
                <a:schemeClr val="accent3">
                  <a:lumMod val="50000"/>
                </a:schemeClr>
              </a:solidFill>
            </a:endParaRPr>
          </a:p>
        </p:txBody>
      </p:sp>
      <p:sp>
        <p:nvSpPr>
          <p:cNvPr id="7" name="Скругленный прямоугольник 6"/>
          <p:cNvSpPr/>
          <p:nvPr/>
        </p:nvSpPr>
        <p:spPr>
          <a:xfrm>
            <a:off x="7276515" y="3117344"/>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pic>
        <p:nvPicPr>
          <p:cNvPr id="8" name="Picture 6" descr="http://mastergif.8m.com/animat/arr9.gif">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936982"/>
            <a:ext cx="6596608" cy="1384995"/>
          </a:xfrm>
          <a:prstGeom prst="rect">
            <a:avLst/>
          </a:prstGeom>
        </p:spPr>
        <p:txBody>
          <a:bodyPr wrap="square">
            <a:spAutoFit/>
          </a:bodyPr>
          <a:lstStyle/>
          <a:p>
            <a:r>
              <a:rPr lang="ru-RU" sz="2800" b="1" dirty="0"/>
              <a:t>Какое колесо автомобиля не вращается, когда главнокомандующий подъезжает к штабу</a:t>
            </a:r>
          </a:p>
        </p:txBody>
      </p:sp>
    </p:spTree>
    <p:extLst>
      <p:ext uri="{BB962C8B-B14F-4D97-AF65-F5344CB8AC3E}">
        <p14:creationId xmlns:p14="http://schemas.microsoft.com/office/powerpoint/2010/main" val="2899647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7"/>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3988" y="1994937"/>
            <a:ext cx="6378862" cy="769441"/>
          </a:xfrm>
          <a:prstGeom prst="rect">
            <a:avLst/>
          </a:prstGeom>
        </p:spPr>
        <p:txBody>
          <a:bodyPr wrap="none">
            <a:spAutoFit/>
          </a:bodyPr>
          <a:lstStyle/>
          <a:p>
            <a:r>
              <a:rPr lang="ru-RU" sz="4400" b="1" dirty="0"/>
              <a:t>За чем у солдата </a:t>
            </a:r>
            <a:r>
              <a:rPr lang="ru-RU" sz="4400" b="1" dirty="0" smtClean="0"/>
              <a:t>автомат</a:t>
            </a:r>
            <a:endParaRPr lang="ru-RU" sz="4400" b="1" dirty="0"/>
          </a:p>
        </p:txBody>
      </p:sp>
      <p:sp>
        <p:nvSpPr>
          <p:cNvPr id="5" name="Прямоугольник 4"/>
          <p:cNvSpPr/>
          <p:nvPr/>
        </p:nvSpPr>
        <p:spPr>
          <a:xfrm>
            <a:off x="2555776" y="3834170"/>
            <a:ext cx="3196709" cy="92333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ru-RU" sz="5400" b="1" dirty="0">
                <a:ln w="11430"/>
                <a:solidFill>
                  <a:schemeClr val="accent3">
                    <a:lumMod val="50000"/>
                  </a:schemeClr>
                </a:solidFill>
                <a:effectLst>
                  <a:outerShdw blurRad="50800" dist="39000" dir="5460000" algn="tl">
                    <a:srgbClr val="000000">
                      <a:alpha val="38000"/>
                    </a:srgbClr>
                  </a:outerShdw>
                </a:effectLst>
              </a:rPr>
              <a:t>З</a:t>
            </a:r>
            <a:r>
              <a:rPr lang="ru-RU" sz="5400" b="1" dirty="0" smtClean="0">
                <a:ln w="11430"/>
                <a:solidFill>
                  <a:schemeClr val="accent3">
                    <a:lumMod val="50000"/>
                  </a:schemeClr>
                </a:solidFill>
                <a:effectLst>
                  <a:outerShdw blurRad="50800" dist="39000" dir="5460000" algn="tl">
                    <a:srgbClr val="000000">
                      <a:alpha val="38000"/>
                    </a:srgbClr>
                  </a:outerShdw>
                </a:effectLst>
              </a:rPr>
              <a:t>а спиной</a:t>
            </a:r>
            <a:endParaRPr lang="ru-RU" sz="5400" b="1" dirty="0">
              <a:ln w="11430"/>
              <a:solidFill>
                <a:schemeClr val="accent3">
                  <a:lumMod val="50000"/>
                </a:schemeClr>
              </a:solidFill>
              <a:effectLst>
                <a:outerShdw blurRad="50800" dist="39000" dir="5460000" algn="tl">
                  <a:srgbClr val="000000">
                    <a:alpha val="38000"/>
                  </a:srgbClr>
                </a:outerShdw>
              </a:effectLst>
            </a:endParaRPr>
          </a:p>
        </p:txBody>
      </p:sp>
      <p:pic>
        <p:nvPicPr>
          <p:cNvPr id="6"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228184" y="830506"/>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7276515" y="3117344"/>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pic>
        <p:nvPicPr>
          <p:cNvPr id="9" name="Picture 6" descr="http://mastergif.8m.com/animat/arr9.gif">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249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8"/>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4704" y="1577297"/>
            <a:ext cx="6246440" cy="1323439"/>
          </a:xfrm>
          <a:prstGeom prst="rect">
            <a:avLst/>
          </a:prstGeom>
        </p:spPr>
        <p:txBody>
          <a:bodyPr wrap="square">
            <a:spAutoFit/>
          </a:bodyPr>
          <a:lstStyle/>
          <a:p>
            <a:r>
              <a:rPr lang="ru-RU" sz="4000" b="1" dirty="0" smtClean="0"/>
              <a:t>У </a:t>
            </a:r>
            <a:r>
              <a:rPr lang="ru-RU" sz="4000" b="1" dirty="0"/>
              <a:t>кого жизнь – </a:t>
            </a:r>
            <a:r>
              <a:rPr lang="ru-RU" sz="4000" b="1" dirty="0" smtClean="0"/>
              <a:t>жестянка</a:t>
            </a:r>
            <a:r>
              <a:rPr lang="ru-RU" sz="4000" b="1" dirty="0"/>
              <a:t/>
            </a:r>
            <a:br>
              <a:rPr lang="ru-RU" sz="4000" b="1" dirty="0"/>
            </a:br>
            <a:endParaRPr lang="ru-RU" sz="4000" b="1" dirty="0"/>
          </a:p>
        </p:txBody>
      </p:sp>
      <p:pic>
        <p:nvPicPr>
          <p:cNvPr id="5"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084168" y="830506"/>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7276515" y="3405376"/>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pic>
        <p:nvPicPr>
          <p:cNvPr id="7" name="Picture 6" descr="http://mastergif.8m.com/animat/arr9.gif">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554243" y="5805264"/>
            <a:ext cx="1224136" cy="907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73793" y="4221088"/>
            <a:ext cx="3710375" cy="92333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solidFill>
                  <a:schemeClr val="accent3">
                    <a:lumMod val="50000"/>
                  </a:schemeClr>
                </a:solidFill>
                <a:effectLst>
                  <a:outerShdw blurRad="50800" dist="39000" dir="5460000" algn="tl">
                    <a:srgbClr val="000000">
                      <a:alpha val="38000"/>
                    </a:srgbClr>
                  </a:outerShdw>
                </a:effectLst>
              </a:rPr>
              <a:t>У водяного.</a:t>
            </a:r>
            <a:endParaRPr lang="ru-RU" sz="5400" b="1" dirty="0">
              <a:ln w="11430"/>
              <a:solidFill>
                <a:schemeClr val="accent3">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69343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6"/>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5800" y="1196752"/>
            <a:ext cx="6606480" cy="1938992"/>
          </a:xfrm>
          <a:prstGeom prst="rect">
            <a:avLst/>
          </a:prstGeom>
        </p:spPr>
        <p:txBody>
          <a:bodyPr wrap="square">
            <a:spAutoFit/>
          </a:bodyPr>
          <a:lstStyle/>
          <a:p>
            <a:r>
              <a:rPr lang="ru-RU" sz="4000" b="1" dirty="0" smtClean="0"/>
              <a:t>Из </a:t>
            </a:r>
            <a:r>
              <a:rPr lang="ru-RU" sz="4000" b="1" dirty="0"/>
              <a:t>какого предмета можно сварить </a:t>
            </a:r>
            <a:r>
              <a:rPr lang="ru-RU" sz="4000" b="1" dirty="0" smtClean="0"/>
              <a:t>кашу</a:t>
            </a:r>
            <a:r>
              <a:rPr lang="ru-RU" sz="4000" b="1" dirty="0"/>
              <a:t/>
            </a:r>
            <a:br>
              <a:rPr lang="ru-RU" sz="4000" b="1" dirty="0"/>
            </a:br>
            <a:endParaRPr lang="ru-RU" sz="4000" b="1" dirty="0"/>
          </a:p>
        </p:txBody>
      </p:sp>
      <p:pic>
        <p:nvPicPr>
          <p:cNvPr id="5"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732240" y="836712"/>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7262567" y="3573016"/>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8" name="TextBox 7"/>
          <p:cNvSpPr txBox="1"/>
          <p:nvPr/>
        </p:nvSpPr>
        <p:spPr>
          <a:xfrm>
            <a:off x="2411760" y="4149080"/>
            <a:ext cx="3364062" cy="92333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solidFill>
                  <a:schemeClr val="accent3">
                    <a:lumMod val="50000"/>
                  </a:schemeClr>
                </a:solidFill>
                <a:effectLst>
                  <a:outerShdw blurRad="50800" dist="39000" dir="5460000" algn="tl">
                    <a:srgbClr val="000000">
                      <a:alpha val="38000"/>
                    </a:srgbClr>
                  </a:outerShdw>
                </a:effectLst>
              </a:rPr>
              <a:t>Из топора.</a:t>
            </a:r>
            <a:endParaRPr lang="ru-RU" sz="5400" b="1" dirty="0">
              <a:ln w="11430"/>
              <a:solidFill>
                <a:schemeClr val="accent3">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85499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96752"/>
            <a:ext cx="8229600" cy="4525963"/>
          </a:xfrm>
        </p:spPr>
        <p:txBody>
          <a:bodyPr/>
          <a:lstStyle/>
          <a:p>
            <a:pPr marL="0" indent="0">
              <a:buNone/>
            </a:pPr>
            <a:r>
              <a:rPr lang="ru-RU" b="1" dirty="0" smtClean="0"/>
              <a:t>Традиция празднования  23 февраля была возобновлена  в 1995 году. </a:t>
            </a:r>
            <a:r>
              <a:rPr lang="ru-RU" b="1" dirty="0"/>
              <a:t>М</a:t>
            </a:r>
            <a:r>
              <a:rPr lang="ru-RU" b="1" dirty="0" smtClean="0"/>
              <a:t>ы </a:t>
            </a:r>
            <a:r>
              <a:rPr lang="ru-RU" b="1" dirty="0"/>
              <a:t>отмечаем </a:t>
            </a:r>
            <a:r>
              <a:rPr lang="ru-RU" b="1" dirty="0" smtClean="0"/>
              <a:t> этот праздник, поздравляя </a:t>
            </a:r>
            <a:r>
              <a:rPr lang="ru-RU" b="1" dirty="0"/>
              <a:t>не только тех, кто служит в армии и силовых структурах, но и тех, кто оберегает наши семьи каждый день – отцов, мужей, братьев</a:t>
            </a:r>
            <a:r>
              <a:rPr lang="ru-RU" b="1" dirty="0" smtClean="0"/>
              <a:t>.</a:t>
            </a:r>
          </a:p>
        </p:txBody>
      </p:sp>
      <p:pic>
        <p:nvPicPr>
          <p:cNvPr id="4" name="Picture 15" descr="http://3.bp.blogspot.com/-0iWMa-wxvgs/VHd3HyIklJI/AAAAAAAADH8/eUi84nVY5cc/s1600/back_and_forth_questions_8159.gif"/>
          <p:cNvPicPr>
            <a:picLocks noChangeAspect="1" noChangeArrowheads="1" noCrop="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7487816" y="4105161"/>
            <a:ext cx="1656184" cy="20702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5140276"/>
            <a:ext cx="7704856" cy="707886"/>
          </a:xfrm>
          <a:prstGeom prst="rect">
            <a:avLst/>
          </a:prstGeom>
        </p:spPr>
        <p:txBody>
          <a:bodyPr wrap="square">
            <a:spAutoFit/>
          </a:bodyPr>
          <a:lstStyle/>
          <a:p>
            <a:pPr lvl="0">
              <a:spcBef>
                <a:spcPct val="20000"/>
              </a:spcBef>
            </a:pPr>
            <a:r>
              <a:rPr lang="ru-RU" sz="4000" b="1" dirty="0">
                <a:ln w="19050">
                  <a:solidFill>
                    <a:srgbClr val="1F497D">
                      <a:tint val="1000"/>
                    </a:srgbClr>
                  </a:solidFill>
                  <a:prstDash val="solid"/>
                </a:ln>
                <a:solidFill>
                  <a:srgbClr val="9BBB59">
                    <a:lumMod val="50000"/>
                  </a:srgbClr>
                </a:solidFill>
                <a:effectLst>
                  <a:outerShdw blurRad="50000" dist="50800" dir="7500000" algn="tl">
                    <a:srgbClr val="000000">
                      <a:shade val="5000"/>
                      <a:alpha val="35000"/>
                    </a:srgbClr>
                  </a:outerShdw>
                </a:effectLst>
              </a:rPr>
              <a:t>Как был переименован праздник</a:t>
            </a:r>
          </a:p>
        </p:txBody>
      </p:sp>
    </p:spTree>
    <p:extLst>
      <p:ext uri="{BB962C8B-B14F-4D97-AF65-F5344CB8AC3E}">
        <p14:creationId xmlns:p14="http://schemas.microsoft.com/office/powerpoint/2010/main" val="3921989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5846857" cy="76944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400" b="1" dirty="0" smtClean="0">
                <a:ln w="11430"/>
                <a:solidFill>
                  <a:schemeClr val="accent3">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Интернет - источники</a:t>
            </a:r>
            <a:endParaRPr lang="ru-RU" sz="4400" b="1" dirty="0">
              <a:ln w="11430"/>
              <a:solidFill>
                <a:schemeClr val="accent3">
                  <a:lumMod val="50000"/>
                </a:schemeClr>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9" name="TextBox 18"/>
          <p:cNvSpPr txBox="1"/>
          <p:nvPr/>
        </p:nvSpPr>
        <p:spPr>
          <a:xfrm>
            <a:off x="220666" y="1556792"/>
            <a:ext cx="8543429" cy="4842864"/>
          </a:xfrm>
          <a:prstGeom prst="rect">
            <a:avLst/>
          </a:prstGeom>
          <a:noFill/>
        </p:spPr>
        <p:txBody>
          <a:bodyPr wrap="square" rtlCol="0">
            <a:spAutoFit/>
          </a:bodyPr>
          <a:lstStyle/>
          <a:p>
            <a:pPr marL="285750" indent="-285750">
              <a:spcAft>
                <a:spcPts val="1000"/>
              </a:spcAft>
              <a:buFont typeface="Wingdings" panose="05000000000000000000" pitchFamily="2" charset="2"/>
              <a:buChar char="q"/>
            </a:pPr>
            <a:r>
              <a:rPr lang="ru-RU" sz="1400" dirty="0" smtClean="0">
                <a:ea typeface="Calibri"/>
                <a:cs typeface="Times New Roman"/>
                <a:hlinkClick r:id="rId2" invalidUrl="http:///"/>
              </a:rPr>
              <a:t>http</a:t>
            </a:r>
            <a:r>
              <a:rPr lang="ru-RU" sz="1400" dirty="0" smtClean="0">
                <a:ea typeface="Calibri"/>
                <a:cs typeface="Times New Roman"/>
                <a:hlinkClick r:id="rId3" invalidUrl="http:///"/>
              </a:rPr>
              <a:t>://</a:t>
            </a:r>
            <a:r>
              <a:rPr lang="ru-RU" sz="1400" u="sng" dirty="0" smtClean="0">
                <a:ea typeface="Calibri"/>
                <a:cs typeface="Times New Roman"/>
                <a:hlinkClick r:id="rId4"/>
              </a:rPr>
              <a:t>http</a:t>
            </a:r>
            <a:r>
              <a:rPr lang="ru-RU" sz="1400" u="sng" dirty="0">
                <a:ea typeface="Calibri"/>
                <a:cs typeface="Times New Roman"/>
                <a:hlinkClick r:id="rId4"/>
              </a:rPr>
              <a:t>://www.youtube.com/playlist?list=PL9_O3VPC1A87HHrD2B2UZ8ooAxya8oMVw</a:t>
            </a:r>
            <a:r>
              <a:rPr lang="ru-RU" sz="1400" dirty="0">
                <a:ea typeface="Calibri"/>
                <a:cs typeface="Times New Roman"/>
              </a:rPr>
              <a:t> </a:t>
            </a:r>
            <a:r>
              <a:rPr lang="ru-RU" sz="1400" dirty="0" smtClean="0">
                <a:ea typeface="Calibri"/>
                <a:cs typeface="Times New Roman"/>
              </a:rPr>
              <a:t>-</a:t>
            </a:r>
            <a:r>
              <a:rPr lang="ru-RU" sz="1400" dirty="0" smtClean="0">
                <a:latin typeface="Arial" pitchFamily="34" charset="0"/>
                <a:ea typeface="Calibri"/>
                <a:cs typeface="Arial" pitchFamily="34" charset="0"/>
              </a:rPr>
              <a:t>мастер – классы ПАЗЗЛЫ</a:t>
            </a:r>
          </a:p>
          <a:p>
            <a:pPr marL="285750" indent="-285750">
              <a:spcAft>
                <a:spcPts val="1000"/>
              </a:spcAft>
              <a:buFont typeface="Wingdings" panose="05000000000000000000" pitchFamily="2" charset="2"/>
              <a:buChar char="q"/>
            </a:pPr>
            <a:r>
              <a:rPr lang="ru-RU" sz="1400" dirty="0">
                <a:ea typeface="Times New Roman"/>
                <a:hlinkClick r:id="rId5"/>
              </a:rPr>
              <a:t>http://</a:t>
            </a:r>
            <a:r>
              <a:rPr lang="ru-RU" sz="1400" dirty="0" smtClean="0">
                <a:ea typeface="Times New Roman"/>
                <a:hlinkClick r:id="rId5"/>
              </a:rPr>
              <a:t>my.mail.ru/community/dsv-kinder/</a:t>
            </a:r>
            <a:r>
              <a:rPr lang="ru-RU" sz="1400" dirty="0" smtClean="0">
                <a:ea typeface="Times New Roman"/>
              </a:rPr>
              <a:t> </a:t>
            </a:r>
          </a:p>
          <a:p>
            <a:pPr marL="285750" indent="-285750">
              <a:spcAft>
                <a:spcPts val="1000"/>
              </a:spcAft>
              <a:buFont typeface="Wingdings" panose="05000000000000000000" pitchFamily="2" charset="2"/>
              <a:buChar char="q"/>
            </a:pPr>
            <a:r>
              <a:rPr lang="ru-RU" sz="1400" u="sng" dirty="0" smtClean="0">
                <a:ea typeface="Calibri"/>
                <a:cs typeface="Times New Roman"/>
                <a:hlinkClick r:id="rId6"/>
              </a:rPr>
              <a:t>http</a:t>
            </a:r>
            <a:r>
              <a:rPr lang="ru-RU" sz="1400" u="sng" dirty="0">
                <a:ea typeface="Calibri"/>
                <a:cs typeface="Times New Roman"/>
                <a:hlinkClick r:id="rId6"/>
              </a:rPr>
              <a:t>://zagadka.pro/team-58.html</a:t>
            </a:r>
            <a:r>
              <a:rPr lang="ru-RU" sz="1400" dirty="0">
                <a:ea typeface="Calibri"/>
                <a:cs typeface="Times New Roman"/>
              </a:rPr>
              <a:t> </a:t>
            </a:r>
            <a:endParaRPr lang="ru-RU" sz="1400" dirty="0" smtClean="0">
              <a:ea typeface="Calibri"/>
              <a:cs typeface="Times New Roman"/>
            </a:endParaRPr>
          </a:p>
          <a:p>
            <a:pPr marL="285750" indent="-285750">
              <a:spcAft>
                <a:spcPts val="1000"/>
              </a:spcAft>
              <a:buFont typeface="Wingdings" panose="05000000000000000000" pitchFamily="2" charset="2"/>
              <a:buChar char="q"/>
            </a:pPr>
            <a:r>
              <a:rPr lang="ru-RU" sz="1400" dirty="0">
                <a:hlinkClick r:id="rId7"/>
              </a:rPr>
              <a:t>http://</a:t>
            </a:r>
            <a:r>
              <a:rPr lang="ru-RU" sz="1400" dirty="0" smtClean="0">
                <a:hlinkClick r:id="rId7"/>
              </a:rPr>
              <a:t>shkolabuduschego.ru/viktorina/dlya-malchikov.html#hcq=LvoWACp</a:t>
            </a:r>
            <a:endParaRPr lang="ru-RU" sz="1400" dirty="0" smtClean="0"/>
          </a:p>
          <a:p>
            <a:pPr marL="285750" indent="-285750">
              <a:spcAft>
                <a:spcPts val="1000"/>
              </a:spcAft>
              <a:buFont typeface="Wingdings" panose="05000000000000000000" pitchFamily="2" charset="2"/>
              <a:buChar char="q"/>
            </a:pPr>
            <a:r>
              <a:rPr lang="ru-RU" sz="1400" b="1" u="sng" dirty="0" smtClean="0">
                <a:hlinkClick r:id="rId8"/>
              </a:rPr>
              <a:t>http</a:t>
            </a:r>
            <a:r>
              <a:rPr lang="ru-RU" sz="1400" b="1" u="sng" dirty="0">
                <a:hlinkClick r:id="rId8"/>
              </a:rPr>
              <a:t>://</a:t>
            </a:r>
            <a:r>
              <a:rPr lang="ru-RU" sz="1400" b="1" u="sng" dirty="0" smtClean="0">
                <a:hlinkClick r:id="rId8"/>
              </a:rPr>
              <a:t>pozdrav.a-angel.ru/prazdniki/den-zashhitnika-otechestva.html</a:t>
            </a:r>
            <a:endParaRPr lang="ru-RU" sz="1400" b="1" u="sng" dirty="0" smtClean="0"/>
          </a:p>
          <a:p>
            <a:pPr marL="285750" indent="-285750">
              <a:spcAft>
                <a:spcPts val="1000"/>
              </a:spcAft>
              <a:buFont typeface="Wingdings" panose="05000000000000000000" pitchFamily="2" charset="2"/>
              <a:buChar char="q"/>
            </a:pPr>
            <a:r>
              <a:rPr lang="en-US" sz="1400" b="1" dirty="0" smtClean="0"/>
              <a:t>https</a:t>
            </a:r>
            <a:r>
              <a:rPr lang="en-US" sz="1400" b="1" dirty="0"/>
              <a:t>://yandex.ru/images/search?img_url=http%3A%2F%2Fimg-fotki.yandex.ru%2Fget%2F9251%2F22463782.26%2F0_d428d_84f9a921_XXL.jpg&amp;_=1455140056642&amp;p=12&amp;text=%D0%BA%D0%B0%D1%80%D1%82%D0%B8%D0%BD%D0%BA%D0%B0%20%D1%81%2023%20%D1%84%D0%B5%D0%B2%D1%80%D0%B0%D0%BB%D1%8F&amp;noreask=1&amp;pos=380&amp;rpt=simage&amp;lr=42</a:t>
            </a:r>
            <a:endParaRPr lang="ru-RU" sz="1400" dirty="0">
              <a:latin typeface="Arial" pitchFamily="34" charset="0"/>
              <a:ea typeface="Calibri"/>
              <a:cs typeface="Arial" pitchFamily="34" charset="0"/>
            </a:endParaRPr>
          </a:p>
          <a:p>
            <a:pPr marL="285750" indent="-285750">
              <a:buFont typeface="Wingdings" panose="05000000000000000000" pitchFamily="2" charset="2"/>
              <a:buChar char="q"/>
            </a:pPr>
            <a:r>
              <a:rPr lang="en-US" sz="1400" b="1" dirty="0" smtClean="0"/>
              <a:t>http</a:t>
            </a:r>
            <a:r>
              <a:rPr lang="en-US" sz="1400" b="1" dirty="0"/>
              <a:t>://www.pozdr.ru/section/kak-otprazdnovat-/</a:t>
            </a:r>
            <a:r>
              <a:rPr lang="en-US" sz="1400" b="1" dirty="0" smtClean="0"/>
              <a:t>organizatsiya_viktoriny_k_23_fevralya</a:t>
            </a:r>
            <a:r>
              <a:rPr lang="ru-RU" sz="1400" b="1" dirty="0" smtClean="0"/>
              <a:t>   </a:t>
            </a:r>
          </a:p>
          <a:p>
            <a:pPr marL="342900" indent="-342900">
              <a:buFont typeface="Wingdings" panose="05000000000000000000" pitchFamily="2" charset="2"/>
              <a:buChar char="q"/>
            </a:pPr>
            <a:r>
              <a:rPr lang="en-US" sz="1400" b="1" dirty="0" smtClean="0"/>
              <a:t>http</a:t>
            </a:r>
            <a:r>
              <a:rPr lang="en-US" sz="1400" b="1" dirty="0"/>
              <a:t>://pedsovet.su/publ/190-1-0-5574</a:t>
            </a:r>
            <a:endParaRPr lang="ru-RU" sz="1400" b="1" dirty="0"/>
          </a:p>
          <a:p>
            <a:pPr marL="285750" indent="-285750">
              <a:buFont typeface="Wingdings" panose="05000000000000000000" pitchFamily="2" charset="2"/>
              <a:buChar char="q"/>
            </a:pPr>
            <a:r>
              <a:rPr lang="en-US" sz="1400" b="1" dirty="0" smtClean="0"/>
              <a:t>http</a:t>
            </a:r>
            <a:r>
              <a:rPr lang="en-US" sz="1400" b="1" dirty="0"/>
              <a:t>://</a:t>
            </a:r>
            <a:r>
              <a:rPr lang="en-US" sz="1400" b="1" dirty="0" smtClean="0"/>
              <a:t>detskiychas.ru/obo_vsyom/victorina/victorina_23_fev/</a:t>
            </a:r>
            <a:r>
              <a:rPr lang="ru-RU" sz="1400" b="1" dirty="0" smtClean="0"/>
              <a:t>     </a:t>
            </a:r>
          </a:p>
          <a:p>
            <a:pPr marL="285750" indent="-285750">
              <a:buFont typeface="Wingdings" panose="05000000000000000000" pitchFamily="2" charset="2"/>
              <a:buChar char="q"/>
            </a:pPr>
            <a:r>
              <a:rPr lang="en-US" sz="1400" b="1" dirty="0"/>
              <a:t>http://shkolaprazdnika.ru/23-fevralya/istoriya-prazdnika-23-fevralya.html</a:t>
            </a:r>
            <a:endParaRPr lang="ru-RU" sz="1400" b="1" dirty="0" smtClean="0"/>
          </a:p>
          <a:p>
            <a:pPr marL="285750" indent="-285750">
              <a:buFont typeface="Wingdings" panose="05000000000000000000" pitchFamily="2" charset="2"/>
              <a:buChar char="q"/>
            </a:pPr>
            <a:endParaRPr lang="ru-RU" sz="1400" b="1" dirty="0"/>
          </a:p>
          <a:p>
            <a:pPr marL="342900" indent="-342900">
              <a:buFontTx/>
              <a:buAutoNum type="arabicPeriod"/>
            </a:pPr>
            <a:endParaRPr lang="ru-RU" sz="1400" b="1" dirty="0"/>
          </a:p>
          <a:p>
            <a:pPr fontAlgn="base">
              <a:spcAft>
                <a:spcPts val="0"/>
              </a:spcAft>
            </a:pPr>
            <a:endParaRPr lang="ru-RU" sz="1400" dirty="0">
              <a:latin typeface="Times New Roman"/>
              <a:ea typeface="Times New Roman"/>
              <a:cs typeface="Arial"/>
            </a:endParaRPr>
          </a:p>
          <a:p>
            <a:pPr>
              <a:lnSpc>
                <a:spcPct val="115000"/>
              </a:lnSpc>
              <a:spcAft>
                <a:spcPts val="1000"/>
              </a:spcAft>
            </a:pPr>
            <a:endParaRPr lang="ru-RU" dirty="0">
              <a:ea typeface="Calibri"/>
              <a:cs typeface="Times New Roman"/>
            </a:endParaRPr>
          </a:p>
        </p:txBody>
      </p:sp>
      <p:sp>
        <p:nvSpPr>
          <p:cNvPr id="5" name="Блок-схема: узел суммирования 4">
            <a:hlinkClick r:id="" action="ppaction://hlinkshowjump?jump=endshow"/>
          </p:cNvPr>
          <p:cNvSpPr/>
          <p:nvPr/>
        </p:nvSpPr>
        <p:spPr>
          <a:xfrm>
            <a:off x="8460432" y="6376876"/>
            <a:ext cx="288032" cy="283582"/>
          </a:xfrm>
          <a:prstGeom prst="flowChartSummingJunction">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414585" y="2132856"/>
            <a:ext cx="8242748" cy="646331"/>
          </a:xfrm>
          <a:prstGeom prst="rect">
            <a:avLst/>
          </a:prstGeom>
        </p:spPr>
        <p:txBody>
          <a:bodyPr wrap="square">
            <a:spAutoFit/>
          </a:bodyPr>
          <a:lstStyle/>
          <a:p>
            <a:r>
              <a:rPr lang="ru-RU" dirty="0"/>
              <a:t/>
            </a:r>
            <a:br>
              <a:rPr lang="ru-RU" dirty="0"/>
            </a:br>
            <a:endParaRPr lang="ru-RU" dirty="0"/>
          </a:p>
        </p:txBody>
      </p:sp>
    </p:spTree>
    <p:extLst>
      <p:ext uri="{BB962C8B-B14F-4D97-AF65-F5344CB8AC3E}">
        <p14:creationId xmlns:p14="http://schemas.microsoft.com/office/powerpoint/2010/main" val="3121164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5627" y="819548"/>
            <a:ext cx="7314728" cy="5127991"/>
            <a:chOff x="-245627" y="819548"/>
            <a:chExt cx="7314728" cy="5127991"/>
          </a:xfrm>
        </p:grpSpPr>
        <p:sp>
          <p:nvSpPr>
            <p:cNvPr id="5" name="TextBox 4"/>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6" name="Группа 5"/>
            <p:cNvGrpSpPr/>
            <p:nvPr/>
          </p:nvGrpSpPr>
          <p:grpSpPr>
            <a:xfrm>
              <a:off x="6070" y="819548"/>
              <a:ext cx="4752528" cy="4978122"/>
              <a:chOff x="-1835696" y="1088740"/>
              <a:chExt cx="5632336" cy="6224726"/>
            </a:xfrm>
          </p:grpSpPr>
          <p:pic>
            <p:nvPicPr>
              <p:cNvPr id="7"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 name="Прямоугольник 11"/>
          <p:cNvSpPr/>
          <p:nvPr/>
        </p:nvSpPr>
        <p:spPr>
          <a:xfrm>
            <a:off x="5020032" y="2140785"/>
            <a:ext cx="3888432" cy="1631216"/>
          </a:xfrm>
          <a:prstGeom prst="rect">
            <a:avLst/>
          </a:prstGeom>
        </p:spPr>
        <p:txBody>
          <a:bodyPr wrap="square">
            <a:spAutoFit/>
          </a:bodyPr>
          <a:lstStyle/>
          <a:p>
            <a:r>
              <a:rPr lang="ru-RU" sz="2000" b="1" dirty="0" smtClean="0"/>
              <a:t>Машина </a:t>
            </a:r>
            <a:r>
              <a:rPr lang="ru-RU" sz="2000" b="1" dirty="0"/>
              <a:t>непростая,</a:t>
            </a:r>
            <a:br>
              <a:rPr lang="ru-RU" sz="2000" b="1" dirty="0"/>
            </a:br>
            <a:r>
              <a:rPr lang="ru-RU" sz="2000" b="1" dirty="0"/>
              <a:t>Машина боевая.</a:t>
            </a:r>
            <a:br>
              <a:rPr lang="ru-RU" sz="2000" b="1" dirty="0"/>
            </a:br>
            <a:r>
              <a:rPr lang="ru-RU" sz="2000" b="1" dirty="0"/>
              <a:t>Как будто трактор с «хоботком»,</a:t>
            </a:r>
            <a:br>
              <a:rPr lang="ru-RU" sz="2000" b="1" dirty="0"/>
            </a:br>
            <a:r>
              <a:rPr lang="ru-RU" sz="2000" b="1" dirty="0"/>
              <a:t>Всем прикурить дает кругом!</a:t>
            </a:r>
            <a:br>
              <a:rPr lang="ru-RU" sz="2000" b="1" dirty="0"/>
            </a:br>
            <a:endParaRPr lang="ru-RU" sz="2000" dirty="0"/>
          </a:p>
        </p:txBody>
      </p:sp>
      <p:sp>
        <p:nvSpPr>
          <p:cNvPr id="13" name="Прямоугольник 12"/>
          <p:cNvSpPr/>
          <p:nvPr/>
        </p:nvSpPr>
        <p:spPr>
          <a:xfrm>
            <a:off x="7350182" y="3887813"/>
            <a:ext cx="1394614" cy="830997"/>
          </a:xfrm>
          <a:prstGeom prst="rect">
            <a:avLst/>
          </a:prstGeom>
        </p:spPr>
        <p:txBody>
          <a:bodyPr wrap="none">
            <a:spAutoFit/>
          </a:bodyPr>
          <a:lstStyle/>
          <a:p>
            <a:pPr algn="ctr"/>
            <a:r>
              <a:rPr lang="ru-RU" sz="48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Танк</a:t>
            </a:r>
          </a:p>
        </p:txBody>
      </p:sp>
      <p:sp>
        <p:nvSpPr>
          <p:cNvPr id="16" name="Freeform 6"/>
          <p:cNvSpPr>
            <a:spLocks/>
          </p:cNvSpPr>
          <p:nvPr/>
        </p:nvSpPr>
        <p:spPr bwMode="auto">
          <a:xfrm>
            <a:off x="304915" y="1812719"/>
            <a:ext cx="1383809" cy="1625941"/>
          </a:xfrm>
          <a:custGeom>
            <a:avLst/>
            <a:gdLst>
              <a:gd name="T0" fmla="*/ 108 w 423"/>
              <a:gd name="T1" fmla="*/ 381 h 395"/>
              <a:gd name="T2" fmla="*/ 90 w 423"/>
              <a:gd name="T3" fmla="*/ 344 h 395"/>
              <a:gd name="T4" fmla="*/ 148 w 423"/>
              <a:gd name="T5" fmla="*/ 341 h 395"/>
              <a:gd name="T6" fmla="*/ 165 w 423"/>
              <a:gd name="T7" fmla="*/ 361 h 395"/>
              <a:gd name="T8" fmla="*/ 149 w 423"/>
              <a:gd name="T9" fmla="*/ 382 h 395"/>
              <a:gd name="T10" fmla="*/ 160 w 423"/>
              <a:gd name="T11" fmla="*/ 392 h 395"/>
              <a:gd name="T12" fmla="*/ 353 w 423"/>
              <a:gd name="T13" fmla="*/ 395 h 395"/>
              <a:gd name="T14" fmla="*/ 352 w 423"/>
              <a:gd name="T15" fmla="*/ 286 h 395"/>
              <a:gd name="T16" fmla="*/ 382 w 423"/>
              <a:gd name="T17" fmla="*/ 294 h 395"/>
              <a:gd name="T18" fmla="*/ 409 w 423"/>
              <a:gd name="T19" fmla="*/ 272 h 395"/>
              <a:gd name="T20" fmla="*/ 416 w 423"/>
              <a:gd name="T21" fmla="*/ 230 h 395"/>
              <a:gd name="T22" fmla="*/ 387 w 423"/>
              <a:gd name="T23" fmla="*/ 235 h 395"/>
              <a:gd name="T24" fmla="*/ 356 w 423"/>
              <a:gd name="T25" fmla="*/ 225 h 395"/>
              <a:gd name="T26" fmla="*/ 355 w 423"/>
              <a:gd name="T27" fmla="*/ 154 h 395"/>
              <a:gd name="T28" fmla="*/ 351 w 423"/>
              <a:gd name="T29" fmla="*/ 0 h 395"/>
              <a:gd name="T30" fmla="*/ 0 w 423"/>
              <a:gd name="T31" fmla="*/ 0 h 395"/>
              <a:gd name="T32" fmla="*/ 0 w 423"/>
              <a:gd name="T33" fmla="*/ 390 h 395"/>
              <a:gd name="T34" fmla="*/ 108 w 423"/>
              <a:gd name="T35" fmla="*/ 38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 h="395">
                <a:moveTo>
                  <a:pt x="108" y="381"/>
                </a:moveTo>
                <a:cubicBezTo>
                  <a:pt x="119" y="365"/>
                  <a:pt x="83" y="360"/>
                  <a:pt x="90" y="344"/>
                </a:cubicBezTo>
                <a:cubicBezTo>
                  <a:pt x="97" y="328"/>
                  <a:pt x="135" y="340"/>
                  <a:pt x="148" y="341"/>
                </a:cubicBezTo>
                <a:cubicBezTo>
                  <a:pt x="166" y="343"/>
                  <a:pt x="169" y="355"/>
                  <a:pt x="165" y="361"/>
                </a:cubicBezTo>
                <a:cubicBezTo>
                  <a:pt x="161" y="368"/>
                  <a:pt x="147" y="374"/>
                  <a:pt x="149" y="382"/>
                </a:cubicBezTo>
                <a:cubicBezTo>
                  <a:pt x="150" y="390"/>
                  <a:pt x="153" y="393"/>
                  <a:pt x="160" y="392"/>
                </a:cubicBezTo>
                <a:cubicBezTo>
                  <a:pt x="166" y="391"/>
                  <a:pt x="227" y="369"/>
                  <a:pt x="353" y="395"/>
                </a:cubicBezTo>
                <a:cubicBezTo>
                  <a:pt x="349" y="384"/>
                  <a:pt x="342" y="300"/>
                  <a:pt x="352" y="286"/>
                </a:cubicBezTo>
                <a:cubicBezTo>
                  <a:pt x="362" y="273"/>
                  <a:pt x="373" y="285"/>
                  <a:pt x="382" y="294"/>
                </a:cubicBezTo>
                <a:cubicBezTo>
                  <a:pt x="390" y="303"/>
                  <a:pt x="400" y="287"/>
                  <a:pt x="409" y="272"/>
                </a:cubicBezTo>
                <a:cubicBezTo>
                  <a:pt x="418" y="257"/>
                  <a:pt x="423" y="238"/>
                  <a:pt x="416" y="230"/>
                </a:cubicBezTo>
                <a:cubicBezTo>
                  <a:pt x="410" y="222"/>
                  <a:pt x="401" y="222"/>
                  <a:pt x="387" y="235"/>
                </a:cubicBezTo>
                <a:cubicBezTo>
                  <a:pt x="378" y="243"/>
                  <a:pt x="365" y="242"/>
                  <a:pt x="356" y="225"/>
                </a:cubicBezTo>
                <a:cubicBezTo>
                  <a:pt x="350" y="213"/>
                  <a:pt x="350" y="187"/>
                  <a:pt x="355" y="154"/>
                </a:cubicBezTo>
                <a:cubicBezTo>
                  <a:pt x="360" y="123"/>
                  <a:pt x="362" y="36"/>
                  <a:pt x="351" y="0"/>
                </a:cubicBezTo>
                <a:cubicBezTo>
                  <a:pt x="0" y="0"/>
                  <a:pt x="0" y="0"/>
                  <a:pt x="0" y="0"/>
                </a:cubicBezTo>
                <a:cubicBezTo>
                  <a:pt x="0" y="390"/>
                  <a:pt x="0" y="390"/>
                  <a:pt x="0" y="390"/>
                </a:cubicBezTo>
                <a:cubicBezTo>
                  <a:pt x="45" y="379"/>
                  <a:pt x="100" y="392"/>
                  <a:pt x="108" y="38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7" name="Freeform 7"/>
          <p:cNvSpPr>
            <a:spLocks/>
          </p:cNvSpPr>
          <p:nvPr/>
        </p:nvSpPr>
        <p:spPr bwMode="auto">
          <a:xfrm>
            <a:off x="2382133" y="1798532"/>
            <a:ext cx="1339483" cy="1847263"/>
          </a:xfrm>
          <a:custGeom>
            <a:avLst/>
            <a:gdLst>
              <a:gd name="T0" fmla="*/ 56 w 409"/>
              <a:gd name="T1" fmla="*/ 87 h 449"/>
              <a:gd name="T2" fmla="*/ 34 w 409"/>
              <a:gd name="T3" fmla="*/ 127 h 449"/>
              <a:gd name="T4" fmla="*/ 7 w 409"/>
              <a:gd name="T5" fmla="*/ 175 h 449"/>
              <a:gd name="T6" fmla="*/ 39 w 409"/>
              <a:gd name="T7" fmla="*/ 185 h 449"/>
              <a:gd name="T8" fmla="*/ 57 w 409"/>
              <a:gd name="T9" fmla="*/ 207 h 449"/>
              <a:gd name="T10" fmla="*/ 52 w 409"/>
              <a:gd name="T11" fmla="*/ 393 h 449"/>
              <a:gd name="T12" fmla="*/ 153 w 409"/>
              <a:gd name="T13" fmla="*/ 400 h 449"/>
              <a:gd name="T14" fmla="*/ 146 w 409"/>
              <a:gd name="T15" fmla="*/ 426 h 449"/>
              <a:gd name="T16" fmla="*/ 174 w 409"/>
              <a:gd name="T17" fmla="*/ 445 h 449"/>
              <a:gd name="T18" fmla="*/ 223 w 409"/>
              <a:gd name="T19" fmla="*/ 436 h 449"/>
              <a:gd name="T20" fmla="*/ 198 w 409"/>
              <a:gd name="T21" fmla="*/ 398 h 449"/>
              <a:gd name="T22" fmla="*/ 406 w 409"/>
              <a:gd name="T23" fmla="*/ 390 h 449"/>
              <a:gd name="T24" fmla="*/ 400 w 409"/>
              <a:gd name="T25" fmla="*/ 286 h 449"/>
              <a:gd name="T26" fmla="*/ 372 w 409"/>
              <a:gd name="T27" fmla="*/ 259 h 449"/>
              <a:gd name="T28" fmla="*/ 366 w 409"/>
              <a:gd name="T29" fmla="*/ 198 h 449"/>
              <a:gd name="T30" fmla="*/ 388 w 409"/>
              <a:gd name="T31" fmla="*/ 211 h 449"/>
              <a:gd name="T32" fmla="*/ 400 w 409"/>
              <a:gd name="T33" fmla="*/ 218 h 449"/>
              <a:gd name="T34" fmla="*/ 401 w 409"/>
              <a:gd name="T35" fmla="*/ 57 h 449"/>
              <a:gd name="T36" fmla="*/ 399 w 409"/>
              <a:gd name="T37" fmla="*/ 0 h 449"/>
              <a:gd name="T38" fmla="*/ 43 w 409"/>
              <a:gd name="T39" fmla="*/ 0 h 449"/>
              <a:gd name="T40" fmla="*/ 56 w 409"/>
              <a:gd name="T41" fmla="*/ 8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449">
                <a:moveTo>
                  <a:pt x="56" y="87"/>
                </a:moveTo>
                <a:cubicBezTo>
                  <a:pt x="53" y="100"/>
                  <a:pt x="48" y="122"/>
                  <a:pt x="34" y="127"/>
                </a:cubicBezTo>
                <a:cubicBezTo>
                  <a:pt x="15" y="133"/>
                  <a:pt x="0" y="153"/>
                  <a:pt x="7" y="175"/>
                </a:cubicBezTo>
                <a:cubicBezTo>
                  <a:pt x="14" y="194"/>
                  <a:pt x="31" y="195"/>
                  <a:pt x="39" y="185"/>
                </a:cubicBezTo>
                <a:cubicBezTo>
                  <a:pt x="60" y="159"/>
                  <a:pt x="66" y="177"/>
                  <a:pt x="57" y="207"/>
                </a:cubicBezTo>
                <a:cubicBezTo>
                  <a:pt x="32" y="287"/>
                  <a:pt x="44" y="341"/>
                  <a:pt x="52" y="393"/>
                </a:cubicBezTo>
                <a:cubicBezTo>
                  <a:pt x="63" y="391"/>
                  <a:pt x="127" y="386"/>
                  <a:pt x="153" y="400"/>
                </a:cubicBezTo>
                <a:cubicBezTo>
                  <a:pt x="164" y="406"/>
                  <a:pt x="146" y="415"/>
                  <a:pt x="146" y="426"/>
                </a:cubicBezTo>
                <a:cubicBezTo>
                  <a:pt x="145" y="437"/>
                  <a:pt x="154" y="444"/>
                  <a:pt x="174" y="445"/>
                </a:cubicBezTo>
                <a:cubicBezTo>
                  <a:pt x="195" y="447"/>
                  <a:pt x="219" y="449"/>
                  <a:pt x="223" y="436"/>
                </a:cubicBezTo>
                <a:cubicBezTo>
                  <a:pt x="227" y="423"/>
                  <a:pt x="188" y="408"/>
                  <a:pt x="198" y="398"/>
                </a:cubicBezTo>
                <a:cubicBezTo>
                  <a:pt x="208" y="388"/>
                  <a:pt x="341" y="381"/>
                  <a:pt x="406" y="390"/>
                </a:cubicBezTo>
                <a:cubicBezTo>
                  <a:pt x="399" y="342"/>
                  <a:pt x="405" y="311"/>
                  <a:pt x="400" y="286"/>
                </a:cubicBezTo>
                <a:cubicBezTo>
                  <a:pt x="397" y="274"/>
                  <a:pt x="384" y="254"/>
                  <a:pt x="372" y="259"/>
                </a:cubicBezTo>
                <a:cubicBezTo>
                  <a:pt x="342" y="272"/>
                  <a:pt x="348" y="211"/>
                  <a:pt x="366" y="198"/>
                </a:cubicBezTo>
                <a:cubicBezTo>
                  <a:pt x="384" y="186"/>
                  <a:pt x="388" y="202"/>
                  <a:pt x="388" y="211"/>
                </a:cubicBezTo>
                <a:cubicBezTo>
                  <a:pt x="388" y="220"/>
                  <a:pt x="393" y="223"/>
                  <a:pt x="400" y="218"/>
                </a:cubicBezTo>
                <a:cubicBezTo>
                  <a:pt x="406" y="212"/>
                  <a:pt x="409" y="111"/>
                  <a:pt x="401" y="57"/>
                </a:cubicBezTo>
                <a:cubicBezTo>
                  <a:pt x="399" y="43"/>
                  <a:pt x="398" y="22"/>
                  <a:pt x="399" y="0"/>
                </a:cubicBezTo>
                <a:cubicBezTo>
                  <a:pt x="43" y="0"/>
                  <a:pt x="43" y="0"/>
                  <a:pt x="43" y="0"/>
                </a:cubicBezTo>
                <a:cubicBezTo>
                  <a:pt x="54" y="29"/>
                  <a:pt x="62" y="63"/>
                  <a:pt x="56" y="8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8" name="Freeform 8"/>
          <p:cNvSpPr>
            <a:spLocks/>
          </p:cNvSpPr>
          <p:nvPr/>
        </p:nvSpPr>
        <p:spPr bwMode="auto">
          <a:xfrm>
            <a:off x="1365400" y="1798532"/>
            <a:ext cx="1232822" cy="1855978"/>
          </a:xfrm>
          <a:custGeom>
            <a:avLst/>
            <a:gdLst>
              <a:gd name="T0" fmla="*/ 13 w 377"/>
              <a:gd name="T1" fmla="*/ 154 h 451"/>
              <a:gd name="T2" fmla="*/ 14 w 377"/>
              <a:gd name="T3" fmla="*/ 225 h 451"/>
              <a:gd name="T4" fmla="*/ 45 w 377"/>
              <a:gd name="T5" fmla="*/ 235 h 451"/>
              <a:gd name="T6" fmla="*/ 74 w 377"/>
              <a:gd name="T7" fmla="*/ 230 h 451"/>
              <a:gd name="T8" fmla="*/ 67 w 377"/>
              <a:gd name="T9" fmla="*/ 272 h 451"/>
              <a:gd name="T10" fmla="*/ 40 w 377"/>
              <a:gd name="T11" fmla="*/ 294 h 451"/>
              <a:gd name="T12" fmla="*/ 10 w 377"/>
              <a:gd name="T13" fmla="*/ 286 h 451"/>
              <a:gd name="T14" fmla="*/ 11 w 377"/>
              <a:gd name="T15" fmla="*/ 395 h 451"/>
              <a:gd name="T16" fmla="*/ 114 w 377"/>
              <a:gd name="T17" fmla="*/ 397 h 451"/>
              <a:gd name="T18" fmla="*/ 137 w 377"/>
              <a:gd name="T19" fmla="*/ 410 h 451"/>
              <a:gd name="T20" fmla="*/ 129 w 377"/>
              <a:gd name="T21" fmla="*/ 436 h 451"/>
              <a:gd name="T22" fmla="*/ 178 w 377"/>
              <a:gd name="T23" fmla="*/ 443 h 451"/>
              <a:gd name="T24" fmla="*/ 180 w 377"/>
              <a:gd name="T25" fmla="*/ 406 h 451"/>
              <a:gd name="T26" fmla="*/ 224 w 377"/>
              <a:gd name="T27" fmla="*/ 387 h 451"/>
              <a:gd name="T28" fmla="*/ 363 w 377"/>
              <a:gd name="T29" fmla="*/ 393 h 451"/>
              <a:gd name="T30" fmla="*/ 368 w 377"/>
              <a:gd name="T31" fmla="*/ 207 h 451"/>
              <a:gd name="T32" fmla="*/ 350 w 377"/>
              <a:gd name="T33" fmla="*/ 185 h 451"/>
              <a:gd name="T34" fmla="*/ 318 w 377"/>
              <a:gd name="T35" fmla="*/ 175 h 451"/>
              <a:gd name="T36" fmla="*/ 345 w 377"/>
              <a:gd name="T37" fmla="*/ 127 h 451"/>
              <a:gd name="T38" fmla="*/ 367 w 377"/>
              <a:gd name="T39" fmla="*/ 87 h 451"/>
              <a:gd name="T40" fmla="*/ 354 w 377"/>
              <a:gd name="T41" fmla="*/ 0 h 451"/>
              <a:gd name="T42" fmla="*/ 9 w 377"/>
              <a:gd name="T43" fmla="*/ 0 h 451"/>
              <a:gd name="T44" fmla="*/ 13 w 377"/>
              <a:gd name="T45" fmla="*/ 15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7" h="451">
                <a:moveTo>
                  <a:pt x="13" y="154"/>
                </a:moveTo>
                <a:cubicBezTo>
                  <a:pt x="8" y="187"/>
                  <a:pt x="8" y="213"/>
                  <a:pt x="14" y="225"/>
                </a:cubicBezTo>
                <a:cubicBezTo>
                  <a:pt x="23" y="242"/>
                  <a:pt x="36" y="243"/>
                  <a:pt x="45" y="235"/>
                </a:cubicBezTo>
                <a:cubicBezTo>
                  <a:pt x="59" y="222"/>
                  <a:pt x="68" y="222"/>
                  <a:pt x="74" y="230"/>
                </a:cubicBezTo>
                <a:cubicBezTo>
                  <a:pt x="81" y="238"/>
                  <a:pt x="76" y="257"/>
                  <a:pt x="67" y="272"/>
                </a:cubicBezTo>
                <a:cubicBezTo>
                  <a:pt x="58" y="287"/>
                  <a:pt x="48" y="303"/>
                  <a:pt x="40" y="294"/>
                </a:cubicBezTo>
                <a:cubicBezTo>
                  <a:pt x="31" y="285"/>
                  <a:pt x="20" y="273"/>
                  <a:pt x="10" y="286"/>
                </a:cubicBezTo>
                <a:cubicBezTo>
                  <a:pt x="0" y="300"/>
                  <a:pt x="7" y="384"/>
                  <a:pt x="11" y="395"/>
                </a:cubicBezTo>
                <a:cubicBezTo>
                  <a:pt x="65" y="403"/>
                  <a:pt x="102" y="397"/>
                  <a:pt x="114" y="397"/>
                </a:cubicBezTo>
                <a:cubicBezTo>
                  <a:pt x="127" y="397"/>
                  <a:pt x="137" y="404"/>
                  <a:pt x="137" y="410"/>
                </a:cubicBezTo>
                <a:cubicBezTo>
                  <a:pt x="137" y="416"/>
                  <a:pt x="122" y="422"/>
                  <a:pt x="129" y="436"/>
                </a:cubicBezTo>
                <a:cubicBezTo>
                  <a:pt x="137" y="449"/>
                  <a:pt x="162" y="451"/>
                  <a:pt x="178" y="443"/>
                </a:cubicBezTo>
                <a:cubicBezTo>
                  <a:pt x="194" y="435"/>
                  <a:pt x="180" y="414"/>
                  <a:pt x="180" y="406"/>
                </a:cubicBezTo>
                <a:cubicBezTo>
                  <a:pt x="180" y="399"/>
                  <a:pt x="196" y="382"/>
                  <a:pt x="224" y="387"/>
                </a:cubicBezTo>
                <a:cubicBezTo>
                  <a:pt x="252" y="393"/>
                  <a:pt x="303" y="399"/>
                  <a:pt x="363" y="393"/>
                </a:cubicBezTo>
                <a:cubicBezTo>
                  <a:pt x="355" y="341"/>
                  <a:pt x="343" y="287"/>
                  <a:pt x="368" y="207"/>
                </a:cubicBezTo>
                <a:cubicBezTo>
                  <a:pt x="377" y="177"/>
                  <a:pt x="371" y="159"/>
                  <a:pt x="350" y="185"/>
                </a:cubicBezTo>
                <a:cubicBezTo>
                  <a:pt x="342" y="195"/>
                  <a:pt x="325" y="194"/>
                  <a:pt x="318" y="175"/>
                </a:cubicBezTo>
                <a:cubicBezTo>
                  <a:pt x="311" y="153"/>
                  <a:pt x="326" y="133"/>
                  <a:pt x="345" y="127"/>
                </a:cubicBezTo>
                <a:cubicBezTo>
                  <a:pt x="359" y="122"/>
                  <a:pt x="364" y="100"/>
                  <a:pt x="367" y="87"/>
                </a:cubicBezTo>
                <a:cubicBezTo>
                  <a:pt x="373" y="63"/>
                  <a:pt x="365" y="29"/>
                  <a:pt x="354" y="0"/>
                </a:cubicBezTo>
                <a:cubicBezTo>
                  <a:pt x="9" y="0"/>
                  <a:pt x="9" y="0"/>
                  <a:pt x="9" y="0"/>
                </a:cubicBezTo>
                <a:cubicBezTo>
                  <a:pt x="20" y="36"/>
                  <a:pt x="18" y="123"/>
                  <a:pt x="13" y="154"/>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9" name="Freeform 9"/>
          <p:cNvSpPr>
            <a:spLocks/>
          </p:cNvSpPr>
          <p:nvPr/>
        </p:nvSpPr>
        <p:spPr bwMode="auto">
          <a:xfrm>
            <a:off x="3468116" y="1804906"/>
            <a:ext cx="1351950" cy="1629428"/>
          </a:xfrm>
          <a:custGeom>
            <a:avLst/>
            <a:gdLst>
              <a:gd name="T0" fmla="*/ 59 w 413"/>
              <a:gd name="T1" fmla="*/ 57 h 396"/>
              <a:gd name="T2" fmla="*/ 58 w 413"/>
              <a:gd name="T3" fmla="*/ 218 h 396"/>
              <a:gd name="T4" fmla="*/ 46 w 413"/>
              <a:gd name="T5" fmla="*/ 211 h 396"/>
              <a:gd name="T6" fmla="*/ 24 w 413"/>
              <a:gd name="T7" fmla="*/ 198 h 396"/>
              <a:gd name="T8" fmla="*/ 30 w 413"/>
              <a:gd name="T9" fmla="*/ 259 h 396"/>
              <a:gd name="T10" fmla="*/ 58 w 413"/>
              <a:gd name="T11" fmla="*/ 286 h 396"/>
              <a:gd name="T12" fmla="*/ 64 w 413"/>
              <a:gd name="T13" fmla="*/ 390 h 396"/>
              <a:gd name="T14" fmla="*/ 161 w 413"/>
              <a:gd name="T15" fmla="*/ 391 h 396"/>
              <a:gd name="T16" fmla="*/ 199 w 413"/>
              <a:gd name="T17" fmla="*/ 363 h 396"/>
              <a:gd name="T18" fmla="*/ 172 w 413"/>
              <a:gd name="T19" fmla="*/ 336 h 396"/>
              <a:gd name="T20" fmla="*/ 221 w 413"/>
              <a:gd name="T21" fmla="*/ 326 h 396"/>
              <a:gd name="T22" fmla="*/ 246 w 413"/>
              <a:gd name="T23" fmla="*/ 353 h 396"/>
              <a:gd name="T24" fmla="*/ 264 w 413"/>
              <a:gd name="T25" fmla="*/ 385 h 396"/>
              <a:gd name="T26" fmla="*/ 413 w 413"/>
              <a:gd name="T27" fmla="*/ 378 h 396"/>
              <a:gd name="T28" fmla="*/ 413 w 413"/>
              <a:gd name="T29" fmla="*/ 0 h 396"/>
              <a:gd name="T30" fmla="*/ 57 w 413"/>
              <a:gd name="T31" fmla="*/ 0 h 396"/>
              <a:gd name="T32" fmla="*/ 59 w 413"/>
              <a:gd name="T33" fmla="*/ 5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396">
                <a:moveTo>
                  <a:pt x="59" y="57"/>
                </a:moveTo>
                <a:cubicBezTo>
                  <a:pt x="67" y="111"/>
                  <a:pt x="64" y="212"/>
                  <a:pt x="58" y="218"/>
                </a:cubicBezTo>
                <a:cubicBezTo>
                  <a:pt x="51" y="223"/>
                  <a:pt x="46" y="220"/>
                  <a:pt x="46" y="211"/>
                </a:cubicBezTo>
                <a:cubicBezTo>
                  <a:pt x="46" y="202"/>
                  <a:pt x="42" y="186"/>
                  <a:pt x="24" y="198"/>
                </a:cubicBezTo>
                <a:cubicBezTo>
                  <a:pt x="6" y="211"/>
                  <a:pt x="0" y="272"/>
                  <a:pt x="30" y="259"/>
                </a:cubicBezTo>
                <a:cubicBezTo>
                  <a:pt x="42" y="254"/>
                  <a:pt x="55" y="274"/>
                  <a:pt x="58" y="286"/>
                </a:cubicBezTo>
                <a:cubicBezTo>
                  <a:pt x="63" y="311"/>
                  <a:pt x="57" y="342"/>
                  <a:pt x="64" y="390"/>
                </a:cubicBezTo>
                <a:cubicBezTo>
                  <a:pt x="107" y="396"/>
                  <a:pt x="137" y="396"/>
                  <a:pt x="161" y="391"/>
                </a:cubicBezTo>
                <a:cubicBezTo>
                  <a:pt x="190" y="385"/>
                  <a:pt x="206" y="370"/>
                  <a:pt x="199" y="363"/>
                </a:cubicBezTo>
                <a:cubicBezTo>
                  <a:pt x="192" y="356"/>
                  <a:pt x="170" y="351"/>
                  <a:pt x="172" y="336"/>
                </a:cubicBezTo>
                <a:cubicBezTo>
                  <a:pt x="174" y="320"/>
                  <a:pt x="205" y="321"/>
                  <a:pt x="221" y="326"/>
                </a:cubicBezTo>
                <a:cubicBezTo>
                  <a:pt x="236" y="331"/>
                  <a:pt x="255" y="336"/>
                  <a:pt x="246" y="353"/>
                </a:cubicBezTo>
                <a:cubicBezTo>
                  <a:pt x="236" y="370"/>
                  <a:pt x="247" y="380"/>
                  <a:pt x="264" y="385"/>
                </a:cubicBezTo>
                <a:cubicBezTo>
                  <a:pt x="277" y="389"/>
                  <a:pt x="350" y="373"/>
                  <a:pt x="413" y="378"/>
                </a:cubicBezTo>
                <a:cubicBezTo>
                  <a:pt x="413" y="0"/>
                  <a:pt x="413" y="0"/>
                  <a:pt x="413" y="0"/>
                </a:cubicBezTo>
                <a:cubicBezTo>
                  <a:pt x="57" y="0"/>
                  <a:pt x="57" y="0"/>
                  <a:pt x="57" y="0"/>
                </a:cubicBezTo>
                <a:cubicBezTo>
                  <a:pt x="56" y="22"/>
                  <a:pt x="57" y="43"/>
                  <a:pt x="59" y="5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0" name="Freeform 10"/>
          <p:cNvSpPr>
            <a:spLocks/>
          </p:cNvSpPr>
          <p:nvPr/>
        </p:nvSpPr>
        <p:spPr bwMode="auto">
          <a:xfrm>
            <a:off x="2516497" y="3366965"/>
            <a:ext cx="1381038" cy="1671251"/>
          </a:xfrm>
          <a:custGeom>
            <a:avLst/>
            <a:gdLst>
              <a:gd name="T0" fmla="*/ 157 w 422"/>
              <a:gd name="T1" fmla="*/ 17 h 406"/>
              <a:gd name="T2" fmla="*/ 182 w 422"/>
              <a:gd name="T3" fmla="*/ 55 h 406"/>
              <a:gd name="T4" fmla="*/ 133 w 422"/>
              <a:gd name="T5" fmla="*/ 64 h 406"/>
              <a:gd name="T6" fmla="*/ 105 w 422"/>
              <a:gd name="T7" fmla="*/ 45 h 406"/>
              <a:gd name="T8" fmla="*/ 112 w 422"/>
              <a:gd name="T9" fmla="*/ 19 h 406"/>
              <a:gd name="T10" fmla="*/ 11 w 422"/>
              <a:gd name="T11" fmla="*/ 12 h 406"/>
              <a:gd name="T12" fmla="*/ 13 w 422"/>
              <a:gd name="T13" fmla="*/ 162 h 406"/>
              <a:gd name="T14" fmla="*/ 9 w 422"/>
              <a:gd name="T15" fmla="*/ 235 h 406"/>
              <a:gd name="T16" fmla="*/ 33 w 422"/>
              <a:gd name="T17" fmla="*/ 256 h 406"/>
              <a:gd name="T18" fmla="*/ 67 w 422"/>
              <a:gd name="T19" fmla="*/ 248 h 406"/>
              <a:gd name="T20" fmla="*/ 62 w 422"/>
              <a:gd name="T21" fmla="*/ 285 h 406"/>
              <a:gd name="T22" fmla="*/ 34 w 422"/>
              <a:gd name="T23" fmla="*/ 316 h 406"/>
              <a:gd name="T24" fmla="*/ 18 w 422"/>
              <a:gd name="T25" fmla="*/ 299 h 406"/>
              <a:gd name="T26" fmla="*/ 5 w 422"/>
              <a:gd name="T27" fmla="*/ 299 h 406"/>
              <a:gd name="T28" fmla="*/ 12 w 422"/>
              <a:gd name="T29" fmla="*/ 399 h 406"/>
              <a:gd name="T30" fmla="*/ 85 w 422"/>
              <a:gd name="T31" fmla="*/ 392 h 406"/>
              <a:gd name="T32" fmla="*/ 145 w 422"/>
              <a:gd name="T33" fmla="*/ 368 h 406"/>
              <a:gd name="T34" fmla="*/ 146 w 422"/>
              <a:gd name="T35" fmla="*/ 337 h 406"/>
              <a:gd name="T36" fmla="*/ 201 w 422"/>
              <a:gd name="T37" fmla="*/ 334 h 406"/>
              <a:gd name="T38" fmla="*/ 198 w 422"/>
              <a:gd name="T39" fmla="*/ 364 h 406"/>
              <a:gd name="T40" fmla="*/ 252 w 422"/>
              <a:gd name="T41" fmla="*/ 392 h 406"/>
              <a:gd name="T42" fmla="*/ 363 w 422"/>
              <a:gd name="T43" fmla="*/ 401 h 406"/>
              <a:gd name="T44" fmla="*/ 364 w 422"/>
              <a:gd name="T45" fmla="*/ 246 h 406"/>
              <a:gd name="T46" fmla="*/ 384 w 422"/>
              <a:gd name="T47" fmla="*/ 199 h 406"/>
              <a:gd name="T48" fmla="*/ 417 w 422"/>
              <a:gd name="T49" fmla="*/ 196 h 406"/>
              <a:gd name="T50" fmla="*/ 408 w 422"/>
              <a:gd name="T51" fmla="*/ 157 h 406"/>
              <a:gd name="T52" fmla="*/ 372 w 422"/>
              <a:gd name="T53" fmla="*/ 159 h 406"/>
              <a:gd name="T54" fmla="*/ 367 w 422"/>
              <a:gd name="T55" fmla="*/ 125 h 406"/>
              <a:gd name="T56" fmla="*/ 365 w 422"/>
              <a:gd name="T57" fmla="*/ 9 h 406"/>
              <a:gd name="T58" fmla="*/ 157 w 422"/>
              <a:gd name="T59" fmla="*/ 1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1" name="Freeform 11"/>
          <p:cNvSpPr>
            <a:spLocks/>
          </p:cNvSpPr>
          <p:nvPr/>
        </p:nvSpPr>
        <p:spPr bwMode="auto">
          <a:xfrm>
            <a:off x="1228266" y="3370449"/>
            <a:ext cx="1530639" cy="1930914"/>
          </a:xfrm>
          <a:custGeom>
            <a:avLst/>
            <a:gdLst>
              <a:gd name="T0" fmla="*/ 399 w 468"/>
              <a:gd name="T1" fmla="*/ 298 h 469"/>
              <a:gd name="T2" fmla="*/ 412 w 468"/>
              <a:gd name="T3" fmla="*/ 298 h 469"/>
              <a:gd name="T4" fmla="*/ 428 w 468"/>
              <a:gd name="T5" fmla="*/ 315 h 469"/>
              <a:gd name="T6" fmla="*/ 456 w 468"/>
              <a:gd name="T7" fmla="*/ 284 h 469"/>
              <a:gd name="T8" fmla="*/ 461 w 468"/>
              <a:gd name="T9" fmla="*/ 247 h 469"/>
              <a:gd name="T10" fmla="*/ 427 w 468"/>
              <a:gd name="T11" fmla="*/ 255 h 469"/>
              <a:gd name="T12" fmla="*/ 403 w 468"/>
              <a:gd name="T13" fmla="*/ 234 h 469"/>
              <a:gd name="T14" fmla="*/ 407 w 468"/>
              <a:gd name="T15" fmla="*/ 161 h 469"/>
              <a:gd name="T16" fmla="*/ 405 w 468"/>
              <a:gd name="T17" fmla="*/ 11 h 469"/>
              <a:gd name="T18" fmla="*/ 266 w 468"/>
              <a:gd name="T19" fmla="*/ 5 h 469"/>
              <a:gd name="T20" fmla="*/ 222 w 468"/>
              <a:gd name="T21" fmla="*/ 24 h 469"/>
              <a:gd name="T22" fmla="*/ 220 w 468"/>
              <a:gd name="T23" fmla="*/ 61 h 469"/>
              <a:gd name="T24" fmla="*/ 171 w 468"/>
              <a:gd name="T25" fmla="*/ 54 h 469"/>
              <a:gd name="T26" fmla="*/ 179 w 468"/>
              <a:gd name="T27" fmla="*/ 28 h 469"/>
              <a:gd name="T28" fmla="*/ 156 w 468"/>
              <a:gd name="T29" fmla="*/ 15 h 469"/>
              <a:gd name="T30" fmla="*/ 53 w 468"/>
              <a:gd name="T31" fmla="*/ 13 h 469"/>
              <a:gd name="T32" fmla="*/ 52 w 468"/>
              <a:gd name="T33" fmla="*/ 192 h 469"/>
              <a:gd name="T34" fmla="*/ 57 w 468"/>
              <a:gd name="T35" fmla="*/ 278 h 469"/>
              <a:gd name="T36" fmla="*/ 40 w 468"/>
              <a:gd name="T37" fmla="*/ 287 h 469"/>
              <a:gd name="T38" fmla="*/ 11 w 468"/>
              <a:gd name="T39" fmla="*/ 291 h 469"/>
              <a:gd name="T40" fmla="*/ 17 w 468"/>
              <a:gd name="T41" fmla="*/ 340 h 469"/>
              <a:gd name="T42" fmla="*/ 40 w 468"/>
              <a:gd name="T43" fmla="*/ 335 h 469"/>
              <a:gd name="T44" fmla="*/ 58 w 468"/>
              <a:gd name="T45" fmla="*/ 326 h 469"/>
              <a:gd name="T46" fmla="*/ 53 w 468"/>
              <a:gd name="T47" fmla="*/ 403 h 469"/>
              <a:gd name="T48" fmla="*/ 185 w 468"/>
              <a:gd name="T49" fmla="*/ 398 h 469"/>
              <a:gd name="T50" fmla="*/ 243 w 468"/>
              <a:gd name="T51" fmla="*/ 428 h 469"/>
              <a:gd name="T52" fmla="*/ 258 w 468"/>
              <a:gd name="T53" fmla="*/ 465 h 469"/>
              <a:gd name="T54" fmla="*/ 306 w 468"/>
              <a:gd name="T55" fmla="*/ 441 h 469"/>
              <a:gd name="T56" fmla="*/ 286 w 468"/>
              <a:gd name="T57" fmla="*/ 418 h 469"/>
              <a:gd name="T58" fmla="*/ 333 w 468"/>
              <a:gd name="T59" fmla="*/ 397 h 469"/>
              <a:gd name="T60" fmla="*/ 406 w 468"/>
              <a:gd name="T61" fmla="*/ 398 h 469"/>
              <a:gd name="T62" fmla="*/ 399 w 468"/>
              <a:gd name="T63" fmla="*/ 29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 h="469">
                <a:moveTo>
                  <a:pt x="399" y="298"/>
                </a:moveTo>
                <a:cubicBezTo>
                  <a:pt x="404" y="291"/>
                  <a:pt x="410" y="291"/>
                  <a:pt x="412" y="298"/>
                </a:cubicBezTo>
                <a:cubicBezTo>
                  <a:pt x="414" y="304"/>
                  <a:pt x="418" y="315"/>
                  <a:pt x="428" y="315"/>
                </a:cubicBezTo>
                <a:cubicBezTo>
                  <a:pt x="437" y="315"/>
                  <a:pt x="451" y="298"/>
                  <a:pt x="456" y="284"/>
                </a:cubicBezTo>
                <a:cubicBezTo>
                  <a:pt x="461" y="269"/>
                  <a:pt x="468" y="253"/>
                  <a:pt x="461" y="247"/>
                </a:cubicBezTo>
                <a:cubicBezTo>
                  <a:pt x="453" y="240"/>
                  <a:pt x="438" y="252"/>
                  <a:pt x="427" y="255"/>
                </a:cubicBezTo>
                <a:cubicBezTo>
                  <a:pt x="415" y="257"/>
                  <a:pt x="405" y="251"/>
                  <a:pt x="403" y="234"/>
                </a:cubicBezTo>
                <a:cubicBezTo>
                  <a:pt x="400" y="218"/>
                  <a:pt x="405" y="181"/>
                  <a:pt x="407" y="161"/>
                </a:cubicBezTo>
                <a:cubicBezTo>
                  <a:pt x="409" y="140"/>
                  <a:pt x="417" y="72"/>
                  <a:pt x="405" y="11"/>
                </a:cubicBezTo>
                <a:cubicBezTo>
                  <a:pt x="345" y="17"/>
                  <a:pt x="294" y="11"/>
                  <a:pt x="266" y="5"/>
                </a:cubicBezTo>
                <a:cubicBezTo>
                  <a:pt x="238" y="0"/>
                  <a:pt x="222" y="17"/>
                  <a:pt x="222" y="24"/>
                </a:cubicBezTo>
                <a:cubicBezTo>
                  <a:pt x="222" y="32"/>
                  <a:pt x="236" y="53"/>
                  <a:pt x="220" y="61"/>
                </a:cubicBezTo>
                <a:cubicBezTo>
                  <a:pt x="204" y="69"/>
                  <a:pt x="179" y="67"/>
                  <a:pt x="171" y="54"/>
                </a:cubicBezTo>
                <a:cubicBezTo>
                  <a:pt x="164" y="40"/>
                  <a:pt x="179" y="34"/>
                  <a:pt x="179" y="28"/>
                </a:cubicBezTo>
                <a:cubicBezTo>
                  <a:pt x="179" y="22"/>
                  <a:pt x="169" y="15"/>
                  <a:pt x="156" y="15"/>
                </a:cubicBezTo>
                <a:cubicBezTo>
                  <a:pt x="144" y="15"/>
                  <a:pt x="107" y="21"/>
                  <a:pt x="53" y="13"/>
                </a:cubicBezTo>
                <a:cubicBezTo>
                  <a:pt x="51" y="26"/>
                  <a:pt x="41" y="149"/>
                  <a:pt x="52" y="192"/>
                </a:cubicBezTo>
                <a:cubicBezTo>
                  <a:pt x="64" y="235"/>
                  <a:pt x="60" y="269"/>
                  <a:pt x="57" y="278"/>
                </a:cubicBezTo>
                <a:cubicBezTo>
                  <a:pt x="54" y="287"/>
                  <a:pt x="48" y="293"/>
                  <a:pt x="40" y="287"/>
                </a:cubicBezTo>
                <a:cubicBezTo>
                  <a:pt x="33" y="281"/>
                  <a:pt x="21" y="273"/>
                  <a:pt x="11" y="291"/>
                </a:cubicBezTo>
                <a:cubicBezTo>
                  <a:pt x="0" y="309"/>
                  <a:pt x="10" y="337"/>
                  <a:pt x="17" y="340"/>
                </a:cubicBezTo>
                <a:cubicBezTo>
                  <a:pt x="25" y="344"/>
                  <a:pt x="37" y="345"/>
                  <a:pt x="40" y="335"/>
                </a:cubicBezTo>
                <a:cubicBezTo>
                  <a:pt x="44" y="325"/>
                  <a:pt x="52" y="320"/>
                  <a:pt x="58" y="326"/>
                </a:cubicBezTo>
                <a:cubicBezTo>
                  <a:pt x="76" y="344"/>
                  <a:pt x="46" y="354"/>
                  <a:pt x="53" y="403"/>
                </a:cubicBezTo>
                <a:cubicBezTo>
                  <a:pt x="73" y="403"/>
                  <a:pt x="146" y="390"/>
                  <a:pt x="185" y="398"/>
                </a:cubicBezTo>
                <a:cubicBezTo>
                  <a:pt x="214" y="403"/>
                  <a:pt x="247" y="413"/>
                  <a:pt x="243" y="428"/>
                </a:cubicBezTo>
                <a:cubicBezTo>
                  <a:pt x="239" y="440"/>
                  <a:pt x="219" y="461"/>
                  <a:pt x="258" y="465"/>
                </a:cubicBezTo>
                <a:cubicBezTo>
                  <a:pt x="296" y="469"/>
                  <a:pt x="306" y="447"/>
                  <a:pt x="306" y="441"/>
                </a:cubicBezTo>
                <a:cubicBezTo>
                  <a:pt x="306" y="425"/>
                  <a:pt x="286" y="429"/>
                  <a:pt x="286" y="418"/>
                </a:cubicBezTo>
                <a:cubicBezTo>
                  <a:pt x="287" y="406"/>
                  <a:pt x="307" y="394"/>
                  <a:pt x="333" y="397"/>
                </a:cubicBezTo>
                <a:cubicBezTo>
                  <a:pt x="360" y="400"/>
                  <a:pt x="368" y="409"/>
                  <a:pt x="406" y="398"/>
                </a:cubicBezTo>
                <a:cubicBezTo>
                  <a:pt x="402" y="383"/>
                  <a:pt x="394" y="305"/>
                  <a:pt x="399" y="29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2" name="Freeform 12"/>
          <p:cNvSpPr>
            <a:spLocks/>
          </p:cNvSpPr>
          <p:nvPr/>
        </p:nvSpPr>
        <p:spPr bwMode="auto">
          <a:xfrm>
            <a:off x="3682616" y="491187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3" name="Freeform 13"/>
          <p:cNvSpPr>
            <a:spLocks/>
          </p:cNvSpPr>
          <p:nvPr/>
        </p:nvSpPr>
        <p:spPr bwMode="auto">
          <a:xfrm>
            <a:off x="2379363" y="4718810"/>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4" name="Freeform 14"/>
          <p:cNvSpPr>
            <a:spLocks/>
          </p:cNvSpPr>
          <p:nvPr/>
        </p:nvSpPr>
        <p:spPr bwMode="auto">
          <a:xfrm>
            <a:off x="3639888" y="3116014"/>
            <a:ext cx="1213429" cy="2122611"/>
          </a:xfrm>
          <a:custGeom>
            <a:avLst/>
            <a:gdLst>
              <a:gd name="T0" fmla="*/ 222 w 371"/>
              <a:gd name="T1" fmla="*/ 65 h 516"/>
              <a:gd name="T2" fmla="*/ 204 w 371"/>
              <a:gd name="T3" fmla="*/ 33 h 516"/>
              <a:gd name="T4" fmla="*/ 179 w 371"/>
              <a:gd name="T5" fmla="*/ 6 h 516"/>
              <a:gd name="T6" fmla="*/ 130 w 371"/>
              <a:gd name="T7" fmla="*/ 16 h 516"/>
              <a:gd name="T8" fmla="*/ 157 w 371"/>
              <a:gd name="T9" fmla="*/ 43 h 516"/>
              <a:gd name="T10" fmla="*/ 119 w 371"/>
              <a:gd name="T11" fmla="*/ 71 h 516"/>
              <a:gd name="T12" fmla="*/ 22 w 371"/>
              <a:gd name="T13" fmla="*/ 70 h 516"/>
              <a:gd name="T14" fmla="*/ 24 w 371"/>
              <a:gd name="T15" fmla="*/ 186 h 516"/>
              <a:gd name="T16" fmla="*/ 29 w 371"/>
              <a:gd name="T17" fmla="*/ 220 h 516"/>
              <a:gd name="T18" fmla="*/ 65 w 371"/>
              <a:gd name="T19" fmla="*/ 218 h 516"/>
              <a:gd name="T20" fmla="*/ 74 w 371"/>
              <a:gd name="T21" fmla="*/ 257 h 516"/>
              <a:gd name="T22" fmla="*/ 41 w 371"/>
              <a:gd name="T23" fmla="*/ 260 h 516"/>
              <a:gd name="T24" fmla="*/ 21 w 371"/>
              <a:gd name="T25" fmla="*/ 307 h 516"/>
              <a:gd name="T26" fmla="*/ 20 w 371"/>
              <a:gd name="T27" fmla="*/ 462 h 516"/>
              <a:gd name="T28" fmla="*/ 119 w 371"/>
              <a:gd name="T29" fmla="*/ 466 h 516"/>
              <a:gd name="T30" fmla="*/ 111 w 371"/>
              <a:gd name="T31" fmla="*/ 493 h 516"/>
              <a:gd name="T32" fmla="*/ 140 w 371"/>
              <a:gd name="T33" fmla="*/ 512 h 516"/>
              <a:gd name="T34" fmla="*/ 189 w 371"/>
              <a:gd name="T35" fmla="*/ 503 h 516"/>
              <a:gd name="T36" fmla="*/ 163 w 371"/>
              <a:gd name="T37" fmla="*/ 465 h 516"/>
              <a:gd name="T38" fmla="*/ 371 w 371"/>
              <a:gd name="T39" fmla="*/ 472 h 516"/>
              <a:gd name="T40" fmla="*/ 371 w 371"/>
              <a:gd name="T41" fmla="*/ 58 h 516"/>
              <a:gd name="T42" fmla="*/ 222 w 371"/>
              <a:gd name="T43" fmla="*/ 6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516">
                <a:moveTo>
                  <a:pt x="222" y="65"/>
                </a:moveTo>
                <a:cubicBezTo>
                  <a:pt x="205" y="60"/>
                  <a:pt x="194" y="50"/>
                  <a:pt x="204" y="33"/>
                </a:cubicBezTo>
                <a:cubicBezTo>
                  <a:pt x="213" y="16"/>
                  <a:pt x="194" y="11"/>
                  <a:pt x="179" y="6"/>
                </a:cubicBezTo>
                <a:cubicBezTo>
                  <a:pt x="163" y="1"/>
                  <a:pt x="132" y="0"/>
                  <a:pt x="130" y="16"/>
                </a:cubicBezTo>
                <a:cubicBezTo>
                  <a:pt x="128" y="31"/>
                  <a:pt x="150" y="36"/>
                  <a:pt x="157" y="43"/>
                </a:cubicBezTo>
                <a:cubicBezTo>
                  <a:pt x="164" y="50"/>
                  <a:pt x="148" y="65"/>
                  <a:pt x="119" y="71"/>
                </a:cubicBezTo>
                <a:cubicBezTo>
                  <a:pt x="95" y="76"/>
                  <a:pt x="65" y="76"/>
                  <a:pt x="22" y="70"/>
                </a:cubicBezTo>
                <a:cubicBezTo>
                  <a:pt x="25" y="100"/>
                  <a:pt x="37" y="132"/>
                  <a:pt x="24" y="186"/>
                </a:cubicBezTo>
                <a:cubicBezTo>
                  <a:pt x="19" y="203"/>
                  <a:pt x="17" y="214"/>
                  <a:pt x="29" y="220"/>
                </a:cubicBezTo>
                <a:cubicBezTo>
                  <a:pt x="41" y="227"/>
                  <a:pt x="57" y="212"/>
                  <a:pt x="65" y="218"/>
                </a:cubicBezTo>
                <a:cubicBezTo>
                  <a:pt x="73" y="224"/>
                  <a:pt x="79" y="242"/>
                  <a:pt x="74" y="257"/>
                </a:cubicBezTo>
                <a:cubicBezTo>
                  <a:pt x="69" y="272"/>
                  <a:pt x="58" y="275"/>
                  <a:pt x="41" y="260"/>
                </a:cubicBezTo>
                <a:cubicBezTo>
                  <a:pt x="29" y="248"/>
                  <a:pt x="22" y="276"/>
                  <a:pt x="21" y="307"/>
                </a:cubicBezTo>
                <a:cubicBezTo>
                  <a:pt x="20" y="331"/>
                  <a:pt x="0" y="381"/>
                  <a:pt x="20" y="462"/>
                </a:cubicBezTo>
                <a:cubicBezTo>
                  <a:pt x="31" y="459"/>
                  <a:pt x="93" y="453"/>
                  <a:pt x="119" y="466"/>
                </a:cubicBezTo>
                <a:cubicBezTo>
                  <a:pt x="130" y="472"/>
                  <a:pt x="112" y="482"/>
                  <a:pt x="111" y="493"/>
                </a:cubicBezTo>
                <a:cubicBezTo>
                  <a:pt x="111" y="504"/>
                  <a:pt x="119" y="511"/>
                  <a:pt x="140" y="512"/>
                </a:cubicBezTo>
                <a:cubicBezTo>
                  <a:pt x="160" y="513"/>
                  <a:pt x="184" y="516"/>
                  <a:pt x="189" y="503"/>
                </a:cubicBezTo>
                <a:cubicBezTo>
                  <a:pt x="193" y="489"/>
                  <a:pt x="152" y="474"/>
                  <a:pt x="163" y="465"/>
                </a:cubicBezTo>
                <a:cubicBezTo>
                  <a:pt x="192" y="443"/>
                  <a:pt x="304" y="454"/>
                  <a:pt x="371" y="472"/>
                </a:cubicBezTo>
                <a:cubicBezTo>
                  <a:pt x="371" y="58"/>
                  <a:pt x="371" y="58"/>
                  <a:pt x="371" y="58"/>
                </a:cubicBezTo>
                <a:cubicBezTo>
                  <a:pt x="308" y="53"/>
                  <a:pt x="235" y="69"/>
                  <a:pt x="222" y="65"/>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5" name="Freeform 15"/>
          <p:cNvSpPr>
            <a:spLocks/>
          </p:cNvSpPr>
          <p:nvPr/>
        </p:nvSpPr>
        <p:spPr bwMode="auto">
          <a:xfrm>
            <a:off x="1356926" y="4928501"/>
            <a:ext cx="1232822" cy="1650339"/>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Freeform 16"/>
          <p:cNvSpPr>
            <a:spLocks/>
          </p:cNvSpPr>
          <p:nvPr/>
        </p:nvSpPr>
        <p:spPr bwMode="auto">
          <a:xfrm>
            <a:off x="359655" y="4891904"/>
            <a:ext cx="1335327" cy="1686936"/>
          </a:xfrm>
          <a:custGeom>
            <a:avLst/>
            <a:gdLst>
              <a:gd name="T0" fmla="*/ 370 w 408"/>
              <a:gd name="T1" fmla="*/ 236 h 410"/>
              <a:gd name="T2" fmla="*/ 405 w 408"/>
              <a:gd name="T3" fmla="*/ 193 h 410"/>
              <a:gd name="T4" fmla="*/ 383 w 408"/>
              <a:gd name="T5" fmla="*/ 157 h 410"/>
              <a:gd name="T6" fmla="*/ 363 w 408"/>
              <a:gd name="T7" fmla="*/ 184 h 410"/>
              <a:gd name="T8" fmla="*/ 342 w 408"/>
              <a:gd name="T9" fmla="*/ 142 h 410"/>
              <a:gd name="T10" fmla="*/ 353 w 408"/>
              <a:gd name="T11" fmla="*/ 22 h 410"/>
              <a:gd name="T12" fmla="*/ 166 w 408"/>
              <a:gd name="T13" fmla="*/ 18 h 410"/>
              <a:gd name="T14" fmla="*/ 191 w 408"/>
              <a:gd name="T15" fmla="*/ 55 h 410"/>
              <a:gd name="T16" fmla="*/ 142 w 408"/>
              <a:gd name="T17" fmla="*/ 65 h 410"/>
              <a:gd name="T18" fmla="*/ 114 w 408"/>
              <a:gd name="T19" fmla="*/ 45 h 410"/>
              <a:gd name="T20" fmla="*/ 121 w 408"/>
              <a:gd name="T21" fmla="*/ 19 h 410"/>
              <a:gd name="T22" fmla="*/ 0 w 408"/>
              <a:gd name="T23" fmla="*/ 22 h 410"/>
              <a:gd name="T24" fmla="*/ 0 w 408"/>
              <a:gd name="T25" fmla="*/ 410 h 410"/>
              <a:gd name="T26" fmla="*/ 354 w 408"/>
              <a:gd name="T27" fmla="*/ 410 h 410"/>
              <a:gd name="T28" fmla="*/ 341 w 408"/>
              <a:gd name="T29" fmla="*/ 264 h 410"/>
              <a:gd name="T30" fmla="*/ 370 w 408"/>
              <a:gd name="T31" fmla="*/ 23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410">
                <a:moveTo>
                  <a:pt x="370" y="236"/>
                </a:moveTo>
                <a:cubicBezTo>
                  <a:pt x="399" y="239"/>
                  <a:pt x="403" y="209"/>
                  <a:pt x="405" y="193"/>
                </a:cubicBezTo>
                <a:cubicBezTo>
                  <a:pt x="408" y="176"/>
                  <a:pt x="397" y="157"/>
                  <a:pt x="383" y="157"/>
                </a:cubicBezTo>
                <a:cubicBezTo>
                  <a:pt x="370" y="157"/>
                  <a:pt x="375" y="184"/>
                  <a:pt x="363" y="184"/>
                </a:cubicBezTo>
                <a:cubicBezTo>
                  <a:pt x="351" y="184"/>
                  <a:pt x="343" y="156"/>
                  <a:pt x="342" y="142"/>
                </a:cubicBezTo>
                <a:cubicBezTo>
                  <a:pt x="342" y="116"/>
                  <a:pt x="359" y="73"/>
                  <a:pt x="353" y="22"/>
                </a:cubicBezTo>
                <a:cubicBezTo>
                  <a:pt x="302" y="0"/>
                  <a:pt x="176" y="8"/>
                  <a:pt x="166" y="18"/>
                </a:cubicBezTo>
                <a:cubicBezTo>
                  <a:pt x="156" y="28"/>
                  <a:pt x="195" y="42"/>
                  <a:pt x="191" y="55"/>
                </a:cubicBezTo>
                <a:cubicBezTo>
                  <a:pt x="187" y="69"/>
                  <a:pt x="163" y="66"/>
                  <a:pt x="142" y="65"/>
                </a:cubicBezTo>
                <a:cubicBezTo>
                  <a:pt x="122" y="63"/>
                  <a:pt x="113" y="56"/>
                  <a:pt x="114" y="45"/>
                </a:cubicBezTo>
                <a:cubicBezTo>
                  <a:pt x="114" y="34"/>
                  <a:pt x="132" y="25"/>
                  <a:pt x="121" y="19"/>
                </a:cubicBezTo>
                <a:cubicBezTo>
                  <a:pt x="102" y="9"/>
                  <a:pt x="48" y="10"/>
                  <a:pt x="0" y="22"/>
                </a:cubicBezTo>
                <a:cubicBezTo>
                  <a:pt x="0" y="410"/>
                  <a:pt x="0" y="410"/>
                  <a:pt x="0" y="410"/>
                </a:cubicBezTo>
                <a:cubicBezTo>
                  <a:pt x="354" y="410"/>
                  <a:pt x="354" y="410"/>
                  <a:pt x="354" y="410"/>
                </a:cubicBezTo>
                <a:cubicBezTo>
                  <a:pt x="353" y="350"/>
                  <a:pt x="343" y="274"/>
                  <a:pt x="341" y="264"/>
                </a:cubicBezTo>
                <a:cubicBezTo>
                  <a:pt x="339" y="250"/>
                  <a:pt x="341" y="234"/>
                  <a:pt x="370" y="236"/>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7" name="Freeform 17"/>
          <p:cNvSpPr>
            <a:spLocks/>
          </p:cNvSpPr>
          <p:nvPr/>
        </p:nvSpPr>
        <p:spPr bwMode="auto">
          <a:xfrm>
            <a:off x="292357" y="3133772"/>
            <a:ext cx="1230052" cy="2073815"/>
          </a:xfrm>
          <a:custGeom>
            <a:avLst/>
            <a:gdLst>
              <a:gd name="T0" fmla="*/ 121 w 376"/>
              <a:gd name="T1" fmla="*/ 454 h 504"/>
              <a:gd name="T2" fmla="*/ 114 w 376"/>
              <a:gd name="T3" fmla="*/ 480 h 504"/>
              <a:gd name="T4" fmla="*/ 142 w 376"/>
              <a:gd name="T5" fmla="*/ 500 h 504"/>
              <a:gd name="T6" fmla="*/ 191 w 376"/>
              <a:gd name="T7" fmla="*/ 490 h 504"/>
              <a:gd name="T8" fmla="*/ 166 w 376"/>
              <a:gd name="T9" fmla="*/ 453 h 504"/>
              <a:gd name="T10" fmla="*/ 353 w 376"/>
              <a:gd name="T11" fmla="*/ 457 h 504"/>
              <a:gd name="T12" fmla="*/ 358 w 376"/>
              <a:gd name="T13" fmla="*/ 380 h 504"/>
              <a:gd name="T14" fmla="*/ 340 w 376"/>
              <a:gd name="T15" fmla="*/ 389 h 504"/>
              <a:gd name="T16" fmla="*/ 317 w 376"/>
              <a:gd name="T17" fmla="*/ 394 h 504"/>
              <a:gd name="T18" fmla="*/ 311 w 376"/>
              <a:gd name="T19" fmla="*/ 345 h 504"/>
              <a:gd name="T20" fmla="*/ 340 w 376"/>
              <a:gd name="T21" fmla="*/ 341 h 504"/>
              <a:gd name="T22" fmla="*/ 357 w 376"/>
              <a:gd name="T23" fmla="*/ 332 h 504"/>
              <a:gd name="T24" fmla="*/ 352 w 376"/>
              <a:gd name="T25" fmla="*/ 246 h 504"/>
              <a:gd name="T26" fmla="*/ 353 w 376"/>
              <a:gd name="T27" fmla="*/ 67 h 504"/>
              <a:gd name="T28" fmla="*/ 160 w 376"/>
              <a:gd name="T29" fmla="*/ 64 h 504"/>
              <a:gd name="T30" fmla="*/ 149 w 376"/>
              <a:gd name="T31" fmla="*/ 54 h 504"/>
              <a:gd name="T32" fmla="*/ 165 w 376"/>
              <a:gd name="T33" fmla="*/ 33 h 504"/>
              <a:gd name="T34" fmla="*/ 148 w 376"/>
              <a:gd name="T35" fmla="*/ 13 h 504"/>
              <a:gd name="T36" fmla="*/ 90 w 376"/>
              <a:gd name="T37" fmla="*/ 16 h 504"/>
              <a:gd name="T38" fmla="*/ 108 w 376"/>
              <a:gd name="T39" fmla="*/ 53 h 504"/>
              <a:gd name="T40" fmla="*/ 0 w 376"/>
              <a:gd name="T41" fmla="*/ 62 h 504"/>
              <a:gd name="T42" fmla="*/ 0 w 376"/>
              <a:gd name="T43" fmla="*/ 457 h 504"/>
              <a:gd name="T44" fmla="*/ 121 w 376"/>
              <a:gd name="T45" fmla="*/ 45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504">
                <a:moveTo>
                  <a:pt x="121" y="454"/>
                </a:moveTo>
                <a:cubicBezTo>
                  <a:pt x="132" y="460"/>
                  <a:pt x="114" y="469"/>
                  <a:pt x="114" y="480"/>
                </a:cubicBezTo>
                <a:cubicBezTo>
                  <a:pt x="113" y="491"/>
                  <a:pt x="122" y="498"/>
                  <a:pt x="142" y="500"/>
                </a:cubicBezTo>
                <a:cubicBezTo>
                  <a:pt x="163" y="501"/>
                  <a:pt x="187" y="504"/>
                  <a:pt x="191" y="490"/>
                </a:cubicBezTo>
                <a:cubicBezTo>
                  <a:pt x="195" y="477"/>
                  <a:pt x="156" y="463"/>
                  <a:pt x="166" y="453"/>
                </a:cubicBezTo>
                <a:cubicBezTo>
                  <a:pt x="176" y="443"/>
                  <a:pt x="302" y="435"/>
                  <a:pt x="353" y="457"/>
                </a:cubicBezTo>
                <a:cubicBezTo>
                  <a:pt x="346" y="408"/>
                  <a:pt x="376" y="398"/>
                  <a:pt x="358" y="380"/>
                </a:cubicBezTo>
                <a:cubicBezTo>
                  <a:pt x="352" y="374"/>
                  <a:pt x="344" y="379"/>
                  <a:pt x="340" y="389"/>
                </a:cubicBezTo>
                <a:cubicBezTo>
                  <a:pt x="337" y="399"/>
                  <a:pt x="325" y="398"/>
                  <a:pt x="317" y="394"/>
                </a:cubicBezTo>
                <a:cubicBezTo>
                  <a:pt x="310" y="391"/>
                  <a:pt x="300" y="363"/>
                  <a:pt x="311" y="345"/>
                </a:cubicBezTo>
                <a:cubicBezTo>
                  <a:pt x="321" y="327"/>
                  <a:pt x="333" y="335"/>
                  <a:pt x="340" y="341"/>
                </a:cubicBezTo>
                <a:cubicBezTo>
                  <a:pt x="348" y="347"/>
                  <a:pt x="354" y="341"/>
                  <a:pt x="357" y="332"/>
                </a:cubicBezTo>
                <a:cubicBezTo>
                  <a:pt x="360" y="323"/>
                  <a:pt x="364" y="289"/>
                  <a:pt x="352" y="246"/>
                </a:cubicBezTo>
                <a:cubicBezTo>
                  <a:pt x="341" y="203"/>
                  <a:pt x="351" y="80"/>
                  <a:pt x="353" y="67"/>
                </a:cubicBezTo>
                <a:cubicBezTo>
                  <a:pt x="227" y="41"/>
                  <a:pt x="166" y="63"/>
                  <a:pt x="160" y="64"/>
                </a:cubicBezTo>
                <a:cubicBezTo>
                  <a:pt x="153" y="65"/>
                  <a:pt x="150" y="62"/>
                  <a:pt x="149" y="54"/>
                </a:cubicBezTo>
                <a:cubicBezTo>
                  <a:pt x="147" y="46"/>
                  <a:pt x="161" y="40"/>
                  <a:pt x="165" y="33"/>
                </a:cubicBezTo>
                <a:cubicBezTo>
                  <a:pt x="169" y="27"/>
                  <a:pt x="166" y="15"/>
                  <a:pt x="148" y="13"/>
                </a:cubicBezTo>
                <a:cubicBezTo>
                  <a:pt x="135" y="12"/>
                  <a:pt x="97" y="0"/>
                  <a:pt x="90" y="16"/>
                </a:cubicBezTo>
                <a:cubicBezTo>
                  <a:pt x="83" y="32"/>
                  <a:pt x="119" y="37"/>
                  <a:pt x="108" y="53"/>
                </a:cubicBezTo>
                <a:cubicBezTo>
                  <a:pt x="100" y="64"/>
                  <a:pt x="45" y="51"/>
                  <a:pt x="0" y="62"/>
                </a:cubicBezTo>
                <a:cubicBezTo>
                  <a:pt x="0" y="457"/>
                  <a:pt x="0" y="457"/>
                  <a:pt x="0" y="457"/>
                </a:cubicBezTo>
                <a:cubicBezTo>
                  <a:pt x="48" y="445"/>
                  <a:pt x="102" y="444"/>
                  <a:pt x="121" y="454"/>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9" name="Прямоугольник 28"/>
          <p:cNvSpPr/>
          <p:nvPr/>
        </p:nvSpPr>
        <p:spPr>
          <a:xfrm>
            <a:off x="5522114" y="1351054"/>
            <a:ext cx="2573333" cy="923330"/>
          </a:xfrm>
          <a:prstGeom prst="rect">
            <a:avLst/>
          </a:prstGeom>
        </p:spPr>
        <p:txBody>
          <a:bodyPr wrap="none">
            <a:spAutoFit/>
          </a:bodyPr>
          <a:lstStyle/>
          <a:p>
            <a:pPr lvl="0" algn="ctr"/>
            <a:r>
              <a:rPr lang="ru-RU" sz="5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Загадки</a:t>
            </a:r>
          </a:p>
        </p:txBody>
      </p:sp>
      <p:sp>
        <p:nvSpPr>
          <p:cNvPr id="30" name="Скругленный прямоугольник 29"/>
          <p:cNvSpPr/>
          <p:nvPr/>
        </p:nvSpPr>
        <p:spPr>
          <a:xfrm>
            <a:off x="7536897" y="6055264"/>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Tree>
    <p:extLst>
      <p:ext uri="{BB962C8B-B14F-4D97-AF65-F5344CB8AC3E}">
        <p14:creationId xmlns:p14="http://schemas.microsoft.com/office/powerpoint/2010/main" val="975116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16"/>
                                        </p:tgtEl>
                                      </p:cBhvr>
                                    </p:animEffect>
                                    <p:anim calcmode="lin" valueType="num">
                                      <p:cBhvr>
                                        <p:cTn id="10"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17" dur="26">
                                          <p:stCondLst>
                                            <p:cond delay="620"/>
                                          </p:stCondLst>
                                        </p:cTn>
                                        <p:tgtEl>
                                          <p:spTgt spid="16"/>
                                        </p:tgtEl>
                                      </p:cBhvr>
                                      <p:to x="100000" y="60000"/>
                                    </p:animScale>
                                    <p:animScale>
                                      <p:cBhvr>
                                        <p:cTn id="18" dur="166" decel="50000">
                                          <p:stCondLst>
                                            <p:cond delay="646"/>
                                          </p:stCondLst>
                                        </p:cTn>
                                        <p:tgtEl>
                                          <p:spTgt spid="16"/>
                                        </p:tgtEl>
                                      </p:cBhvr>
                                      <p:to x="100000" y="100000"/>
                                    </p:animScale>
                                    <p:animScale>
                                      <p:cBhvr>
                                        <p:cTn id="19" dur="26">
                                          <p:stCondLst>
                                            <p:cond delay="1312"/>
                                          </p:stCondLst>
                                        </p:cTn>
                                        <p:tgtEl>
                                          <p:spTgt spid="16"/>
                                        </p:tgtEl>
                                      </p:cBhvr>
                                      <p:to x="100000" y="80000"/>
                                    </p:animScale>
                                    <p:animScale>
                                      <p:cBhvr>
                                        <p:cTn id="20" dur="166" decel="50000">
                                          <p:stCondLst>
                                            <p:cond delay="1338"/>
                                          </p:stCondLst>
                                        </p:cTn>
                                        <p:tgtEl>
                                          <p:spTgt spid="16"/>
                                        </p:tgtEl>
                                      </p:cBhvr>
                                      <p:to x="100000" y="100000"/>
                                    </p:animScale>
                                    <p:animScale>
                                      <p:cBhvr>
                                        <p:cTn id="21" dur="26">
                                          <p:stCondLst>
                                            <p:cond delay="1642"/>
                                          </p:stCondLst>
                                        </p:cTn>
                                        <p:tgtEl>
                                          <p:spTgt spid="16"/>
                                        </p:tgtEl>
                                      </p:cBhvr>
                                      <p:to x="100000" y="90000"/>
                                    </p:animScale>
                                    <p:animScale>
                                      <p:cBhvr>
                                        <p:cTn id="22" dur="166" decel="50000">
                                          <p:stCondLst>
                                            <p:cond delay="1668"/>
                                          </p:stCondLst>
                                        </p:cTn>
                                        <p:tgtEl>
                                          <p:spTgt spid="16"/>
                                        </p:tgtEl>
                                      </p:cBhvr>
                                      <p:to x="100000" y="100000"/>
                                    </p:animScale>
                                    <p:animScale>
                                      <p:cBhvr>
                                        <p:cTn id="23" dur="26">
                                          <p:stCondLst>
                                            <p:cond delay="1808"/>
                                          </p:stCondLst>
                                        </p:cTn>
                                        <p:tgtEl>
                                          <p:spTgt spid="16"/>
                                        </p:tgtEl>
                                      </p:cBhvr>
                                      <p:to x="100000" y="95000"/>
                                    </p:animScale>
                                    <p:animScale>
                                      <p:cBhvr>
                                        <p:cTn id="24" dur="166" decel="50000">
                                          <p:stCondLst>
                                            <p:cond delay="1834"/>
                                          </p:stCondLst>
                                        </p:cTn>
                                        <p:tgtEl>
                                          <p:spTgt spid="16"/>
                                        </p:tgtEl>
                                      </p:cBhvr>
                                      <p:to x="100000" y="100000"/>
                                    </p:animScale>
                                    <p:set>
                                      <p:cBhvr>
                                        <p:cTn id="2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3"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5627" y="819548"/>
            <a:ext cx="7314728" cy="5127991"/>
            <a:chOff x="-245627" y="819548"/>
            <a:chExt cx="7314728" cy="5127991"/>
          </a:xfrm>
        </p:grpSpPr>
        <p:sp>
          <p:nvSpPr>
            <p:cNvPr id="5" name="TextBox 4"/>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6" name="Группа 5"/>
            <p:cNvGrpSpPr/>
            <p:nvPr/>
          </p:nvGrpSpPr>
          <p:grpSpPr>
            <a:xfrm>
              <a:off x="6070" y="819548"/>
              <a:ext cx="4752528" cy="4978122"/>
              <a:chOff x="-1835696" y="1088740"/>
              <a:chExt cx="5632336" cy="6224726"/>
            </a:xfrm>
          </p:grpSpPr>
          <p:pic>
            <p:nvPicPr>
              <p:cNvPr id="7"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Freeform 7"/>
          <p:cNvSpPr>
            <a:spLocks/>
          </p:cNvSpPr>
          <p:nvPr/>
        </p:nvSpPr>
        <p:spPr bwMode="auto">
          <a:xfrm>
            <a:off x="2382133" y="1798532"/>
            <a:ext cx="1339483" cy="1847263"/>
          </a:xfrm>
          <a:custGeom>
            <a:avLst/>
            <a:gdLst>
              <a:gd name="T0" fmla="*/ 56 w 409"/>
              <a:gd name="T1" fmla="*/ 87 h 449"/>
              <a:gd name="T2" fmla="*/ 34 w 409"/>
              <a:gd name="T3" fmla="*/ 127 h 449"/>
              <a:gd name="T4" fmla="*/ 7 w 409"/>
              <a:gd name="T5" fmla="*/ 175 h 449"/>
              <a:gd name="T6" fmla="*/ 39 w 409"/>
              <a:gd name="T7" fmla="*/ 185 h 449"/>
              <a:gd name="T8" fmla="*/ 57 w 409"/>
              <a:gd name="T9" fmla="*/ 207 h 449"/>
              <a:gd name="T10" fmla="*/ 52 w 409"/>
              <a:gd name="T11" fmla="*/ 393 h 449"/>
              <a:gd name="T12" fmla="*/ 153 w 409"/>
              <a:gd name="T13" fmla="*/ 400 h 449"/>
              <a:gd name="T14" fmla="*/ 146 w 409"/>
              <a:gd name="T15" fmla="*/ 426 h 449"/>
              <a:gd name="T16" fmla="*/ 174 w 409"/>
              <a:gd name="T17" fmla="*/ 445 h 449"/>
              <a:gd name="T18" fmla="*/ 223 w 409"/>
              <a:gd name="T19" fmla="*/ 436 h 449"/>
              <a:gd name="T20" fmla="*/ 198 w 409"/>
              <a:gd name="T21" fmla="*/ 398 h 449"/>
              <a:gd name="T22" fmla="*/ 406 w 409"/>
              <a:gd name="T23" fmla="*/ 390 h 449"/>
              <a:gd name="T24" fmla="*/ 400 w 409"/>
              <a:gd name="T25" fmla="*/ 286 h 449"/>
              <a:gd name="T26" fmla="*/ 372 w 409"/>
              <a:gd name="T27" fmla="*/ 259 h 449"/>
              <a:gd name="T28" fmla="*/ 366 w 409"/>
              <a:gd name="T29" fmla="*/ 198 h 449"/>
              <a:gd name="T30" fmla="*/ 388 w 409"/>
              <a:gd name="T31" fmla="*/ 211 h 449"/>
              <a:gd name="T32" fmla="*/ 400 w 409"/>
              <a:gd name="T33" fmla="*/ 218 h 449"/>
              <a:gd name="T34" fmla="*/ 401 w 409"/>
              <a:gd name="T35" fmla="*/ 57 h 449"/>
              <a:gd name="T36" fmla="*/ 399 w 409"/>
              <a:gd name="T37" fmla="*/ 0 h 449"/>
              <a:gd name="T38" fmla="*/ 43 w 409"/>
              <a:gd name="T39" fmla="*/ 0 h 449"/>
              <a:gd name="T40" fmla="*/ 56 w 409"/>
              <a:gd name="T41" fmla="*/ 8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449">
                <a:moveTo>
                  <a:pt x="56" y="87"/>
                </a:moveTo>
                <a:cubicBezTo>
                  <a:pt x="53" y="100"/>
                  <a:pt x="48" y="122"/>
                  <a:pt x="34" y="127"/>
                </a:cubicBezTo>
                <a:cubicBezTo>
                  <a:pt x="15" y="133"/>
                  <a:pt x="0" y="153"/>
                  <a:pt x="7" y="175"/>
                </a:cubicBezTo>
                <a:cubicBezTo>
                  <a:pt x="14" y="194"/>
                  <a:pt x="31" y="195"/>
                  <a:pt x="39" y="185"/>
                </a:cubicBezTo>
                <a:cubicBezTo>
                  <a:pt x="60" y="159"/>
                  <a:pt x="66" y="177"/>
                  <a:pt x="57" y="207"/>
                </a:cubicBezTo>
                <a:cubicBezTo>
                  <a:pt x="32" y="287"/>
                  <a:pt x="44" y="341"/>
                  <a:pt x="52" y="393"/>
                </a:cubicBezTo>
                <a:cubicBezTo>
                  <a:pt x="63" y="391"/>
                  <a:pt x="127" y="386"/>
                  <a:pt x="153" y="400"/>
                </a:cubicBezTo>
                <a:cubicBezTo>
                  <a:pt x="164" y="406"/>
                  <a:pt x="146" y="415"/>
                  <a:pt x="146" y="426"/>
                </a:cubicBezTo>
                <a:cubicBezTo>
                  <a:pt x="145" y="437"/>
                  <a:pt x="154" y="444"/>
                  <a:pt x="174" y="445"/>
                </a:cubicBezTo>
                <a:cubicBezTo>
                  <a:pt x="195" y="447"/>
                  <a:pt x="219" y="449"/>
                  <a:pt x="223" y="436"/>
                </a:cubicBezTo>
                <a:cubicBezTo>
                  <a:pt x="227" y="423"/>
                  <a:pt x="188" y="408"/>
                  <a:pt x="198" y="398"/>
                </a:cubicBezTo>
                <a:cubicBezTo>
                  <a:pt x="208" y="388"/>
                  <a:pt x="341" y="381"/>
                  <a:pt x="406" y="390"/>
                </a:cubicBezTo>
                <a:cubicBezTo>
                  <a:pt x="399" y="342"/>
                  <a:pt x="405" y="311"/>
                  <a:pt x="400" y="286"/>
                </a:cubicBezTo>
                <a:cubicBezTo>
                  <a:pt x="397" y="274"/>
                  <a:pt x="384" y="254"/>
                  <a:pt x="372" y="259"/>
                </a:cubicBezTo>
                <a:cubicBezTo>
                  <a:pt x="342" y="272"/>
                  <a:pt x="348" y="211"/>
                  <a:pt x="366" y="198"/>
                </a:cubicBezTo>
                <a:cubicBezTo>
                  <a:pt x="384" y="186"/>
                  <a:pt x="388" y="202"/>
                  <a:pt x="388" y="211"/>
                </a:cubicBezTo>
                <a:cubicBezTo>
                  <a:pt x="388" y="220"/>
                  <a:pt x="393" y="223"/>
                  <a:pt x="400" y="218"/>
                </a:cubicBezTo>
                <a:cubicBezTo>
                  <a:pt x="406" y="212"/>
                  <a:pt x="409" y="111"/>
                  <a:pt x="401" y="57"/>
                </a:cubicBezTo>
                <a:cubicBezTo>
                  <a:pt x="399" y="43"/>
                  <a:pt x="398" y="22"/>
                  <a:pt x="399" y="0"/>
                </a:cubicBezTo>
                <a:cubicBezTo>
                  <a:pt x="43" y="0"/>
                  <a:pt x="43" y="0"/>
                  <a:pt x="43" y="0"/>
                </a:cubicBezTo>
                <a:cubicBezTo>
                  <a:pt x="54" y="29"/>
                  <a:pt x="62" y="63"/>
                  <a:pt x="56" y="8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6" name="Freeform 8"/>
          <p:cNvSpPr>
            <a:spLocks/>
          </p:cNvSpPr>
          <p:nvPr/>
        </p:nvSpPr>
        <p:spPr bwMode="auto">
          <a:xfrm>
            <a:off x="1365400" y="1798532"/>
            <a:ext cx="1232822" cy="1855978"/>
          </a:xfrm>
          <a:custGeom>
            <a:avLst/>
            <a:gdLst>
              <a:gd name="T0" fmla="*/ 13 w 377"/>
              <a:gd name="T1" fmla="*/ 154 h 451"/>
              <a:gd name="T2" fmla="*/ 14 w 377"/>
              <a:gd name="T3" fmla="*/ 225 h 451"/>
              <a:gd name="T4" fmla="*/ 45 w 377"/>
              <a:gd name="T5" fmla="*/ 235 h 451"/>
              <a:gd name="T6" fmla="*/ 74 w 377"/>
              <a:gd name="T7" fmla="*/ 230 h 451"/>
              <a:gd name="T8" fmla="*/ 67 w 377"/>
              <a:gd name="T9" fmla="*/ 272 h 451"/>
              <a:gd name="T10" fmla="*/ 40 w 377"/>
              <a:gd name="T11" fmla="*/ 294 h 451"/>
              <a:gd name="T12" fmla="*/ 10 w 377"/>
              <a:gd name="T13" fmla="*/ 286 h 451"/>
              <a:gd name="T14" fmla="*/ 11 w 377"/>
              <a:gd name="T15" fmla="*/ 395 h 451"/>
              <a:gd name="T16" fmla="*/ 114 w 377"/>
              <a:gd name="T17" fmla="*/ 397 h 451"/>
              <a:gd name="T18" fmla="*/ 137 w 377"/>
              <a:gd name="T19" fmla="*/ 410 h 451"/>
              <a:gd name="T20" fmla="*/ 129 w 377"/>
              <a:gd name="T21" fmla="*/ 436 h 451"/>
              <a:gd name="T22" fmla="*/ 178 w 377"/>
              <a:gd name="T23" fmla="*/ 443 h 451"/>
              <a:gd name="T24" fmla="*/ 180 w 377"/>
              <a:gd name="T25" fmla="*/ 406 h 451"/>
              <a:gd name="T26" fmla="*/ 224 w 377"/>
              <a:gd name="T27" fmla="*/ 387 h 451"/>
              <a:gd name="T28" fmla="*/ 363 w 377"/>
              <a:gd name="T29" fmla="*/ 393 h 451"/>
              <a:gd name="T30" fmla="*/ 368 w 377"/>
              <a:gd name="T31" fmla="*/ 207 h 451"/>
              <a:gd name="T32" fmla="*/ 350 w 377"/>
              <a:gd name="T33" fmla="*/ 185 h 451"/>
              <a:gd name="T34" fmla="*/ 318 w 377"/>
              <a:gd name="T35" fmla="*/ 175 h 451"/>
              <a:gd name="T36" fmla="*/ 345 w 377"/>
              <a:gd name="T37" fmla="*/ 127 h 451"/>
              <a:gd name="T38" fmla="*/ 367 w 377"/>
              <a:gd name="T39" fmla="*/ 87 h 451"/>
              <a:gd name="T40" fmla="*/ 354 w 377"/>
              <a:gd name="T41" fmla="*/ 0 h 451"/>
              <a:gd name="T42" fmla="*/ 9 w 377"/>
              <a:gd name="T43" fmla="*/ 0 h 451"/>
              <a:gd name="T44" fmla="*/ 13 w 377"/>
              <a:gd name="T45" fmla="*/ 15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7" h="451">
                <a:moveTo>
                  <a:pt x="13" y="154"/>
                </a:moveTo>
                <a:cubicBezTo>
                  <a:pt x="8" y="187"/>
                  <a:pt x="8" y="213"/>
                  <a:pt x="14" y="225"/>
                </a:cubicBezTo>
                <a:cubicBezTo>
                  <a:pt x="23" y="242"/>
                  <a:pt x="36" y="243"/>
                  <a:pt x="45" y="235"/>
                </a:cubicBezTo>
                <a:cubicBezTo>
                  <a:pt x="59" y="222"/>
                  <a:pt x="68" y="222"/>
                  <a:pt x="74" y="230"/>
                </a:cubicBezTo>
                <a:cubicBezTo>
                  <a:pt x="81" y="238"/>
                  <a:pt x="76" y="257"/>
                  <a:pt x="67" y="272"/>
                </a:cubicBezTo>
                <a:cubicBezTo>
                  <a:pt x="58" y="287"/>
                  <a:pt x="48" y="303"/>
                  <a:pt x="40" y="294"/>
                </a:cubicBezTo>
                <a:cubicBezTo>
                  <a:pt x="31" y="285"/>
                  <a:pt x="20" y="273"/>
                  <a:pt x="10" y="286"/>
                </a:cubicBezTo>
                <a:cubicBezTo>
                  <a:pt x="0" y="300"/>
                  <a:pt x="7" y="384"/>
                  <a:pt x="11" y="395"/>
                </a:cubicBezTo>
                <a:cubicBezTo>
                  <a:pt x="65" y="403"/>
                  <a:pt x="102" y="397"/>
                  <a:pt x="114" y="397"/>
                </a:cubicBezTo>
                <a:cubicBezTo>
                  <a:pt x="127" y="397"/>
                  <a:pt x="137" y="404"/>
                  <a:pt x="137" y="410"/>
                </a:cubicBezTo>
                <a:cubicBezTo>
                  <a:pt x="137" y="416"/>
                  <a:pt x="122" y="422"/>
                  <a:pt x="129" y="436"/>
                </a:cubicBezTo>
                <a:cubicBezTo>
                  <a:pt x="137" y="449"/>
                  <a:pt x="162" y="451"/>
                  <a:pt x="178" y="443"/>
                </a:cubicBezTo>
                <a:cubicBezTo>
                  <a:pt x="194" y="435"/>
                  <a:pt x="180" y="414"/>
                  <a:pt x="180" y="406"/>
                </a:cubicBezTo>
                <a:cubicBezTo>
                  <a:pt x="180" y="399"/>
                  <a:pt x="196" y="382"/>
                  <a:pt x="224" y="387"/>
                </a:cubicBezTo>
                <a:cubicBezTo>
                  <a:pt x="252" y="393"/>
                  <a:pt x="303" y="399"/>
                  <a:pt x="363" y="393"/>
                </a:cubicBezTo>
                <a:cubicBezTo>
                  <a:pt x="355" y="341"/>
                  <a:pt x="343" y="287"/>
                  <a:pt x="368" y="207"/>
                </a:cubicBezTo>
                <a:cubicBezTo>
                  <a:pt x="377" y="177"/>
                  <a:pt x="371" y="159"/>
                  <a:pt x="350" y="185"/>
                </a:cubicBezTo>
                <a:cubicBezTo>
                  <a:pt x="342" y="195"/>
                  <a:pt x="325" y="194"/>
                  <a:pt x="318" y="175"/>
                </a:cubicBezTo>
                <a:cubicBezTo>
                  <a:pt x="311" y="153"/>
                  <a:pt x="326" y="133"/>
                  <a:pt x="345" y="127"/>
                </a:cubicBezTo>
                <a:cubicBezTo>
                  <a:pt x="359" y="122"/>
                  <a:pt x="364" y="100"/>
                  <a:pt x="367" y="87"/>
                </a:cubicBezTo>
                <a:cubicBezTo>
                  <a:pt x="373" y="63"/>
                  <a:pt x="365" y="29"/>
                  <a:pt x="354" y="0"/>
                </a:cubicBezTo>
                <a:cubicBezTo>
                  <a:pt x="9" y="0"/>
                  <a:pt x="9" y="0"/>
                  <a:pt x="9" y="0"/>
                </a:cubicBezTo>
                <a:cubicBezTo>
                  <a:pt x="20" y="36"/>
                  <a:pt x="18" y="123"/>
                  <a:pt x="13" y="154"/>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7" name="Freeform 9"/>
          <p:cNvSpPr>
            <a:spLocks/>
          </p:cNvSpPr>
          <p:nvPr/>
        </p:nvSpPr>
        <p:spPr bwMode="auto">
          <a:xfrm>
            <a:off x="3468116" y="1804906"/>
            <a:ext cx="1351950" cy="1629428"/>
          </a:xfrm>
          <a:custGeom>
            <a:avLst/>
            <a:gdLst>
              <a:gd name="T0" fmla="*/ 59 w 413"/>
              <a:gd name="T1" fmla="*/ 57 h 396"/>
              <a:gd name="T2" fmla="*/ 58 w 413"/>
              <a:gd name="T3" fmla="*/ 218 h 396"/>
              <a:gd name="T4" fmla="*/ 46 w 413"/>
              <a:gd name="T5" fmla="*/ 211 h 396"/>
              <a:gd name="T6" fmla="*/ 24 w 413"/>
              <a:gd name="T7" fmla="*/ 198 h 396"/>
              <a:gd name="T8" fmla="*/ 30 w 413"/>
              <a:gd name="T9" fmla="*/ 259 h 396"/>
              <a:gd name="T10" fmla="*/ 58 w 413"/>
              <a:gd name="T11" fmla="*/ 286 h 396"/>
              <a:gd name="T12" fmla="*/ 64 w 413"/>
              <a:gd name="T13" fmla="*/ 390 h 396"/>
              <a:gd name="T14" fmla="*/ 161 w 413"/>
              <a:gd name="T15" fmla="*/ 391 h 396"/>
              <a:gd name="T16" fmla="*/ 199 w 413"/>
              <a:gd name="T17" fmla="*/ 363 h 396"/>
              <a:gd name="T18" fmla="*/ 172 w 413"/>
              <a:gd name="T19" fmla="*/ 336 h 396"/>
              <a:gd name="T20" fmla="*/ 221 w 413"/>
              <a:gd name="T21" fmla="*/ 326 h 396"/>
              <a:gd name="T22" fmla="*/ 246 w 413"/>
              <a:gd name="T23" fmla="*/ 353 h 396"/>
              <a:gd name="T24" fmla="*/ 264 w 413"/>
              <a:gd name="T25" fmla="*/ 385 h 396"/>
              <a:gd name="T26" fmla="*/ 413 w 413"/>
              <a:gd name="T27" fmla="*/ 378 h 396"/>
              <a:gd name="T28" fmla="*/ 413 w 413"/>
              <a:gd name="T29" fmla="*/ 0 h 396"/>
              <a:gd name="T30" fmla="*/ 57 w 413"/>
              <a:gd name="T31" fmla="*/ 0 h 396"/>
              <a:gd name="T32" fmla="*/ 59 w 413"/>
              <a:gd name="T33" fmla="*/ 5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396">
                <a:moveTo>
                  <a:pt x="59" y="57"/>
                </a:moveTo>
                <a:cubicBezTo>
                  <a:pt x="67" y="111"/>
                  <a:pt x="64" y="212"/>
                  <a:pt x="58" y="218"/>
                </a:cubicBezTo>
                <a:cubicBezTo>
                  <a:pt x="51" y="223"/>
                  <a:pt x="46" y="220"/>
                  <a:pt x="46" y="211"/>
                </a:cubicBezTo>
                <a:cubicBezTo>
                  <a:pt x="46" y="202"/>
                  <a:pt x="42" y="186"/>
                  <a:pt x="24" y="198"/>
                </a:cubicBezTo>
                <a:cubicBezTo>
                  <a:pt x="6" y="211"/>
                  <a:pt x="0" y="272"/>
                  <a:pt x="30" y="259"/>
                </a:cubicBezTo>
                <a:cubicBezTo>
                  <a:pt x="42" y="254"/>
                  <a:pt x="55" y="274"/>
                  <a:pt x="58" y="286"/>
                </a:cubicBezTo>
                <a:cubicBezTo>
                  <a:pt x="63" y="311"/>
                  <a:pt x="57" y="342"/>
                  <a:pt x="64" y="390"/>
                </a:cubicBezTo>
                <a:cubicBezTo>
                  <a:pt x="107" y="396"/>
                  <a:pt x="137" y="396"/>
                  <a:pt x="161" y="391"/>
                </a:cubicBezTo>
                <a:cubicBezTo>
                  <a:pt x="190" y="385"/>
                  <a:pt x="206" y="370"/>
                  <a:pt x="199" y="363"/>
                </a:cubicBezTo>
                <a:cubicBezTo>
                  <a:pt x="192" y="356"/>
                  <a:pt x="170" y="351"/>
                  <a:pt x="172" y="336"/>
                </a:cubicBezTo>
                <a:cubicBezTo>
                  <a:pt x="174" y="320"/>
                  <a:pt x="205" y="321"/>
                  <a:pt x="221" y="326"/>
                </a:cubicBezTo>
                <a:cubicBezTo>
                  <a:pt x="236" y="331"/>
                  <a:pt x="255" y="336"/>
                  <a:pt x="246" y="353"/>
                </a:cubicBezTo>
                <a:cubicBezTo>
                  <a:pt x="236" y="370"/>
                  <a:pt x="247" y="380"/>
                  <a:pt x="264" y="385"/>
                </a:cubicBezTo>
                <a:cubicBezTo>
                  <a:pt x="277" y="389"/>
                  <a:pt x="350" y="373"/>
                  <a:pt x="413" y="378"/>
                </a:cubicBezTo>
                <a:cubicBezTo>
                  <a:pt x="413" y="0"/>
                  <a:pt x="413" y="0"/>
                  <a:pt x="413" y="0"/>
                </a:cubicBezTo>
                <a:cubicBezTo>
                  <a:pt x="57" y="0"/>
                  <a:pt x="57" y="0"/>
                  <a:pt x="57" y="0"/>
                </a:cubicBezTo>
                <a:cubicBezTo>
                  <a:pt x="56" y="22"/>
                  <a:pt x="57" y="43"/>
                  <a:pt x="59" y="5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8" name="Freeform 10"/>
          <p:cNvSpPr>
            <a:spLocks/>
          </p:cNvSpPr>
          <p:nvPr/>
        </p:nvSpPr>
        <p:spPr bwMode="auto">
          <a:xfrm>
            <a:off x="2516497" y="3366965"/>
            <a:ext cx="1381038" cy="1671251"/>
          </a:xfrm>
          <a:custGeom>
            <a:avLst/>
            <a:gdLst>
              <a:gd name="T0" fmla="*/ 157 w 422"/>
              <a:gd name="T1" fmla="*/ 17 h 406"/>
              <a:gd name="T2" fmla="*/ 182 w 422"/>
              <a:gd name="T3" fmla="*/ 55 h 406"/>
              <a:gd name="T4" fmla="*/ 133 w 422"/>
              <a:gd name="T5" fmla="*/ 64 h 406"/>
              <a:gd name="T6" fmla="*/ 105 w 422"/>
              <a:gd name="T7" fmla="*/ 45 h 406"/>
              <a:gd name="T8" fmla="*/ 112 w 422"/>
              <a:gd name="T9" fmla="*/ 19 h 406"/>
              <a:gd name="T10" fmla="*/ 11 w 422"/>
              <a:gd name="T11" fmla="*/ 12 h 406"/>
              <a:gd name="T12" fmla="*/ 13 w 422"/>
              <a:gd name="T13" fmla="*/ 162 h 406"/>
              <a:gd name="T14" fmla="*/ 9 w 422"/>
              <a:gd name="T15" fmla="*/ 235 h 406"/>
              <a:gd name="T16" fmla="*/ 33 w 422"/>
              <a:gd name="T17" fmla="*/ 256 h 406"/>
              <a:gd name="T18" fmla="*/ 67 w 422"/>
              <a:gd name="T19" fmla="*/ 248 h 406"/>
              <a:gd name="T20" fmla="*/ 62 w 422"/>
              <a:gd name="T21" fmla="*/ 285 h 406"/>
              <a:gd name="T22" fmla="*/ 34 w 422"/>
              <a:gd name="T23" fmla="*/ 316 h 406"/>
              <a:gd name="T24" fmla="*/ 18 w 422"/>
              <a:gd name="T25" fmla="*/ 299 h 406"/>
              <a:gd name="T26" fmla="*/ 5 w 422"/>
              <a:gd name="T27" fmla="*/ 299 h 406"/>
              <a:gd name="T28" fmla="*/ 12 w 422"/>
              <a:gd name="T29" fmla="*/ 399 h 406"/>
              <a:gd name="T30" fmla="*/ 85 w 422"/>
              <a:gd name="T31" fmla="*/ 392 h 406"/>
              <a:gd name="T32" fmla="*/ 145 w 422"/>
              <a:gd name="T33" fmla="*/ 368 h 406"/>
              <a:gd name="T34" fmla="*/ 146 w 422"/>
              <a:gd name="T35" fmla="*/ 337 h 406"/>
              <a:gd name="T36" fmla="*/ 201 w 422"/>
              <a:gd name="T37" fmla="*/ 334 h 406"/>
              <a:gd name="T38" fmla="*/ 198 w 422"/>
              <a:gd name="T39" fmla="*/ 364 h 406"/>
              <a:gd name="T40" fmla="*/ 252 w 422"/>
              <a:gd name="T41" fmla="*/ 392 h 406"/>
              <a:gd name="T42" fmla="*/ 363 w 422"/>
              <a:gd name="T43" fmla="*/ 401 h 406"/>
              <a:gd name="T44" fmla="*/ 364 w 422"/>
              <a:gd name="T45" fmla="*/ 246 h 406"/>
              <a:gd name="T46" fmla="*/ 384 w 422"/>
              <a:gd name="T47" fmla="*/ 199 h 406"/>
              <a:gd name="T48" fmla="*/ 417 w 422"/>
              <a:gd name="T49" fmla="*/ 196 h 406"/>
              <a:gd name="T50" fmla="*/ 408 w 422"/>
              <a:gd name="T51" fmla="*/ 157 h 406"/>
              <a:gd name="T52" fmla="*/ 372 w 422"/>
              <a:gd name="T53" fmla="*/ 159 h 406"/>
              <a:gd name="T54" fmla="*/ 367 w 422"/>
              <a:gd name="T55" fmla="*/ 125 h 406"/>
              <a:gd name="T56" fmla="*/ 365 w 422"/>
              <a:gd name="T57" fmla="*/ 9 h 406"/>
              <a:gd name="T58" fmla="*/ 157 w 422"/>
              <a:gd name="T59" fmla="*/ 1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9" name="Freeform 11"/>
          <p:cNvSpPr>
            <a:spLocks/>
          </p:cNvSpPr>
          <p:nvPr/>
        </p:nvSpPr>
        <p:spPr bwMode="auto">
          <a:xfrm>
            <a:off x="1228266" y="3370449"/>
            <a:ext cx="1530639" cy="1930914"/>
          </a:xfrm>
          <a:custGeom>
            <a:avLst/>
            <a:gdLst>
              <a:gd name="T0" fmla="*/ 399 w 468"/>
              <a:gd name="T1" fmla="*/ 298 h 469"/>
              <a:gd name="T2" fmla="*/ 412 w 468"/>
              <a:gd name="T3" fmla="*/ 298 h 469"/>
              <a:gd name="T4" fmla="*/ 428 w 468"/>
              <a:gd name="T5" fmla="*/ 315 h 469"/>
              <a:gd name="T6" fmla="*/ 456 w 468"/>
              <a:gd name="T7" fmla="*/ 284 h 469"/>
              <a:gd name="T8" fmla="*/ 461 w 468"/>
              <a:gd name="T9" fmla="*/ 247 h 469"/>
              <a:gd name="T10" fmla="*/ 427 w 468"/>
              <a:gd name="T11" fmla="*/ 255 h 469"/>
              <a:gd name="T12" fmla="*/ 403 w 468"/>
              <a:gd name="T13" fmla="*/ 234 h 469"/>
              <a:gd name="T14" fmla="*/ 407 w 468"/>
              <a:gd name="T15" fmla="*/ 161 h 469"/>
              <a:gd name="T16" fmla="*/ 405 w 468"/>
              <a:gd name="T17" fmla="*/ 11 h 469"/>
              <a:gd name="T18" fmla="*/ 266 w 468"/>
              <a:gd name="T19" fmla="*/ 5 h 469"/>
              <a:gd name="T20" fmla="*/ 222 w 468"/>
              <a:gd name="T21" fmla="*/ 24 h 469"/>
              <a:gd name="T22" fmla="*/ 220 w 468"/>
              <a:gd name="T23" fmla="*/ 61 h 469"/>
              <a:gd name="T24" fmla="*/ 171 w 468"/>
              <a:gd name="T25" fmla="*/ 54 h 469"/>
              <a:gd name="T26" fmla="*/ 179 w 468"/>
              <a:gd name="T27" fmla="*/ 28 h 469"/>
              <a:gd name="T28" fmla="*/ 156 w 468"/>
              <a:gd name="T29" fmla="*/ 15 h 469"/>
              <a:gd name="T30" fmla="*/ 53 w 468"/>
              <a:gd name="T31" fmla="*/ 13 h 469"/>
              <a:gd name="T32" fmla="*/ 52 w 468"/>
              <a:gd name="T33" fmla="*/ 192 h 469"/>
              <a:gd name="T34" fmla="*/ 57 w 468"/>
              <a:gd name="T35" fmla="*/ 278 h 469"/>
              <a:gd name="T36" fmla="*/ 40 w 468"/>
              <a:gd name="T37" fmla="*/ 287 h 469"/>
              <a:gd name="T38" fmla="*/ 11 w 468"/>
              <a:gd name="T39" fmla="*/ 291 h 469"/>
              <a:gd name="T40" fmla="*/ 17 w 468"/>
              <a:gd name="T41" fmla="*/ 340 h 469"/>
              <a:gd name="T42" fmla="*/ 40 w 468"/>
              <a:gd name="T43" fmla="*/ 335 h 469"/>
              <a:gd name="T44" fmla="*/ 58 w 468"/>
              <a:gd name="T45" fmla="*/ 326 h 469"/>
              <a:gd name="T46" fmla="*/ 53 w 468"/>
              <a:gd name="T47" fmla="*/ 403 h 469"/>
              <a:gd name="T48" fmla="*/ 185 w 468"/>
              <a:gd name="T49" fmla="*/ 398 h 469"/>
              <a:gd name="T50" fmla="*/ 243 w 468"/>
              <a:gd name="T51" fmla="*/ 428 h 469"/>
              <a:gd name="T52" fmla="*/ 258 w 468"/>
              <a:gd name="T53" fmla="*/ 465 h 469"/>
              <a:gd name="T54" fmla="*/ 306 w 468"/>
              <a:gd name="T55" fmla="*/ 441 h 469"/>
              <a:gd name="T56" fmla="*/ 286 w 468"/>
              <a:gd name="T57" fmla="*/ 418 h 469"/>
              <a:gd name="T58" fmla="*/ 333 w 468"/>
              <a:gd name="T59" fmla="*/ 397 h 469"/>
              <a:gd name="T60" fmla="*/ 406 w 468"/>
              <a:gd name="T61" fmla="*/ 398 h 469"/>
              <a:gd name="T62" fmla="*/ 399 w 468"/>
              <a:gd name="T63" fmla="*/ 29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 h="469">
                <a:moveTo>
                  <a:pt x="399" y="298"/>
                </a:moveTo>
                <a:cubicBezTo>
                  <a:pt x="404" y="291"/>
                  <a:pt x="410" y="291"/>
                  <a:pt x="412" y="298"/>
                </a:cubicBezTo>
                <a:cubicBezTo>
                  <a:pt x="414" y="304"/>
                  <a:pt x="418" y="315"/>
                  <a:pt x="428" y="315"/>
                </a:cubicBezTo>
                <a:cubicBezTo>
                  <a:pt x="437" y="315"/>
                  <a:pt x="451" y="298"/>
                  <a:pt x="456" y="284"/>
                </a:cubicBezTo>
                <a:cubicBezTo>
                  <a:pt x="461" y="269"/>
                  <a:pt x="468" y="253"/>
                  <a:pt x="461" y="247"/>
                </a:cubicBezTo>
                <a:cubicBezTo>
                  <a:pt x="453" y="240"/>
                  <a:pt x="438" y="252"/>
                  <a:pt x="427" y="255"/>
                </a:cubicBezTo>
                <a:cubicBezTo>
                  <a:pt x="415" y="257"/>
                  <a:pt x="405" y="251"/>
                  <a:pt x="403" y="234"/>
                </a:cubicBezTo>
                <a:cubicBezTo>
                  <a:pt x="400" y="218"/>
                  <a:pt x="405" y="181"/>
                  <a:pt x="407" y="161"/>
                </a:cubicBezTo>
                <a:cubicBezTo>
                  <a:pt x="409" y="140"/>
                  <a:pt x="417" y="72"/>
                  <a:pt x="405" y="11"/>
                </a:cubicBezTo>
                <a:cubicBezTo>
                  <a:pt x="345" y="17"/>
                  <a:pt x="294" y="11"/>
                  <a:pt x="266" y="5"/>
                </a:cubicBezTo>
                <a:cubicBezTo>
                  <a:pt x="238" y="0"/>
                  <a:pt x="222" y="17"/>
                  <a:pt x="222" y="24"/>
                </a:cubicBezTo>
                <a:cubicBezTo>
                  <a:pt x="222" y="32"/>
                  <a:pt x="236" y="53"/>
                  <a:pt x="220" y="61"/>
                </a:cubicBezTo>
                <a:cubicBezTo>
                  <a:pt x="204" y="69"/>
                  <a:pt x="179" y="67"/>
                  <a:pt x="171" y="54"/>
                </a:cubicBezTo>
                <a:cubicBezTo>
                  <a:pt x="164" y="40"/>
                  <a:pt x="179" y="34"/>
                  <a:pt x="179" y="28"/>
                </a:cubicBezTo>
                <a:cubicBezTo>
                  <a:pt x="179" y="22"/>
                  <a:pt x="169" y="15"/>
                  <a:pt x="156" y="15"/>
                </a:cubicBezTo>
                <a:cubicBezTo>
                  <a:pt x="144" y="15"/>
                  <a:pt x="107" y="21"/>
                  <a:pt x="53" y="13"/>
                </a:cubicBezTo>
                <a:cubicBezTo>
                  <a:pt x="51" y="26"/>
                  <a:pt x="41" y="149"/>
                  <a:pt x="52" y="192"/>
                </a:cubicBezTo>
                <a:cubicBezTo>
                  <a:pt x="64" y="235"/>
                  <a:pt x="60" y="269"/>
                  <a:pt x="57" y="278"/>
                </a:cubicBezTo>
                <a:cubicBezTo>
                  <a:pt x="54" y="287"/>
                  <a:pt x="48" y="293"/>
                  <a:pt x="40" y="287"/>
                </a:cubicBezTo>
                <a:cubicBezTo>
                  <a:pt x="33" y="281"/>
                  <a:pt x="21" y="273"/>
                  <a:pt x="11" y="291"/>
                </a:cubicBezTo>
                <a:cubicBezTo>
                  <a:pt x="0" y="309"/>
                  <a:pt x="10" y="337"/>
                  <a:pt x="17" y="340"/>
                </a:cubicBezTo>
                <a:cubicBezTo>
                  <a:pt x="25" y="344"/>
                  <a:pt x="37" y="345"/>
                  <a:pt x="40" y="335"/>
                </a:cubicBezTo>
                <a:cubicBezTo>
                  <a:pt x="44" y="325"/>
                  <a:pt x="52" y="320"/>
                  <a:pt x="58" y="326"/>
                </a:cubicBezTo>
                <a:cubicBezTo>
                  <a:pt x="76" y="344"/>
                  <a:pt x="46" y="354"/>
                  <a:pt x="53" y="403"/>
                </a:cubicBezTo>
                <a:cubicBezTo>
                  <a:pt x="73" y="403"/>
                  <a:pt x="146" y="390"/>
                  <a:pt x="185" y="398"/>
                </a:cubicBezTo>
                <a:cubicBezTo>
                  <a:pt x="214" y="403"/>
                  <a:pt x="247" y="413"/>
                  <a:pt x="243" y="428"/>
                </a:cubicBezTo>
                <a:cubicBezTo>
                  <a:pt x="239" y="440"/>
                  <a:pt x="219" y="461"/>
                  <a:pt x="258" y="465"/>
                </a:cubicBezTo>
                <a:cubicBezTo>
                  <a:pt x="296" y="469"/>
                  <a:pt x="306" y="447"/>
                  <a:pt x="306" y="441"/>
                </a:cubicBezTo>
                <a:cubicBezTo>
                  <a:pt x="306" y="425"/>
                  <a:pt x="286" y="429"/>
                  <a:pt x="286" y="418"/>
                </a:cubicBezTo>
                <a:cubicBezTo>
                  <a:pt x="287" y="406"/>
                  <a:pt x="307" y="394"/>
                  <a:pt x="333" y="397"/>
                </a:cubicBezTo>
                <a:cubicBezTo>
                  <a:pt x="360" y="400"/>
                  <a:pt x="368" y="409"/>
                  <a:pt x="406" y="398"/>
                </a:cubicBezTo>
                <a:cubicBezTo>
                  <a:pt x="402" y="383"/>
                  <a:pt x="394" y="305"/>
                  <a:pt x="399" y="29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0" name="Freeform 12"/>
          <p:cNvSpPr>
            <a:spLocks/>
          </p:cNvSpPr>
          <p:nvPr/>
        </p:nvSpPr>
        <p:spPr bwMode="auto">
          <a:xfrm>
            <a:off x="3682616" y="491187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1" name="Freeform 13"/>
          <p:cNvSpPr>
            <a:spLocks/>
          </p:cNvSpPr>
          <p:nvPr/>
        </p:nvSpPr>
        <p:spPr bwMode="auto">
          <a:xfrm>
            <a:off x="2379363" y="4718810"/>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2" name="Freeform 14"/>
          <p:cNvSpPr>
            <a:spLocks/>
          </p:cNvSpPr>
          <p:nvPr/>
        </p:nvSpPr>
        <p:spPr bwMode="auto">
          <a:xfrm>
            <a:off x="3639888" y="3116014"/>
            <a:ext cx="1213429" cy="2122611"/>
          </a:xfrm>
          <a:custGeom>
            <a:avLst/>
            <a:gdLst>
              <a:gd name="T0" fmla="*/ 222 w 371"/>
              <a:gd name="T1" fmla="*/ 65 h 516"/>
              <a:gd name="T2" fmla="*/ 204 w 371"/>
              <a:gd name="T3" fmla="*/ 33 h 516"/>
              <a:gd name="T4" fmla="*/ 179 w 371"/>
              <a:gd name="T5" fmla="*/ 6 h 516"/>
              <a:gd name="T6" fmla="*/ 130 w 371"/>
              <a:gd name="T7" fmla="*/ 16 h 516"/>
              <a:gd name="T8" fmla="*/ 157 w 371"/>
              <a:gd name="T9" fmla="*/ 43 h 516"/>
              <a:gd name="T10" fmla="*/ 119 w 371"/>
              <a:gd name="T11" fmla="*/ 71 h 516"/>
              <a:gd name="T12" fmla="*/ 22 w 371"/>
              <a:gd name="T13" fmla="*/ 70 h 516"/>
              <a:gd name="T14" fmla="*/ 24 w 371"/>
              <a:gd name="T15" fmla="*/ 186 h 516"/>
              <a:gd name="T16" fmla="*/ 29 w 371"/>
              <a:gd name="T17" fmla="*/ 220 h 516"/>
              <a:gd name="T18" fmla="*/ 65 w 371"/>
              <a:gd name="T19" fmla="*/ 218 h 516"/>
              <a:gd name="T20" fmla="*/ 74 w 371"/>
              <a:gd name="T21" fmla="*/ 257 h 516"/>
              <a:gd name="T22" fmla="*/ 41 w 371"/>
              <a:gd name="T23" fmla="*/ 260 h 516"/>
              <a:gd name="T24" fmla="*/ 21 w 371"/>
              <a:gd name="T25" fmla="*/ 307 h 516"/>
              <a:gd name="T26" fmla="*/ 20 w 371"/>
              <a:gd name="T27" fmla="*/ 462 h 516"/>
              <a:gd name="T28" fmla="*/ 119 w 371"/>
              <a:gd name="T29" fmla="*/ 466 h 516"/>
              <a:gd name="T30" fmla="*/ 111 w 371"/>
              <a:gd name="T31" fmla="*/ 493 h 516"/>
              <a:gd name="T32" fmla="*/ 140 w 371"/>
              <a:gd name="T33" fmla="*/ 512 h 516"/>
              <a:gd name="T34" fmla="*/ 189 w 371"/>
              <a:gd name="T35" fmla="*/ 503 h 516"/>
              <a:gd name="T36" fmla="*/ 163 w 371"/>
              <a:gd name="T37" fmla="*/ 465 h 516"/>
              <a:gd name="T38" fmla="*/ 371 w 371"/>
              <a:gd name="T39" fmla="*/ 472 h 516"/>
              <a:gd name="T40" fmla="*/ 371 w 371"/>
              <a:gd name="T41" fmla="*/ 58 h 516"/>
              <a:gd name="T42" fmla="*/ 222 w 371"/>
              <a:gd name="T43" fmla="*/ 6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516">
                <a:moveTo>
                  <a:pt x="222" y="65"/>
                </a:moveTo>
                <a:cubicBezTo>
                  <a:pt x="205" y="60"/>
                  <a:pt x="194" y="50"/>
                  <a:pt x="204" y="33"/>
                </a:cubicBezTo>
                <a:cubicBezTo>
                  <a:pt x="213" y="16"/>
                  <a:pt x="194" y="11"/>
                  <a:pt x="179" y="6"/>
                </a:cubicBezTo>
                <a:cubicBezTo>
                  <a:pt x="163" y="1"/>
                  <a:pt x="132" y="0"/>
                  <a:pt x="130" y="16"/>
                </a:cubicBezTo>
                <a:cubicBezTo>
                  <a:pt x="128" y="31"/>
                  <a:pt x="150" y="36"/>
                  <a:pt x="157" y="43"/>
                </a:cubicBezTo>
                <a:cubicBezTo>
                  <a:pt x="164" y="50"/>
                  <a:pt x="148" y="65"/>
                  <a:pt x="119" y="71"/>
                </a:cubicBezTo>
                <a:cubicBezTo>
                  <a:pt x="95" y="76"/>
                  <a:pt x="65" y="76"/>
                  <a:pt x="22" y="70"/>
                </a:cubicBezTo>
                <a:cubicBezTo>
                  <a:pt x="25" y="100"/>
                  <a:pt x="37" y="132"/>
                  <a:pt x="24" y="186"/>
                </a:cubicBezTo>
                <a:cubicBezTo>
                  <a:pt x="19" y="203"/>
                  <a:pt x="17" y="214"/>
                  <a:pt x="29" y="220"/>
                </a:cubicBezTo>
                <a:cubicBezTo>
                  <a:pt x="41" y="227"/>
                  <a:pt x="57" y="212"/>
                  <a:pt x="65" y="218"/>
                </a:cubicBezTo>
                <a:cubicBezTo>
                  <a:pt x="73" y="224"/>
                  <a:pt x="79" y="242"/>
                  <a:pt x="74" y="257"/>
                </a:cubicBezTo>
                <a:cubicBezTo>
                  <a:pt x="69" y="272"/>
                  <a:pt x="58" y="275"/>
                  <a:pt x="41" y="260"/>
                </a:cubicBezTo>
                <a:cubicBezTo>
                  <a:pt x="29" y="248"/>
                  <a:pt x="22" y="276"/>
                  <a:pt x="21" y="307"/>
                </a:cubicBezTo>
                <a:cubicBezTo>
                  <a:pt x="20" y="331"/>
                  <a:pt x="0" y="381"/>
                  <a:pt x="20" y="462"/>
                </a:cubicBezTo>
                <a:cubicBezTo>
                  <a:pt x="31" y="459"/>
                  <a:pt x="93" y="453"/>
                  <a:pt x="119" y="466"/>
                </a:cubicBezTo>
                <a:cubicBezTo>
                  <a:pt x="130" y="472"/>
                  <a:pt x="112" y="482"/>
                  <a:pt x="111" y="493"/>
                </a:cubicBezTo>
                <a:cubicBezTo>
                  <a:pt x="111" y="504"/>
                  <a:pt x="119" y="511"/>
                  <a:pt x="140" y="512"/>
                </a:cubicBezTo>
                <a:cubicBezTo>
                  <a:pt x="160" y="513"/>
                  <a:pt x="184" y="516"/>
                  <a:pt x="189" y="503"/>
                </a:cubicBezTo>
                <a:cubicBezTo>
                  <a:pt x="193" y="489"/>
                  <a:pt x="152" y="474"/>
                  <a:pt x="163" y="465"/>
                </a:cubicBezTo>
                <a:cubicBezTo>
                  <a:pt x="192" y="443"/>
                  <a:pt x="304" y="454"/>
                  <a:pt x="371" y="472"/>
                </a:cubicBezTo>
                <a:cubicBezTo>
                  <a:pt x="371" y="58"/>
                  <a:pt x="371" y="58"/>
                  <a:pt x="371" y="58"/>
                </a:cubicBezTo>
                <a:cubicBezTo>
                  <a:pt x="308" y="53"/>
                  <a:pt x="235" y="69"/>
                  <a:pt x="222" y="65"/>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3" name="Freeform 15"/>
          <p:cNvSpPr>
            <a:spLocks/>
          </p:cNvSpPr>
          <p:nvPr/>
        </p:nvSpPr>
        <p:spPr bwMode="auto">
          <a:xfrm>
            <a:off x="1356926" y="4928501"/>
            <a:ext cx="1232822" cy="1650339"/>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4" name="Freeform 16"/>
          <p:cNvSpPr>
            <a:spLocks/>
          </p:cNvSpPr>
          <p:nvPr/>
        </p:nvSpPr>
        <p:spPr bwMode="auto">
          <a:xfrm>
            <a:off x="359655" y="4891904"/>
            <a:ext cx="1335327" cy="1686936"/>
          </a:xfrm>
          <a:custGeom>
            <a:avLst/>
            <a:gdLst>
              <a:gd name="T0" fmla="*/ 370 w 408"/>
              <a:gd name="T1" fmla="*/ 236 h 410"/>
              <a:gd name="T2" fmla="*/ 405 w 408"/>
              <a:gd name="T3" fmla="*/ 193 h 410"/>
              <a:gd name="T4" fmla="*/ 383 w 408"/>
              <a:gd name="T5" fmla="*/ 157 h 410"/>
              <a:gd name="T6" fmla="*/ 363 w 408"/>
              <a:gd name="T7" fmla="*/ 184 h 410"/>
              <a:gd name="T8" fmla="*/ 342 w 408"/>
              <a:gd name="T9" fmla="*/ 142 h 410"/>
              <a:gd name="T10" fmla="*/ 353 w 408"/>
              <a:gd name="T11" fmla="*/ 22 h 410"/>
              <a:gd name="T12" fmla="*/ 166 w 408"/>
              <a:gd name="T13" fmla="*/ 18 h 410"/>
              <a:gd name="T14" fmla="*/ 191 w 408"/>
              <a:gd name="T15" fmla="*/ 55 h 410"/>
              <a:gd name="T16" fmla="*/ 142 w 408"/>
              <a:gd name="T17" fmla="*/ 65 h 410"/>
              <a:gd name="T18" fmla="*/ 114 w 408"/>
              <a:gd name="T19" fmla="*/ 45 h 410"/>
              <a:gd name="T20" fmla="*/ 121 w 408"/>
              <a:gd name="T21" fmla="*/ 19 h 410"/>
              <a:gd name="T22" fmla="*/ 0 w 408"/>
              <a:gd name="T23" fmla="*/ 22 h 410"/>
              <a:gd name="T24" fmla="*/ 0 w 408"/>
              <a:gd name="T25" fmla="*/ 410 h 410"/>
              <a:gd name="T26" fmla="*/ 354 w 408"/>
              <a:gd name="T27" fmla="*/ 410 h 410"/>
              <a:gd name="T28" fmla="*/ 341 w 408"/>
              <a:gd name="T29" fmla="*/ 264 h 410"/>
              <a:gd name="T30" fmla="*/ 370 w 408"/>
              <a:gd name="T31" fmla="*/ 23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410">
                <a:moveTo>
                  <a:pt x="370" y="236"/>
                </a:moveTo>
                <a:cubicBezTo>
                  <a:pt x="399" y="239"/>
                  <a:pt x="403" y="209"/>
                  <a:pt x="405" y="193"/>
                </a:cubicBezTo>
                <a:cubicBezTo>
                  <a:pt x="408" y="176"/>
                  <a:pt x="397" y="157"/>
                  <a:pt x="383" y="157"/>
                </a:cubicBezTo>
                <a:cubicBezTo>
                  <a:pt x="370" y="157"/>
                  <a:pt x="375" y="184"/>
                  <a:pt x="363" y="184"/>
                </a:cubicBezTo>
                <a:cubicBezTo>
                  <a:pt x="351" y="184"/>
                  <a:pt x="343" y="156"/>
                  <a:pt x="342" y="142"/>
                </a:cubicBezTo>
                <a:cubicBezTo>
                  <a:pt x="342" y="116"/>
                  <a:pt x="359" y="73"/>
                  <a:pt x="353" y="22"/>
                </a:cubicBezTo>
                <a:cubicBezTo>
                  <a:pt x="302" y="0"/>
                  <a:pt x="176" y="8"/>
                  <a:pt x="166" y="18"/>
                </a:cubicBezTo>
                <a:cubicBezTo>
                  <a:pt x="156" y="28"/>
                  <a:pt x="195" y="42"/>
                  <a:pt x="191" y="55"/>
                </a:cubicBezTo>
                <a:cubicBezTo>
                  <a:pt x="187" y="69"/>
                  <a:pt x="163" y="66"/>
                  <a:pt x="142" y="65"/>
                </a:cubicBezTo>
                <a:cubicBezTo>
                  <a:pt x="122" y="63"/>
                  <a:pt x="113" y="56"/>
                  <a:pt x="114" y="45"/>
                </a:cubicBezTo>
                <a:cubicBezTo>
                  <a:pt x="114" y="34"/>
                  <a:pt x="132" y="25"/>
                  <a:pt x="121" y="19"/>
                </a:cubicBezTo>
                <a:cubicBezTo>
                  <a:pt x="102" y="9"/>
                  <a:pt x="48" y="10"/>
                  <a:pt x="0" y="22"/>
                </a:cubicBezTo>
                <a:cubicBezTo>
                  <a:pt x="0" y="410"/>
                  <a:pt x="0" y="410"/>
                  <a:pt x="0" y="410"/>
                </a:cubicBezTo>
                <a:cubicBezTo>
                  <a:pt x="354" y="410"/>
                  <a:pt x="354" y="410"/>
                  <a:pt x="354" y="410"/>
                </a:cubicBezTo>
                <a:cubicBezTo>
                  <a:pt x="353" y="350"/>
                  <a:pt x="343" y="274"/>
                  <a:pt x="341" y="264"/>
                </a:cubicBezTo>
                <a:cubicBezTo>
                  <a:pt x="339" y="250"/>
                  <a:pt x="341" y="234"/>
                  <a:pt x="370" y="236"/>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5" name="Freeform 17"/>
          <p:cNvSpPr>
            <a:spLocks/>
          </p:cNvSpPr>
          <p:nvPr/>
        </p:nvSpPr>
        <p:spPr bwMode="auto">
          <a:xfrm>
            <a:off x="292357" y="3133772"/>
            <a:ext cx="1230052" cy="2073815"/>
          </a:xfrm>
          <a:custGeom>
            <a:avLst/>
            <a:gdLst>
              <a:gd name="T0" fmla="*/ 121 w 376"/>
              <a:gd name="T1" fmla="*/ 454 h 504"/>
              <a:gd name="T2" fmla="*/ 114 w 376"/>
              <a:gd name="T3" fmla="*/ 480 h 504"/>
              <a:gd name="T4" fmla="*/ 142 w 376"/>
              <a:gd name="T5" fmla="*/ 500 h 504"/>
              <a:gd name="T6" fmla="*/ 191 w 376"/>
              <a:gd name="T7" fmla="*/ 490 h 504"/>
              <a:gd name="T8" fmla="*/ 166 w 376"/>
              <a:gd name="T9" fmla="*/ 453 h 504"/>
              <a:gd name="T10" fmla="*/ 353 w 376"/>
              <a:gd name="T11" fmla="*/ 457 h 504"/>
              <a:gd name="T12" fmla="*/ 358 w 376"/>
              <a:gd name="T13" fmla="*/ 380 h 504"/>
              <a:gd name="T14" fmla="*/ 340 w 376"/>
              <a:gd name="T15" fmla="*/ 389 h 504"/>
              <a:gd name="T16" fmla="*/ 317 w 376"/>
              <a:gd name="T17" fmla="*/ 394 h 504"/>
              <a:gd name="T18" fmla="*/ 311 w 376"/>
              <a:gd name="T19" fmla="*/ 345 h 504"/>
              <a:gd name="T20" fmla="*/ 340 w 376"/>
              <a:gd name="T21" fmla="*/ 341 h 504"/>
              <a:gd name="T22" fmla="*/ 357 w 376"/>
              <a:gd name="T23" fmla="*/ 332 h 504"/>
              <a:gd name="T24" fmla="*/ 352 w 376"/>
              <a:gd name="T25" fmla="*/ 246 h 504"/>
              <a:gd name="T26" fmla="*/ 353 w 376"/>
              <a:gd name="T27" fmla="*/ 67 h 504"/>
              <a:gd name="T28" fmla="*/ 160 w 376"/>
              <a:gd name="T29" fmla="*/ 64 h 504"/>
              <a:gd name="T30" fmla="*/ 149 w 376"/>
              <a:gd name="T31" fmla="*/ 54 h 504"/>
              <a:gd name="T32" fmla="*/ 165 w 376"/>
              <a:gd name="T33" fmla="*/ 33 h 504"/>
              <a:gd name="T34" fmla="*/ 148 w 376"/>
              <a:gd name="T35" fmla="*/ 13 h 504"/>
              <a:gd name="T36" fmla="*/ 90 w 376"/>
              <a:gd name="T37" fmla="*/ 16 h 504"/>
              <a:gd name="T38" fmla="*/ 108 w 376"/>
              <a:gd name="T39" fmla="*/ 53 h 504"/>
              <a:gd name="T40" fmla="*/ 0 w 376"/>
              <a:gd name="T41" fmla="*/ 62 h 504"/>
              <a:gd name="T42" fmla="*/ 0 w 376"/>
              <a:gd name="T43" fmla="*/ 457 h 504"/>
              <a:gd name="T44" fmla="*/ 121 w 376"/>
              <a:gd name="T45" fmla="*/ 45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504">
                <a:moveTo>
                  <a:pt x="121" y="454"/>
                </a:moveTo>
                <a:cubicBezTo>
                  <a:pt x="132" y="460"/>
                  <a:pt x="114" y="469"/>
                  <a:pt x="114" y="480"/>
                </a:cubicBezTo>
                <a:cubicBezTo>
                  <a:pt x="113" y="491"/>
                  <a:pt x="122" y="498"/>
                  <a:pt x="142" y="500"/>
                </a:cubicBezTo>
                <a:cubicBezTo>
                  <a:pt x="163" y="501"/>
                  <a:pt x="187" y="504"/>
                  <a:pt x="191" y="490"/>
                </a:cubicBezTo>
                <a:cubicBezTo>
                  <a:pt x="195" y="477"/>
                  <a:pt x="156" y="463"/>
                  <a:pt x="166" y="453"/>
                </a:cubicBezTo>
                <a:cubicBezTo>
                  <a:pt x="176" y="443"/>
                  <a:pt x="302" y="435"/>
                  <a:pt x="353" y="457"/>
                </a:cubicBezTo>
                <a:cubicBezTo>
                  <a:pt x="346" y="408"/>
                  <a:pt x="376" y="398"/>
                  <a:pt x="358" y="380"/>
                </a:cubicBezTo>
                <a:cubicBezTo>
                  <a:pt x="352" y="374"/>
                  <a:pt x="344" y="379"/>
                  <a:pt x="340" y="389"/>
                </a:cubicBezTo>
                <a:cubicBezTo>
                  <a:pt x="337" y="399"/>
                  <a:pt x="325" y="398"/>
                  <a:pt x="317" y="394"/>
                </a:cubicBezTo>
                <a:cubicBezTo>
                  <a:pt x="310" y="391"/>
                  <a:pt x="300" y="363"/>
                  <a:pt x="311" y="345"/>
                </a:cubicBezTo>
                <a:cubicBezTo>
                  <a:pt x="321" y="327"/>
                  <a:pt x="333" y="335"/>
                  <a:pt x="340" y="341"/>
                </a:cubicBezTo>
                <a:cubicBezTo>
                  <a:pt x="348" y="347"/>
                  <a:pt x="354" y="341"/>
                  <a:pt x="357" y="332"/>
                </a:cubicBezTo>
                <a:cubicBezTo>
                  <a:pt x="360" y="323"/>
                  <a:pt x="364" y="289"/>
                  <a:pt x="352" y="246"/>
                </a:cubicBezTo>
                <a:cubicBezTo>
                  <a:pt x="341" y="203"/>
                  <a:pt x="351" y="80"/>
                  <a:pt x="353" y="67"/>
                </a:cubicBezTo>
                <a:cubicBezTo>
                  <a:pt x="227" y="41"/>
                  <a:pt x="166" y="63"/>
                  <a:pt x="160" y="64"/>
                </a:cubicBezTo>
                <a:cubicBezTo>
                  <a:pt x="153" y="65"/>
                  <a:pt x="150" y="62"/>
                  <a:pt x="149" y="54"/>
                </a:cubicBezTo>
                <a:cubicBezTo>
                  <a:pt x="147" y="46"/>
                  <a:pt x="161" y="40"/>
                  <a:pt x="165" y="33"/>
                </a:cubicBezTo>
                <a:cubicBezTo>
                  <a:pt x="169" y="27"/>
                  <a:pt x="166" y="15"/>
                  <a:pt x="148" y="13"/>
                </a:cubicBezTo>
                <a:cubicBezTo>
                  <a:pt x="135" y="12"/>
                  <a:pt x="97" y="0"/>
                  <a:pt x="90" y="16"/>
                </a:cubicBezTo>
                <a:cubicBezTo>
                  <a:pt x="83" y="32"/>
                  <a:pt x="119" y="37"/>
                  <a:pt x="108" y="53"/>
                </a:cubicBezTo>
                <a:cubicBezTo>
                  <a:pt x="100" y="64"/>
                  <a:pt x="45" y="51"/>
                  <a:pt x="0" y="62"/>
                </a:cubicBezTo>
                <a:cubicBezTo>
                  <a:pt x="0" y="457"/>
                  <a:pt x="0" y="457"/>
                  <a:pt x="0" y="457"/>
                </a:cubicBezTo>
                <a:cubicBezTo>
                  <a:pt x="48" y="445"/>
                  <a:pt x="102" y="444"/>
                  <a:pt x="121" y="454"/>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Скругленный прямоугольник 25"/>
          <p:cNvSpPr/>
          <p:nvPr/>
        </p:nvSpPr>
        <p:spPr>
          <a:xfrm>
            <a:off x="7596336" y="6002776"/>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7" name="Прямоугольник 26"/>
          <p:cNvSpPr/>
          <p:nvPr/>
        </p:nvSpPr>
        <p:spPr>
          <a:xfrm>
            <a:off x="5004048" y="2075120"/>
            <a:ext cx="4139952" cy="1938992"/>
          </a:xfrm>
          <a:prstGeom prst="rect">
            <a:avLst/>
          </a:prstGeom>
        </p:spPr>
        <p:txBody>
          <a:bodyPr wrap="square">
            <a:spAutoFit/>
          </a:bodyPr>
          <a:lstStyle/>
          <a:p>
            <a:r>
              <a:rPr lang="ru-RU" sz="2400" b="1" dirty="0"/>
              <a:t>Затаилась в глубине,</a:t>
            </a:r>
            <a:br>
              <a:rPr lang="ru-RU" sz="2400" b="1" dirty="0"/>
            </a:br>
            <a:r>
              <a:rPr lang="ru-RU" sz="2400" b="1" dirty="0"/>
              <a:t>Чтоб спокойно жить стране.</a:t>
            </a:r>
            <a:br>
              <a:rPr lang="ru-RU" sz="2400" b="1" dirty="0"/>
            </a:br>
            <a:r>
              <a:rPr lang="ru-RU" sz="2400" b="1" dirty="0"/>
              <a:t>Бороздит пучины смело,</a:t>
            </a:r>
            <a:br>
              <a:rPr lang="ru-RU" sz="2400" b="1" dirty="0"/>
            </a:br>
            <a:r>
              <a:rPr lang="ru-RU" sz="2400" b="1" dirty="0"/>
              <a:t>Выполняя свое дело.</a:t>
            </a:r>
            <a:br>
              <a:rPr lang="ru-RU" sz="2400" b="1" dirty="0"/>
            </a:br>
            <a:endParaRPr lang="ru-RU" sz="2400" dirty="0"/>
          </a:p>
        </p:txBody>
      </p:sp>
      <p:sp>
        <p:nvSpPr>
          <p:cNvPr id="28" name="Прямоугольник 27"/>
          <p:cNvSpPr/>
          <p:nvPr/>
        </p:nvSpPr>
        <p:spPr>
          <a:xfrm>
            <a:off x="4860032" y="3749045"/>
            <a:ext cx="4118500" cy="707886"/>
          </a:xfrm>
          <a:prstGeom prst="rect">
            <a:avLst/>
          </a:prstGeom>
        </p:spPr>
        <p:txBody>
          <a:bodyPr wrap="none">
            <a:spAutoFit/>
          </a:bodyPr>
          <a:lstStyle/>
          <a:p>
            <a:r>
              <a:rPr lang="ru-RU" sz="4000" b="1" dirty="0">
                <a:ln w="19050">
                  <a:solidFill>
                    <a:schemeClr val="tx2">
                      <a:tint val="1000"/>
                    </a:schemeClr>
                  </a:solidFill>
                  <a:prstDash val="solid"/>
                </a:ln>
                <a:solidFill>
                  <a:schemeClr val="accent3">
                    <a:lumMod val="50000"/>
                  </a:schemeClr>
                </a:solidFill>
                <a:effectLst>
                  <a:outerShdw blurRad="38100" dist="38100" dir="2700000" algn="tl">
                    <a:srgbClr val="000000">
                      <a:alpha val="43137"/>
                    </a:srgbClr>
                  </a:outerShdw>
                </a:effectLst>
              </a:rPr>
              <a:t>Подводная лодка</a:t>
            </a:r>
          </a:p>
        </p:txBody>
      </p:sp>
    </p:spTree>
    <p:extLst>
      <p:ext uri="{BB962C8B-B14F-4D97-AF65-F5344CB8AC3E}">
        <p14:creationId xmlns:p14="http://schemas.microsoft.com/office/powerpoint/2010/main" val="19273031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17"/>
                                        </p:tgtEl>
                                      </p:cBhvr>
                                    </p:animEffect>
                                    <p:anim calcmode="lin" valueType="num">
                                      <p:cBhvr>
                                        <p:cTn id="10"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17" dur="26">
                                          <p:stCondLst>
                                            <p:cond delay="620"/>
                                          </p:stCondLst>
                                        </p:cTn>
                                        <p:tgtEl>
                                          <p:spTgt spid="17"/>
                                        </p:tgtEl>
                                      </p:cBhvr>
                                      <p:to x="100000" y="60000"/>
                                    </p:animScale>
                                    <p:animScale>
                                      <p:cBhvr>
                                        <p:cTn id="18" dur="166" decel="50000">
                                          <p:stCondLst>
                                            <p:cond delay="646"/>
                                          </p:stCondLst>
                                        </p:cTn>
                                        <p:tgtEl>
                                          <p:spTgt spid="17"/>
                                        </p:tgtEl>
                                      </p:cBhvr>
                                      <p:to x="100000" y="100000"/>
                                    </p:animScale>
                                    <p:animScale>
                                      <p:cBhvr>
                                        <p:cTn id="19" dur="26">
                                          <p:stCondLst>
                                            <p:cond delay="1312"/>
                                          </p:stCondLst>
                                        </p:cTn>
                                        <p:tgtEl>
                                          <p:spTgt spid="17"/>
                                        </p:tgtEl>
                                      </p:cBhvr>
                                      <p:to x="100000" y="80000"/>
                                    </p:animScale>
                                    <p:animScale>
                                      <p:cBhvr>
                                        <p:cTn id="20" dur="166" decel="50000">
                                          <p:stCondLst>
                                            <p:cond delay="1338"/>
                                          </p:stCondLst>
                                        </p:cTn>
                                        <p:tgtEl>
                                          <p:spTgt spid="17"/>
                                        </p:tgtEl>
                                      </p:cBhvr>
                                      <p:to x="100000" y="100000"/>
                                    </p:animScale>
                                    <p:animScale>
                                      <p:cBhvr>
                                        <p:cTn id="21" dur="26">
                                          <p:stCondLst>
                                            <p:cond delay="1642"/>
                                          </p:stCondLst>
                                        </p:cTn>
                                        <p:tgtEl>
                                          <p:spTgt spid="17"/>
                                        </p:tgtEl>
                                      </p:cBhvr>
                                      <p:to x="100000" y="90000"/>
                                    </p:animScale>
                                    <p:animScale>
                                      <p:cBhvr>
                                        <p:cTn id="22" dur="166" decel="50000">
                                          <p:stCondLst>
                                            <p:cond delay="1668"/>
                                          </p:stCondLst>
                                        </p:cTn>
                                        <p:tgtEl>
                                          <p:spTgt spid="17"/>
                                        </p:tgtEl>
                                      </p:cBhvr>
                                      <p:to x="100000" y="100000"/>
                                    </p:animScale>
                                    <p:animScale>
                                      <p:cBhvr>
                                        <p:cTn id="23" dur="26">
                                          <p:stCondLst>
                                            <p:cond delay="1808"/>
                                          </p:stCondLst>
                                        </p:cTn>
                                        <p:tgtEl>
                                          <p:spTgt spid="17"/>
                                        </p:tgtEl>
                                      </p:cBhvr>
                                      <p:to x="100000" y="95000"/>
                                    </p:animScale>
                                    <p:animScale>
                                      <p:cBhvr>
                                        <p:cTn id="24" dur="166" decel="50000">
                                          <p:stCondLst>
                                            <p:cond delay="1834"/>
                                          </p:stCondLst>
                                        </p:cTn>
                                        <p:tgtEl>
                                          <p:spTgt spid="17"/>
                                        </p:tgtEl>
                                      </p:cBhvr>
                                      <p:to x="100000" y="100000"/>
                                    </p:animScale>
                                    <p:set>
                                      <p:cBhvr>
                                        <p:cTn id="25"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45627" y="819548"/>
            <a:ext cx="7314728" cy="5127991"/>
            <a:chOff x="-245627" y="819548"/>
            <a:chExt cx="7314728" cy="5127991"/>
          </a:xfrm>
        </p:grpSpPr>
        <p:sp>
          <p:nvSpPr>
            <p:cNvPr id="6" name="TextBox 5"/>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7" name="Группа 6"/>
            <p:cNvGrpSpPr/>
            <p:nvPr/>
          </p:nvGrpSpPr>
          <p:grpSpPr>
            <a:xfrm>
              <a:off x="6070" y="819548"/>
              <a:ext cx="4752528" cy="4978122"/>
              <a:chOff x="-1835696" y="1088740"/>
              <a:chExt cx="5632336" cy="6224726"/>
            </a:xfrm>
          </p:grpSpPr>
          <p:pic>
            <p:nvPicPr>
              <p:cNvPr id="8"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Freeform 7"/>
          <p:cNvSpPr>
            <a:spLocks/>
          </p:cNvSpPr>
          <p:nvPr/>
        </p:nvSpPr>
        <p:spPr bwMode="auto">
          <a:xfrm>
            <a:off x="2382133" y="1798532"/>
            <a:ext cx="1339483" cy="1847263"/>
          </a:xfrm>
          <a:custGeom>
            <a:avLst/>
            <a:gdLst>
              <a:gd name="T0" fmla="*/ 56 w 409"/>
              <a:gd name="T1" fmla="*/ 87 h 449"/>
              <a:gd name="T2" fmla="*/ 34 w 409"/>
              <a:gd name="T3" fmla="*/ 127 h 449"/>
              <a:gd name="T4" fmla="*/ 7 w 409"/>
              <a:gd name="T5" fmla="*/ 175 h 449"/>
              <a:gd name="T6" fmla="*/ 39 w 409"/>
              <a:gd name="T7" fmla="*/ 185 h 449"/>
              <a:gd name="T8" fmla="*/ 57 w 409"/>
              <a:gd name="T9" fmla="*/ 207 h 449"/>
              <a:gd name="T10" fmla="*/ 52 w 409"/>
              <a:gd name="T11" fmla="*/ 393 h 449"/>
              <a:gd name="T12" fmla="*/ 153 w 409"/>
              <a:gd name="T13" fmla="*/ 400 h 449"/>
              <a:gd name="T14" fmla="*/ 146 w 409"/>
              <a:gd name="T15" fmla="*/ 426 h 449"/>
              <a:gd name="T16" fmla="*/ 174 w 409"/>
              <a:gd name="T17" fmla="*/ 445 h 449"/>
              <a:gd name="T18" fmla="*/ 223 w 409"/>
              <a:gd name="T19" fmla="*/ 436 h 449"/>
              <a:gd name="T20" fmla="*/ 198 w 409"/>
              <a:gd name="T21" fmla="*/ 398 h 449"/>
              <a:gd name="T22" fmla="*/ 406 w 409"/>
              <a:gd name="T23" fmla="*/ 390 h 449"/>
              <a:gd name="T24" fmla="*/ 400 w 409"/>
              <a:gd name="T25" fmla="*/ 286 h 449"/>
              <a:gd name="T26" fmla="*/ 372 w 409"/>
              <a:gd name="T27" fmla="*/ 259 h 449"/>
              <a:gd name="T28" fmla="*/ 366 w 409"/>
              <a:gd name="T29" fmla="*/ 198 h 449"/>
              <a:gd name="T30" fmla="*/ 388 w 409"/>
              <a:gd name="T31" fmla="*/ 211 h 449"/>
              <a:gd name="T32" fmla="*/ 400 w 409"/>
              <a:gd name="T33" fmla="*/ 218 h 449"/>
              <a:gd name="T34" fmla="*/ 401 w 409"/>
              <a:gd name="T35" fmla="*/ 57 h 449"/>
              <a:gd name="T36" fmla="*/ 399 w 409"/>
              <a:gd name="T37" fmla="*/ 0 h 449"/>
              <a:gd name="T38" fmla="*/ 43 w 409"/>
              <a:gd name="T39" fmla="*/ 0 h 449"/>
              <a:gd name="T40" fmla="*/ 56 w 409"/>
              <a:gd name="T41" fmla="*/ 8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449">
                <a:moveTo>
                  <a:pt x="56" y="87"/>
                </a:moveTo>
                <a:cubicBezTo>
                  <a:pt x="53" y="100"/>
                  <a:pt x="48" y="122"/>
                  <a:pt x="34" y="127"/>
                </a:cubicBezTo>
                <a:cubicBezTo>
                  <a:pt x="15" y="133"/>
                  <a:pt x="0" y="153"/>
                  <a:pt x="7" y="175"/>
                </a:cubicBezTo>
                <a:cubicBezTo>
                  <a:pt x="14" y="194"/>
                  <a:pt x="31" y="195"/>
                  <a:pt x="39" y="185"/>
                </a:cubicBezTo>
                <a:cubicBezTo>
                  <a:pt x="60" y="159"/>
                  <a:pt x="66" y="177"/>
                  <a:pt x="57" y="207"/>
                </a:cubicBezTo>
                <a:cubicBezTo>
                  <a:pt x="32" y="287"/>
                  <a:pt x="44" y="341"/>
                  <a:pt x="52" y="393"/>
                </a:cubicBezTo>
                <a:cubicBezTo>
                  <a:pt x="63" y="391"/>
                  <a:pt x="127" y="386"/>
                  <a:pt x="153" y="400"/>
                </a:cubicBezTo>
                <a:cubicBezTo>
                  <a:pt x="164" y="406"/>
                  <a:pt x="146" y="415"/>
                  <a:pt x="146" y="426"/>
                </a:cubicBezTo>
                <a:cubicBezTo>
                  <a:pt x="145" y="437"/>
                  <a:pt x="154" y="444"/>
                  <a:pt x="174" y="445"/>
                </a:cubicBezTo>
                <a:cubicBezTo>
                  <a:pt x="195" y="447"/>
                  <a:pt x="219" y="449"/>
                  <a:pt x="223" y="436"/>
                </a:cubicBezTo>
                <a:cubicBezTo>
                  <a:pt x="227" y="423"/>
                  <a:pt x="188" y="408"/>
                  <a:pt x="198" y="398"/>
                </a:cubicBezTo>
                <a:cubicBezTo>
                  <a:pt x="208" y="388"/>
                  <a:pt x="341" y="381"/>
                  <a:pt x="406" y="390"/>
                </a:cubicBezTo>
                <a:cubicBezTo>
                  <a:pt x="399" y="342"/>
                  <a:pt x="405" y="311"/>
                  <a:pt x="400" y="286"/>
                </a:cubicBezTo>
                <a:cubicBezTo>
                  <a:pt x="397" y="274"/>
                  <a:pt x="384" y="254"/>
                  <a:pt x="372" y="259"/>
                </a:cubicBezTo>
                <a:cubicBezTo>
                  <a:pt x="342" y="272"/>
                  <a:pt x="348" y="211"/>
                  <a:pt x="366" y="198"/>
                </a:cubicBezTo>
                <a:cubicBezTo>
                  <a:pt x="384" y="186"/>
                  <a:pt x="388" y="202"/>
                  <a:pt x="388" y="211"/>
                </a:cubicBezTo>
                <a:cubicBezTo>
                  <a:pt x="388" y="220"/>
                  <a:pt x="393" y="223"/>
                  <a:pt x="400" y="218"/>
                </a:cubicBezTo>
                <a:cubicBezTo>
                  <a:pt x="406" y="212"/>
                  <a:pt x="409" y="111"/>
                  <a:pt x="401" y="57"/>
                </a:cubicBezTo>
                <a:cubicBezTo>
                  <a:pt x="399" y="43"/>
                  <a:pt x="398" y="22"/>
                  <a:pt x="399" y="0"/>
                </a:cubicBezTo>
                <a:cubicBezTo>
                  <a:pt x="43" y="0"/>
                  <a:pt x="43" y="0"/>
                  <a:pt x="43" y="0"/>
                </a:cubicBezTo>
                <a:cubicBezTo>
                  <a:pt x="54" y="29"/>
                  <a:pt x="62" y="63"/>
                  <a:pt x="56" y="8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6" name="Freeform 8"/>
          <p:cNvSpPr>
            <a:spLocks/>
          </p:cNvSpPr>
          <p:nvPr/>
        </p:nvSpPr>
        <p:spPr bwMode="auto">
          <a:xfrm>
            <a:off x="1365400" y="1798532"/>
            <a:ext cx="1232822" cy="1855978"/>
          </a:xfrm>
          <a:custGeom>
            <a:avLst/>
            <a:gdLst>
              <a:gd name="T0" fmla="*/ 13 w 377"/>
              <a:gd name="T1" fmla="*/ 154 h 451"/>
              <a:gd name="T2" fmla="*/ 14 w 377"/>
              <a:gd name="T3" fmla="*/ 225 h 451"/>
              <a:gd name="T4" fmla="*/ 45 w 377"/>
              <a:gd name="T5" fmla="*/ 235 h 451"/>
              <a:gd name="T6" fmla="*/ 74 w 377"/>
              <a:gd name="T7" fmla="*/ 230 h 451"/>
              <a:gd name="T8" fmla="*/ 67 w 377"/>
              <a:gd name="T9" fmla="*/ 272 h 451"/>
              <a:gd name="T10" fmla="*/ 40 w 377"/>
              <a:gd name="T11" fmla="*/ 294 h 451"/>
              <a:gd name="T12" fmla="*/ 10 w 377"/>
              <a:gd name="T13" fmla="*/ 286 h 451"/>
              <a:gd name="T14" fmla="*/ 11 w 377"/>
              <a:gd name="T15" fmla="*/ 395 h 451"/>
              <a:gd name="T16" fmla="*/ 114 w 377"/>
              <a:gd name="T17" fmla="*/ 397 h 451"/>
              <a:gd name="T18" fmla="*/ 137 w 377"/>
              <a:gd name="T19" fmla="*/ 410 h 451"/>
              <a:gd name="T20" fmla="*/ 129 w 377"/>
              <a:gd name="T21" fmla="*/ 436 h 451"/>
              <a:gd name="T22" fmla="*/ 178 w 377"/>
              <a:gd name="T23" fmla="*/ 443 h 451"/>
              <a:gd name="T24" fmla="*/ 180 w 377"/>
              <a:gd name="T25" fmla="*/ 406 h 451"/>
              <a:gd name="T26" fmla="*/ 224 w 377"/>
              <a:gd name="T27" fmla="*/ 387 h 451"/>
              <a:gd name="T28" fmla="*/ 363 w 377"/>
              <a:gd name="T29" fmla="*/ 393 h 451"/>
              <a:gd name="T30" fmla="*/ 368 w 377"/>
              <a:gd name="T31" fmla="*/ 207 h 451"/>
              <a:gd name="T32" fmla="*/ 350 w 377"/>
              <a:gd name="T33" fmla="*/ 185 h 451"/>
              <a:gd name="T34" fmla="*/ 318 w 377"/>
              <a:gd name="T35" fmla="*/ 175 h 451"/>
              <a:gd name="T36" fmla="*/ 345 w 377"/>
              <a:gd name="T37" fmla="*/ 127 h 451"/>
              <a:gd name="T38" fmla="*/ 367 w 377"/>
              <a:gd name="T39" fmla="*/ 87 h 451"/>
              <a:gd name="T40" fmla="*/ 354 w 377"/>
              <a:gd name="T41" fmla="*/ 0 h 451"/>
              <a:gd name="T42" fmla="*/ 9 w 377"/>
              <a:gd name="T43" fmla="*/ 0 h 451"/>
              <a:gd name="T44" fmla="*/ 13 w 377"/>
              <a:gd name="T45" fmla="*/ 15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7" h="451">
                <a:moveTo>
                  <a:pt x="13" y="154"/>
                </a:moveTo>
                <a:cubicBezTo>
                  <a:pt x="8" y="187"/>
                  <a:pt x="8" y="213"/>
                  <a:pt x="14" y="225"/>
                </a:cubicBezTo>
                <a:cubicBezTo>
                  <a:pt x="23" y="242"/>
                  <a:pt x="36" y="243"/>
                  <a:pt x="45" y="235"/>
                </a:cubicBezTo>
                <a:cubicBezTo>
                  <a:pt x="59" y="222"/>
                  <a:pt x="68" y="222"/>
                  <a:pt x="74" y="230"/>
                </a:cubicBezTo>
                <a:cubicBezTo>
                  <a:pt x="81" y="238"/>
                  <a:pt x="76" y="257"/>
                  <a:pt x="67" y="272"/>
                </a:cubicBezTo>
                <a:cubicBezTo>
                  <a:pt x="58" y="287"/>
                  <a:pt x="48" y="303"/>
                  <a:pt x="40" y="294"/>
                </a:cubicBezTo>
                <a:cubicBezTo>
                  <a:pt x="31" y="285"/>
                  <a:pt x="20" y="273"/>
                  <a:pt x="10" y="286"/>
                </a:cubicBezTo>
                <a:cubicBezTo>
                  <a:pt x="0" y="300"/>
                  <a:pt x="7" y="384"/>
                  <a:pt x="11" y="395"/>
                </a:cubicBezTo>
                <a:cubicBezTo>
                  <a:pt x="65" y="403"/>
                  <a:pt x="102" y="397"/>
                  <a:pt x="114" y="397"/>
                </a:cubicBezTo>
                <a:cubicBezTo>
                  <a:pt x="127" y="397"/>
                  <a:pt x="137" y="404"/>
                  <a:pt x="137" y="410"/>
                </a:cubicBezTo>
                <a:cubicBezTo>
                  <a:pt x="137" y="416"/>
                  <a:pt x="122" y="422"/>
                  <a:pt x="129" y="436"/>
                </a:cubicBezTo>
                <a:cubicBezTo>
                  <a:pt x="137" y="449"/>
                  <a:pt x="162" y="451"/>
                  <a:pt x="178" y="443"/>
                </a:cubicBezTo>
                <a:cubicBezTo>
                  <a:pt x="194" y="435"/>
                  <a:pt x="180" y="414"/>
                  <a:pt x="180" y="406"/>
                </a:cubicBezTo>
                <a:cubicBezTo>
                  <a:pt x="180" y="399"/>
                  <a:pt x="196" y="382"/>
                  <a:pt x="224" y="387"/>
                </a:cubicBezTo>
                <a:cubicBezTo>
                  <a:pt x="252" y="393"/>
                  <a:pt x="303" y="399"/>
                  <a:pt x="363" y="393"/>
                </a:cubicBezTo>
                <a:cubicBezTo>
                  <a:pt x="355" y="341"/>
                  <a:pt x="343" y="287"/>
                  <a:pt x="368" y="207"/>
                </a:cubicBezTo>
                <a:cubicBezTo>
                  <a:pt x="377" y="177"/>
                  <a:pt x="371" y="159"/>
                  <a:pt x="350" y="185"/>
                </a:cubicBezTo>
                <a:cubicBezTo>
                  <a:pt x="342" y="195"/>
                  <a:pt x="325" y="194"/>
                  <a:pt x="318" y="175"/>
                </a:cubicBezTo>
                <a:cubicBezTo>
                  <a:pt x="311" y="153"/>
                  <a:pt x="326" y="133"/>
                  <a:pt x="345" y="127"/>
                </a:cubicBezTo>
                <a:cubicBezTo>
                  <a:pt x="359" y="122"/>
                  <a:pt x="364" y="100"/>
                  <a:pt x="367" y="87"/>
                </a:cubicBezTo>
                <a:cubicBezTo>
                  <a:pt x="373" y="63"/>
                  <a:pt x="365" y="29"/>
                  <a:pt x="354" y="0"/>
                </a:cubicBezTo>
                <a:cubicBezTo>
                  <a:pt x="9" y="0"/>
                  <a:pt x="9" y="0"/>
                  <a:pt x="9" y="0"/>
                </a:cubicBezTo>
                <a:cubicBezTo>
                  <a:pt x="20" y="36"/>
                  <a:pt x="18" y="123"/>
                  <a:pt x="13" y="154"/>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8" name="Freeform 10"/>
          <p:cNvSpPr>
            <a:spLocks/>
          </p:cNvSpPr>
          <p:nvPr/>
        </p:nvSpPr>
        <p:spPr bwMode="auto">
          <a:xfrm>
            <a:off x="2516497" y="3366965"/>
            <a:ext cx="1381038" cy="1671251"/>
          </a:xfrm>
          <a:custGeom>
            <a:avLst/>
            <a:gdLst>
              <a:gd name="T0" fmla="*/ 157 w 422"/>
              <a:gd name="T1" fmla="*/ 17 h 406"/>
              <a:gd name="T2" fmla="*/ 182 w 422"/>
              <a:gd name="T3" fmla="*/ 55 h 406"/>
              <a:gd name="T4" fmla="*/ 133 w 422"/>
              <a:gd name="T5" fmla="*/ 64 h 406"/>
              <a:gd name="T6" fmla="*/ 105 w 422"/>
              <a:gd name="T7" fmla="*/ 45 h 406"/>
              <a:gd name="T8" fmla="*/ 112 w 422"/>
              <a:gd name="T9" fmla="*/ 19 h 406"/>
              <a:gd name="T10" fmla="*/ 11 w 422"/>
              <a:gd name="T11" fmla="*/ 12 h 406"/>
              <a:gd name="T12" fmla="*/ 13 w 422"/>
              <a:gd name="T13" fmla="*/ 162 h 406"/>
              <a:gd name="T14" fmla="*/ 9 w 422"/>
              <a:gd name="T15" fmla="*/ 235 h 406"/>
              <a:gd name="T16" fmla="*/ 33 w 422"/>
              <a:gd name="T17" fmla="*/ 256 h 406"/>
              <a:gd name="T18" fmla="*/ 67 w 422"/>
              <a:gd name="T19" fmla="*/ 248 h 406"/>
              <a:gd name="T20" fmla="*/ 62 w 422"/>
              <a:gd name="T21" fmla="*/ 285 h 406"/>
              <a:gd name="T22" fmla="*/ 34 w 422"/>
              <a:gd name="T23" fmla="*/ 316 h 406"/>
              <a:gd name="T24" fmla="*/ 18 w 422"/>
              <a:gd name="T25" fmla="*/ 299 h 406"/>
              <a:gd name="T26" fmla="*/ 5 w 422"/>
              <a:gd name="T27" fmla="*/ 299 h 406"/>
              <a:gd name="T28" fmla="*/ 12 w 422"/>
              <a:gd name="T29" fmla="*/ 399 h 406"/>
              <a:gd name="T30" fmla="*/ 85 w 422"/>
              <a:gd name="T31" fmla="*/ 392 h 406"/>
              <a:gd name="T32" fmla="*/ 145 w 422"/>
              <a:gd name="T33" fmla="*/ 368 h 406"/>
              <a:gd name="T34" fmla="*/ 146 w 422"/>
              <a:gd name="T35" fmla="*/ 337 h 406"/>
              <a:gd name="T36" fmla="*/ 201 w 422"/>
              <a:gd name="T37" fmla="*/ 334 h 406"/>
              <a:gd name="T38" fmla="*/ 198 w 422"/>
              <a:gd name="T39" fmla="*/ 364 h 406"/>
              <a:gd name="T40" fmla="*/ 252 w 422"/>
              <a:gd name="T41" fmla="*/ 392 h 406"/>
              <a:gd name="T42" fmla="*/ 363 w 422"/>
              <a:gd name="T43" fmla="*/ 401 h 406"/>
              <a:gd name="T44" fmla="*/ 364 w 422"/>
              <a:gd name="T45" fmla="*/ 246 h 406"/>
              <a:gd name="T46" fmla="*/ 384 w 422"/>
              <a:gd name="T47" fmla="*/ 199 h 406"/>
              <a:gd name="T48" fmla="*/ 417 w 422"/>
              <a:gd name="T49" fmla="*/ 196 h 406"/>
              <a:gd name="T50" fmla="*/ 408 w 422"/>
              <a:gd name="T51" fmla="*/ 157 h 406"/>
              <a:gd name="T52" fmla="*/ 372 w 422"/>
              <a:gd name="T53" fmla="*/ 159 h 406"/>
              <a:gd name="T54" fmla="*/ 367 w 422"/>
              <a:gd name="T55" fmla="*/ 125 h 406"/>
              <a:gd name="T56" fmla="*/ 365 w 422"/>
              <a:gd name="T57" fmla="*/ 9 h 406"/>
              <a:gd name="T58" fmla="*/ 157 w 422"/>
              <a:gd name="T59" fmla="*/ 1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9" name="Freeform 11"/>
          <p:cNvSpPr>
            <a:spLocks/>
          </p:cNvSpPr>
          <p:nvPr/>
        </p:nvSpPr>
        <p:spPr bwMode="auto">
          <a:xfrm>
            <a:off x="1228266" y="3370449"/>
            <a:ext cx="1530639" cy="1930914"/>
          </a:xfrm>
          <a:custGeom>
            <a:avLst/>
            <a:gdLst>
              <a:gd name="T0" fmla="*/ 399 w 468"/>
              <a:gd name="T1" fmla="*/ 298 h 469"/>
              <a:gd name="T2" fmla="*/ 412 w 468"/>
              <a:gd name="T3" fmla="*/ 298 h 469"/>
              <a:gd name="T4" fmla="*/ 428 w 468"/>
              <a:gd name="T5" fmla="*/ 315 h 469"/>
              <a:gd name="T6" fmla="*/ 456 w 468"/>
              <a:gd name="T7" fmla="*/ 284 h 469"/>
              <a:gd name="T8" fmla="*/ 461 w 468"/>
              <a:gd name="T9" fmla="*/ 247 h 469"/>
              <a:gd name="T10" fmla="*/ 427 w 468"/>
              <a:gd name="T11" fmla="*/ 255 h 469"/>
              <a:gd name="T12" fmla="*/ 403 w 468"/>
              <a:gd name="T13" fmla="*/ 234 h 469"/>
              <a:gd name="T14" fmla="*/ 407 w 468"/>
              <a:gd name="T15" fmla="*/ 161 h 469"/>
              <a:gd name="T16" fmla="*/ 405 w 468"/>
              <a:gd name="T17" fmla="*/ 11 h 469"/>
              <a:gd name="T18" fmla="*/ 266 w 468"/>
              <a:gd name="T19" fmla="*/ 5 h 469"/>
              <a:gd name="T20" fmla="*/ 222 w 468"/>
              <a:gd name="T21" fmla="*/ 24 h 469"/>
              <a:gd name="T22" fmla="*/ 220 w 468"/>
              <a:gd name="T23" fmla="*/ 61 h 469"/>
              <a:gd name="T24" fmla="*/ 171 w 468"/>
              <a:gd name="T25" fmla="*/ 54 h 469"/>
              <a:gd name="T26" fmla="*/ 179 w 468"/>
              <a:gd name="T27" fmla="*/ 28 h 469"/>
              <a:gd name="T28" fmla="*/ 156 w 468"/>
              <a:gd name="T29" fmla="*/ 15 h 469"/>
              <a:gd name="T30" fmla="*/ 53 w 468"/>
              <a:gd name="T31" fmla="*/ 13 h 469"/>
              <a:gd name="T32" fmla="*/ 52 w 468"/>
              <a:gd name="T33" fmla="*/ 192 h 469"/>
              <a:gd name="T34" fmla="*/ 57 w 468"/>
              <a:gd name="T35" fmla="*/ 278 h 469"/>
              <a:gd name="T36" fmla="*/ 40 w 468"/>
              <a:gd name="T37" fmla="*/ 287 h 469"/>
              <a:gd name="T38" fmla="*/ 11 w 468"/>
              <a:gd name="T39" fmla="*/ 291 h 469"/>
              <a:gd name="T40" fmla="*/ 17 w 468"/>
              <a:gd name="T41" fmla="*/ 340 h 469"/>
              <a:gd name="T42" fmla="*/ 40 w 468"/>
              <a:gd name="T43" fmla="*/ 335 h 469"/>
              <a:gd name="T44" fmla="*/ 58 w 468"/>
              <a:gd name="T45" fmla="*/ 326 h 469"/>
              <a:gd name="T46" fmla="*/ 53 w 468"/>
              <a:gd name="T47" fmla="*/ 403 h 469"/>
              <a:gd name="T48" fmla="*/ 185 w 468"/>
              <a:gd name="T49" fmla="*/ 398 h 469"/>
              <a:gd name="T50" fmla="*/ 243 w 468"/>
              <a:gd name="T51" fmla="*/ 428 h 469"/>
              <a:gd name="T52" fmla="*/ 258 w 468"/>
              <a:gd name="T53" fmla="*/ 465 h 469"/>
              <a:gd name="T54" fmla="*/ 306 w 468"/>
              <a:gd name="T55" fmla="*/ 441 h 469"/>
              <a:gd name="T56" fmla="*/ 286 w 468"/>
              <a:gd name="T57" fmla="*/ 418 h 469"/>
              <a:gd name="T58" fmla="*/ 333 w 468"/>
              <a:gd name="T59" fmla="*/ 397 h 469"/>
              <a:gd name="T60" fmla="*/ 406 w 468"/>
              <a:gd name="T61" fmla="*/ 398 h 469"/>
              <a:gd name="T62" fmla="*/ 399 w 468"/>
              <a:gd name="T63" fmla="*/ 29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 h="469">
                <a:moveTo>
                  <a:pt x="399" y="298"/>
                </a:moveTo>
                <a:cubicBezTo>
                  <a:pt x="404" y="291"/>
                  <a:pt x="410" y="291"/>
                  <a:pt x="412" y="298"/>
                </a:cubicBezTo>
                <a:cubicBezTo>
                  <a:pt x="414" y="304"/>
                  <a:pt x="418" y="315"/>
                  <a:pt x="428" y="315"/>
                </a:cubicBezTo>
                <a:cubicBezTo>
                  <a:pt x="437" y="315"/>
                  <a:pt x="451" y="298"/>
                  <a:pt x="456" y="284"/>
                </a:cubicBezTo>
                <a:cubicBezTo>
                  <a:pt x="461" y="269"/>
                  <a:pt x="468" y="253"/>
                  <a:pt x="461" y="247"/>
                </a:cubicBezTo>
                <a:cubicBezTo>
                  <a:pt x="453" y="240"/>
                  <a:pt x="438" y="252"/>
                  <a:pt x="427" y="255"/>
                </a:cubicBezTo>
                <a:cubicBezTo>
                  <a:pt x="415" y="257"/>
                  <a:pt x="405" y="251"/>
                  <a:pt x="403" y="234"/>
                </a:cubicBezTo>
                <a:cubicBezTo>
                  <a:pt x="400" y="218"/>
                  <a:pt x="405" y="181"/>
                  <a:pt x="407" y="161"/>
                </a:cubicBezTo>
                <a:cubicBezTo>
                  <a:pt x="409" y="140"/>
                  <a:pt x="417" y="72"/>
                  <a:pt x="405" y="11"/>
                </a:cubicBezTo>
                <a:cubicBezTo>
                  <a:pt x="345" y="17"/>
                  <a:pt x="294" y="11"/>
                  <a:pt x="266" y="5"/>
                </a:cubicBezTo>
                <a:cubicBezTo>
                  <a:pt x="238" y="0"/>
                  <a:pt x="222" y="17"/>
                  <a:pt x="222" y="24"/>
                </a:cubicBezTo>
                <a:cubicBezTo>
                  <a:pt x="222" y="32"/>
                  <a:pt x="236" y="53"/>
                  <a:pt x="220" y="61"/>
                </a:cubicBezTo>
                <a:cubicBezTo>
                  <a:pt x="204" y="69"/>
                  <a:pt x="179" y="67"/>
                  <a:pt x="171" y="54"/>
                </a:cubicBezTo>
                <a:cubicBezTo>
                  <a:pt x="164" y="40"/>
                  <a:pt x="179" y="34"/>
                  <a:pt x="179" y="28"/>
                </a:cubicBezTo>
                <a:cubicBezTo>
                  <a:pt x="179" y="22"/>
                  <a:pt x="169" y="15"/>
                  <a:pt x="156" y="15"/>
                </a:cubicBezTo>
                <a:cubicBezTo>
                  <a:pt x="144" y="15"/>
                  <a:pt x="107" y="21"/>
                  <a:pt x="53" y="13"/>
                </a:cubicBezTo>
                <a:cubicBezTo>
                  <a:pt x="51" y="26"/>
                  <a:pt x="41" y="149"/>
                  <a:pt x="52" y="192"/>
                </a:cubicBezTo>
                <a:cubicBezTo>
                  <a:pt x="64" y="235"/>
                  <a:pt x="60" y="269"/>
                  <a:pt x="57" y="278"/>
                </a:cubicBezTo>
                <a:cubicBezTo>
                  <a:pt x="54" y="287"/>
                  <a:pt x="48" y="293"/>
                  <a:pt x="40" y="287"/>
                </a:cubicBezTo>
                <a:cubicBezTo>
                  <a:pt x="33" y="281"/>
                  <a:pt x="21" y="273"/>
                  <a:pt x="11" y="291"/>
                </a:cubicBezTo>
                <a:cubicBezTo>
                  <a:pt x="0" y="309"/>
                  <a:pt x="10" y="337"/>
                  <a:pt x="17" y="340"/>
                </a:cubicBezTo>
                <a:cubicBezTo>
                  <a:pt x="25" y="344"/>
                  <a:pt x="37" y="345"/>
                  <a:pt x="40" y="335"/>
                </a:cubicBezTo>
                <a:cubicBezTo>
                  <a:pt x="44" y="325"/>
                  <a:pt x="52" y="320"/>
                  <a:pt x="58" y="326"/>
                </a:cubicBezTo>
                <a:cubicBezTo>
                  <a:pt x="76" y="344"/>
                  <a:pt x="46" y="354"/>
                  <a:pt x="53" y="403"/>
                </a:cubicBezTo>
                <a:cubicBezTo>
                  <a:pt x="73" y="403"/>
                  <a:pt x="146" y="390"/>
                  <a:pt x="185" y="398"/>
                </a:cubicBezTo>
                <a:cubicBezTo>
                  <a:pt x="214" y="403"/>
                  <a:pt x="247" y="413"/>
                  <a:pt x="243" y="428"/>
                </a:cubicBezTo>
                <a:cubicBezTo>
                  <a:pt x="239" y="440"/>
                  <a:pt x="219" y="461"/>
                  <a:pt x="258" y="465"/>
                </a:cubicBezTo>
                <a:cubicBezTo>
                  <a:pt x="296" y="469"/>
                  <a:pt x="306" y="447"/>
                  <a:pt x="306" y="441"/>
                </a:cubicBezTo>
                <a:cubicBezTo>
                  <a:pt x="306" y="425"/>
                  <a:pt x="286" y="429"/>
                  <a:pt x="286" y="418"/>
                </a:cubicBezTo>
                <a:cubicBezTo>
                  <a:pt x="287" y="406"/>
                  <a:pt x="307" y="394"/>
                  <a:pt x="333" y="397"/>
                </a:cubicBezTo>
                <a:cubicBezTo>
                  <a:pt x="360" y="400"/>
                  <a:pt x="368" y="409"/>
                  <a:pt x="406" y="398"/>
                </a:cubicBezTo>
                <a:cubicBezTo>
                  <a:pt x="402" y="383"/>
                  <a:pt x="394" y="305"/>
                  <a:pt x="399" y="29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0" name="Freeform 12"/>
          <p:cNvSpPr>
            <a:spLocks/>
          </p:cNvSpPr>
          <p:nvPr/>
        </p:nvSpPr>
        <p:spPr bwMode="auto">
          <a:xfrm>
            <a:off x="3682616" y="491187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1" name="Freeform 13"/>
          <p:cNvSpPr>
            <a:spLocks/>
          </p:cNvSpPr>
          <p:nvPr/>
        </p:nvSpPr>
        <p:spPr bwMode="auto">
          <a:xfrm>
            <a:off x="2379363" y="4718810"/>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2" name="Freeform 14"/>
          <p:cNvSpPr>
            <a:spLocks/>
          </p:cNvSpPr>
          <p:nvPr/>
        </p:nvSpPr>
        <p:spPr bwMode="auto">
          <a:xfrm>
            <a:off x="3639888" y="3116014"/>
            <a:ext cx="1213429" cy="2122611"/>
          </a:xfrm>
          <a:custGeom>
            <a:avLst/>
            <a:gdLst>
              <a:gd name="T0" fmla="*/ 222 w 371"/>
              <a:gd name="T1" fmla="*/ 65 h 516"/>
              <a:gd name="T2" fmla="*/ 204 w 371"/>
              <a:gd name="T3" fmla="*/ 33 h 516"/>
              <a:gd name="T4" fmla="*/ 179 w 371"/>
              <a:gd name="T5" fmla="*/ 6 h 516"/>
              <a:gd name="T6" fmla="*/ 130 w 371"/>
              <a:gd name="T7" fmla="*/ 16 h 516"/>
              <a:gd name="T8" fmla="*/ 157 w 371"/>
              <a:gd name="T9" fmla="*/ 43 h 516"/>
              <a:gd name="T10" fmla="*/ 119 w 371"/>
              <a:gd name="T11" fmla="*/ 71 h 516"/>
              <a:gd name="T12" fmla="*/ 22 w 371"/>
              <a:gd name="T13" fmla="*/ 70 h 516"/>
              <a:gd name="T14" fmla="*/ 24 w 371"/>
              <a:gd name="T15" fmla="*/ 186 h 516"/>
              <a:gd name="T16" fmla="*/ 29 w 371"/>
              <a:gd name="T17" fmla="*/ 220 h 516"/>
              <a:gd name="T18" fmla="*/ 65 w 371"/>
              <a:gd name="T19" fmla="*/ 218 h 516"/>
              <a:gd name="T20" fmla="*/ 74 w 371"/>
              <a:gd name="T21" fmla="*/ 257 h 516"/>
              <a:gd name="T22" fmla="*/ 41 w 371"/>
              <a:gd name="T23" fmla="*/ 260 h 516"/>
              <a:gd name="T24" fmla="*/ 21 w 371"/>
              <a:gd name="T25" fmla="*/ 307 h 516"/>
              <a:gd name="T26" fmla="*/ 20 w 371"/>
              <a:gd name="T27" fmla="*/ 462 h 516"/>
              <a:gd name="T28" fmla="*/ 119 w 371"/>
              <a:gd name="T29" fmla="*/ 466 h 516"/>
              <a:gd name="T30" fmla="*/ 111 w 371"/>
              <a:gd name="T31" fmla="*/ 493 h 516"/>
              <a:gd name="T32" fmla="*/ 140 w 371"/>
              <a:gd name="T33" fmla="*/ 512 h 516"/>
              <a:gd name="T34" fmla="*/ 189 w 371"/>
              <a:gd name="T35" fmla="*/ 503 h 516"/>
              <a:gd name="T36" fmla="*/ 163 w 371"/>
              <a:gd name="T37" fmla="*/ 465 h 516"/>
              <a:gd name="T38" fmla="*/ 371 w 371"/>
              <a:gd name="T39" fmla="*/ 472 h 516"/>
              <a:gd name="T40" fmla="*/ 371 w 371"/>
              <a:gd name="T41" fmla="*/ 58 h 516"/>
              <a:gd name="T42" fmla="*/ 222 w 371"/>
              <a:gd name="T43" fmla="*/ 6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516">
                <a:moveTo>
                  <a:pt x="222" y="65"/>
                </a:moveTo>
                <a:cubicBezTo>
                  <a:pt x="205" y="60"/>
                  <a:pt x="194" y="50"/>
                  <a:pt x="204" y="33"/>
                </a:cubicBezTo>
                <a:cubicBezTo>
                  <a:pt x="213" y="16"/>
                  <a:pt x="194" y="11"/>
                  <a:pt x="179" y="6"/>
                </a:cubicBezTo>
                <a:cubicBezTo>
                  <a:pt x="163" y="1"/>
                  <a:pt x="132" y="0"/>
                  <a:pt x="130" y="16"/>
                </a:cubicBezTo>
                <a:cubicBezTo>
                  <a:pt x="128" y="31"/>
                  <a:pt x="150" y="36"/>
                  <a:pt x="157" y="43"/>
                </a:cubicBezTo>
                <a:cubicBezTo>
                  <a:pt x="164" y="50"/>
                  <a:pt x="148" y="65"/>
                  <a:pt x="119" y="71"/>
                </a:cubicBezTo>
                <a:cubicBezTo>
                  <a:pt x="95" y="76"/>
                  <a:pt x="65" y="76"/>
                  <a:pt x="22" y="70"/>
                </a:cubicBezTo>
                <a:cubicBezTo>
                  <a:pt x="25" y="100"/>
                  <a:pt x="37" y="132"/>
                  <a:pt x="24" y="186"/>
                </a:cubicBezTo>
                <a:cubicBezTo>
                  <a:pt x="19" y="203"/>
                  <a:pt x="17" y="214"/>
                  <a:pt x="29" y="220"/>
                </a:cubicBezTo>
                <a:cubicBezTo>
                  <a:pt x="41" y="227"/>
                  <a:pt x="57" y="212"/>
                  <a:pt x="65" y="218"/>
                </a:cubicBezTo>
                <a:cubicBezTo>
                  <a:pt x="73" y="224"/>
                  <a:pt x="79" y="242"/>
                  <a:pt x="74" y="257"/>
                </a:cubicBezTo>
                <a:cubicBezTo>
                  <a:pt x="69" y="272"/>
                  <a:pt x="58" y="275"/>
                  <a:pt x="41" y="260"/>
                </a:cubicBezTo>
                <a:cubicBezTo>
                  <a:pt x="29" y="248"/>
                  <a:pt x="22" y="276"/>
                  <a:pt x="21" y="307"/>
                </a:cubicBezTo>
                <a:cubicBezTo>
                  <a:pt x="20" y="331"/>
                  <a:pt x="0" y="381"/>
                  <a:pt x="20" y="462"/>
                </a:cubicBezTo>
                <a:cubicBezTo>
                  <a:pt x="31" y="459"/>
                  <a:pt x="93" y="453"/>
                  <a:pt x="119" y="466"/>
                </a:cubicBezTo>
                <a:cubicBezTo>
                  <a:pt x="130" y="472"/>
                  <a:pt x="112" y="482"/>
                  <a:pt x="111" y="493"/>
                </a:cubicBezTo>
                <a:cubicBezTo>
                  <a:pt x="111" y="504"/>
                  <a:pt x="119" y="511"/>
                  <a:pt x="140" y="512"/>
                </a:cubicBezTo>
                <a:cubicBezTo>
                  <a:pt x="160" y="513"/>
                  <a:pt x="184" y="516"/>
                  <a:pt x="189" y="503"/>
                </a:cubicBezTo>
                <a:cubicBezTo>
                  <a:pt x="193" y="489"/>
                  <a:pt x="152" y="474"/>
                  <a:pt x="163" y="465"/>
                </a:cubicBezTo>
                <a:cubicBezTo>
                  <a:pt x="192" y="443"/>
                  <a:pt x="304" y="454"/>
                  <a:pt x="371" y="472"/>
                </a:cubicBezTo>
                <a:cubicBezTo>
                  <a:pt x="371" y="58"/>
                  <a:pt x="371" y="58"/>
                  <a:pt x="371" y="58"/>
                </a:cubicBezTo>
                <a:cubicBezTo>
                  <a:pt x="308" y="53"/>
                  <a:pt x="235" y="69"/>
                  <a:pt x="222" y="65"/>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3" name="Freeform 15"/>
          <p:cNvSpPr>
            <a:spLocks/>
          </p:cNvSpPr>
          <p:nvPr/>
        </p:nvSpPr>
        <p:spPr bwMode="auto">
          <a:xfrm>
            <a:off x="1356926" y="4928501"/>
            <a:ext cx="1232822" cy="1650339"/>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4" name="Freeform 16"/>
          <p:cNvSpPr>
            <a:spLocks/>
          </p:cNvSpPr>
          <p:nvPr/>
        </p:nvSpPr>
        <p:spPr bwMode="auto">
          <a:xfrm>
            <a:off x="359655" y="4891904"/>
            <a:ext cx="1335327" cy="1686936"/>
          </a:xfrm>
          <a:custGeom>
            <a:avLst/>
            <a:gdLst>
              <a:gd name="T0" fmla="*/ 370 w 408"/>
              <a:gd name="T1" fmla="*/ 236 h 410"/>
              <a:gd name="T2" fmla="*/ 405 w 408"/>
              <a:gd name="T3" fmla="*/ 193 h 410"/>
              <a:gd name="T4" fmla="*/ 383 w 408"/>
              <a:gd name="T5" fmla="*/ 157 h 410"/>
              <a:gd name="T6" fmla="*/ 363 w 408"/>
              <a:gd name="T7" fmla="*/ 184 h 410"/>
              <a:gd name="T8" fmla="*/ 342 w 408"/>
              <a:gd name="T9" fmla="*/ 142 h 410"/>
              <a:gd name="T10" fmla="*/ 353 w 408"/>
              <a:gd name="T11" fmla="*/ 22 h 410"/>
              <a:gd name="T12" fmla="*/ 166 w 408"/>
              <a:gd name="T13" fmla="*/ 18 h 410"/>
              <a:gd name="T14" fmla="*/ 191 w 408"/>
              <a:gd name="T15" fmla="*/ 55 h 410"/>
              <a:gd name="T16" fmla="*/ 142 w 408"/>
              <a:gd name="T17" fmla="*/ 65 h 410"/>
              <a:gd name="T18" fmla="*/ 114 w 408"/>
              <a:gd name="T19" fmla="*/ 45 h 410"/>
              <a:gd name="T20" fmla="*/ 121 w 408"/>
              <a:gd name="T21" fmla="*/ 19 h 410"/>
              <a:gd name="T22" fmla="*/ 0 w 408"/>
              <a:gd name="T23" fmla="*/ 22 h 410"/>
              <a:gd name="T24" fmla="*/ 0 w 408"/>
              <a:gd name="T25" fmla="*/ 410 h 410"/>
              <a:gd name="T26" fmla="*/ 354 w 408"/>
              <a:gd name="T27" fmla="*/ 410 h 410"/>
              <a:gd name="T28" fmla="*/ 341 w 408"/>
              <a:gd name="T29" fmla="*/ 264 h 410"/>
              <a:gd name="T30" fmla="*/ 370 w 408"/>
              <a:gd name="T31" fmla="*/ 23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410">
                <a:moveTo>
                  <a:pt x="370" y="236"/>
                </a:moveTo>
                <a:cubicBezTo>
                  <a:pt x="399" y="239"/>
                  <a:pt x="403" y="209"/>
                  <a:pt x="405" y="193"/>
                </a:cubicBezTo>
                <a:cubicBezTo>
                  <a:pt x="408" y="176"/>
                  <a:pt x="397" y="157"/>
                  <a:pt x="383" y="157"/>
                </a:cubicBezTo>
                <a:cubicBezTo>
                  <a:pt x="370" y="157"/>
                  <a:pt x="375" y="184"/>
                  <a:pt x="363" y="184"/>
                </a:cubicBezTo>
                <a:cubicBezTo>
                  <a:pt x="351" y="184"/>
                  <a:pt x="343" y="156"/>
                  <a:pt x="342" y="142"/>
                </a:cubicBezTo>
                <a:cubicBezTo>
                  <a:pt x="342" y="116"/>
                  <a:pt x="359" y="73"/>
                  <a:pt x="353" y="22"/>
                </a:cubicBezTo>
                <a:cubicBezTo>
                  <a:pt x="302" y="0"/>
                  <a:pt x="176" y="8"/>
                  <a:pt x="166" y="18"/>
                </a:cubicBezTo>
                <a:cubicBezTo>
                  <a:pt x="156" y="28"/>
                  <a:pt x="195" y="42"/>
                  <a:pt x="191" y="55"/>
                </a:cubicBezTo>
                <a:cubicBezTo>
                  <a:pt x="187" y="69"/>
                  <a:pt x="163" y="66"/>
                  <a:pt x="142" y="65"/>
                </a:cubicBezTo>
                <a:cubicBezTo>
                  <a:pt x="122" y="63"/>
                  <a:pt x="113" y="56"/>
                  <a:pt x="114" y="45"/>
                </a:cubicBezTo>
                <a:cubicBezTo>
                  <a:pt x="114" y="34"/>
                  <a:pt x="132" y="25"/>
                  <a:pt x="121" y="19"/>
                </a:cubicBezTo>
                <a:cubicBezTo>
                  <a:pt x="102" y="9"/>
                  <a:pt x="48" y="10"/>
                  <a:pt x="0" y="22"/>
                </a:cubicBezTo>
                <a:cubicBezTo>
                  <a:pt x="0" y="410"/>
                  <a:pt x="0" y="410"/>
                  <a:pt x="0" y="410"/>
                </a:cubicBezTo>
                <a:cubicBezTo>
                  <a:pt x="354" y="410"/>
                  <a:pt x="354" y="410"/>
                  <a:pt x="354" y="410"/>
                </a:cubicBezTo>
                <a:cubicBezTo>
                  <a:pt x="353" y="350"/>
                  <a:pt x="343" y="274"/>
                  <a:pt x="341" y="264"/>
                </a:cubicBezTo>
                <a:cubicBezTo>
                  <a:pt x="339" y="250"/>
                  <a:pt x="341" y="234"/>
                  <a:pt x="370" y="236"/>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5" name="Freeform 17"/>
          <p:cNvSpPr>
            <a:spLocks/>
          </p:cNvSpPr>
          <p:nvPr/>
        </p:nvSpPr>
        <p:spPr bwMode="auto">
          <a:xfrm>
            <a:off x="292357" y="3133772"/>
            <a:ext cx="1230052" cy="2073815"/>
          </a:xfrm>
          <a:custGeom>
            <a:avLst/>
            <a:gdLst>
              <a:gd name="T0" fmla="*/ 121 w 376"/>
              <a:gd name="T1" fmla="*/ 454 h 504"/>
              <a:gd name="T2" fmla="*/ 114 w 376"/>
              <a:gd name="T3" fmla="*/ 480 h 504"/>
              <a:gd name="T4" fmla="*/ 142 w 376"/>
              <a:gd name="T5" fmla="*/ 500 h 504"/>
              <a:gd name="T6" fmla="*/ 191 w 376"/>
              <a:gd name="T7" fmla="*/ 490 h 504"/>
              <a:gd name="T8" fmla="*/ 166 w 376"/>
              <a:gd name="T9" fmla="*/ 453 h 504"/>
              <a:gd name="T10" fmla="*/ 353 w 376"/>
              <a:gd name="T11" fmla="*/ 457 h 504"/>
              <a:gd name="T12" fmla="*/ 358 w 376"/>
              <a:gd name="T13" fmla="*/ 380 h 504"/>
              <a:gd name="T14" fmla="*/ 340 w 376"/>
              <a:gd name="T15" fmla="*/ 389 h 504"/>
              <a:gd name="T16" fmla="*/ 317 w 376"/>
              <a:gd name="T17" fmla="*/ 394 h 504"/>
              <a:gd name="T18" fmla="*/ 311 w 376"/>
              <a:gd name="T19" fmla="*/ 345 h 504"/>
              <a:gd name="T20" fmla="*/ 340 w 376"/>
              <a:gd name="T21" fmla="*/ 341 h 504"/>
              <a:gd name="T22" fmla="*/ 357 w 376"/>
              <a:gd name="T23" fmla="*/ 332 h 504"/>
              <a:gd name="T24" fmla="*/ 352 w 376"/>
              <a:gd name="T25" fmla="*/ 246 h 504"/>
              <a:gd name="T26" fmla="*/ 353 w 376"/>
              <a:gd name="T27" fmla="*/ 67 h 504"/>
              <a:gd name="T28" fmla="*/ 160 w 376"/>
              <a:gd name="T29" fmla="*/ 64 h 504"/>
              <a:gd name="T30" fmla="*/ 149 w 376"/>
              <a:gd name="T31" fmla="*/ 54 h 504"/>
              <a:gd name="T32" fmla="*/ 165 w 376"/>
              <a:gd name="T33" fmla="*/ 33 h 504"/>
              <a:gd name="T34" fmla="*/ 148 w 376"/>
              <a:gd name="T35" fmla="*/ 13 h 504"/>
              <a:gd name="T36" fmla="*/ 90 w 376"/>
              <a:gd name="T37" fmla="*/ 16 h 504"/>
              <a:gd name="T38" fmla="*/ 108 w 376"/>
              <a:gd name="T39" fmla="*/ 53 h 504"/>
              <a:gd name="T40" fmla="*/ 0 w 376"/>
              <a:gd name="T41" fmla="*/ 62 h 504"/>
              <a:gd name="T42" fmla="*/ 0 w 376"/>
              <a:gd name="T43" fmla="*/ 457 h 504"/>
              <a:gd name="T44" fmla="*/ 121 w 376"/>
              <a:gd name="T45" fmla="*/ 45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504">
                <a:moveTo>
                  <a:pt x="121" y="454"/>
                </a:moveTo>
                <a:cubicBezTo>
                  <a:pt x="132" y="460"/>
                  <a:pt x="114" y="469"/>
                  <a:pt x="114" y="480"/>
                </a:cubicBezTo>
                <a:cubicBezTo>
                  <a:pt x="113" y="491"/>
                  <a:pt x="122" y="498"/>
                  <a:pt x="142" y="500"/>
                </a:cubicBezTo>
                <a:cubicBezTo>
                  <a:pt x="163" y="501"/>
                  <a:pt x="187" y="504"/>
                  <a:pt x="191" y="490"/>
                </a:cubicBezTo>
                <a:cubicBezTo>
                  <a:pt x="195" y="477"/>
                  <a:pt x="156" y="463"/>
                  <a:pt x="166" y="453"/>
                </a:cubicBezTo>
                <a:cubicBezTo>
                  <a:pt x="176" y="443"/>
                  <a:pt x="302" y="435"/>
                  <a:pt x="353" y="457"/>
                </a:cubicBezTo>
                <a:cubicBezTo>
                  <a:pt x="346" y="408"/>
                  <a:pt x="376" y="398"/>
                  <a:pt x="358" y="380"/>
                </a:cubicBezTo>
                <a:cubicBezTo>
                  <a:pt x="352" y="374"/>
                  <a:pt x="344" y="379"/>
                  <a:pt x="340" y="389"/>
                </a:cubicBezTo>
                <a:cubicBezTo>
                  <a:pt x="337" y="399"/>
                  <a:pt x="325" y="398"/>
                  <a:pt x="317" y="394"/>
                </a:cubicBezTo>
                <a:cubicBezTo>
                  <a:pt x="310" y="391"/>
                  <a:pt x="300" y="363"/>
                  <a:pt x="311" y="345"/>
                </a:cubicBezTo>
                <a:cubicBezTo>
                  <a:pt x="321" y="327"/>
                  <a:pt x="333" y="335"/>
                  <a:pt x="340" y="341"/>
                </a:cubicBezTo>
                <a:cubicBezTo>
                  <a:pt x="348" y="347"/>
                  <a:pt x="354" y="341"/>
                  <a:pt x="357" y="332"/>
                </a:cubicBezTo>
                <a:cubicBezTo>
                  <a:pt x="360" y="323"/>
                  <a:pt x="364" y="289"/>
                  <a:pt x="352" y="246"/>
                </a:cubicBezTo>
                <a:cubicBezTo>
                  <a:pt x="341" y="203"/>
                  <a:pt x="351" y="80"/>
                  <a:pt x="353" y="67"/>
                </a:cubicBezTo>
                <a:cubicBezTo>
                  <a:pt x="227" y="41"/>
                  <a:pt x="166" y="63"/>
                  <a:pt x="160" y="64"/>
                </a:cubicBezTo>
                <a:cubicBezTo>
                  <a:pt x="153" y="65"/>
                  <a:pt x="150" y="62"/>
                  <a:pt x="149" y="54"/>
                </a:cubicBezTo>
                <a:cubicBezTo>
                  <a:pt x="147" y="46"/>
                  <a:pt x="161" y="40"/>
                  <a:pt x="165" y="33"/>
                </a:cubicBezTo>
                <a:cubicBezTo>
                  <a:pt x="169" y="27"/>
                  <a:pt x="166" y="15"/>
                  <a:pt x="148" y="13"/>
                </a:cubicBezTo>
                <a:cubicBezTo>
                  <a:pt x="135" y="12"/>
                  <a:pt x="97" y="0"/>
                  <a:pt x="90" y="16"/>
                </a:cubicBezTo>
                <a:cubicBezTo>
                  <a:pt x="83" y="32"/>
                  <a:pt x="119" y="37"/>
                  <a:pt x="108" y="53"/>
                </a:cubicBezTo>
                <a:cubicBezTo>
                  <a:pt x="100" y="64"/>
                  <a:pt x="45" y="51"/>
                  <a:pt x="0" y="62"/>
                </a:cubicBezTo>
                <a:cubicBezTo>
                  <a:pt x="0" y="457"/>
                  <a:pt x="0" y="457"/>
                  <a:pt x="0" y="457"/>
                </a:cubicBezTo>
                <a:cubicBezTo>
                  <a:pt x="48" y="445"/>
                  <a:pt x="102" y="444"/>
                  <a:pt x="121" y="454"/>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Скругленный прямоугольник 25"/>
          <p:cNvSpPr/>
          <p:nvPr/>
        </p:nvSpPr>
        <p:spPr>
          <a:xfrm>
            <a:off x="7524328" y="6047518"/>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7" name="Прямоугольник 26"/>
          <p:cNvSpPr/>
          <p:nvPr/>
        </p:nvSpPr>
        <p:spPr>
          <a:xfrm>
            <a:off x="5004048" y="2257293"/>
            <a:ext cx="3888432" cy="1200329"/>
          </a:xfrm>
          <a:prstGeom prst="rect">
            <a:avLst/>
          </a:prstGeom>
        </p:spPr>
        <p:txBody>
          <a:bodyPr wrap="square">
            <a:spAutoFit/>
          </a:bodyPr>
          <a:lstStyle/>
          <a:p>
            <a:r>
              <a:rPr lang="ru-RU" sz="2400" b="1" dirty="0"/>
              <a:t>Она вовсе не стреляет,</a:t>
            </a:r>
            <a:br>
              <a:rPr lang="ru-RU" sz="2400" b="1" dirty="0"/>
            </a:br>
            <a:r>
              <a:rPr lang="ru-RU" sz="2400" b="1" dirty="0"/>
              <a:t>Только камни вдаль пуляет.</a:t>
            </a:r>
            <a:br>
              <a:rPr lang="ru-RU" sz="2400" b="1" dirty="0"/>
            </a:br>
            <a:endParaRPr lang="ru-RU" sz="2400" b="1" dirty="0"/>
          </a:p>
        </p:txBody>
      </p:sp>
      <p:sp>
        <p:nvSpPr>
          <p:cNvPr id="28" name="Прямоугольник 27"/>
          <p:cNvSpPr/>
          <p:nvPr/>
        </p:nvSpPr>
        <p:spPr>
          <a:xfrm>
            <a:off x="5962581" y="3644938"/>
            <a:ext cx="2881302" cy="769441"/>
          </a:xfrm>
          <a:prstGeom prst="rect">
            <a:avLst/>
          </a:prstGeom>
        </p:spPr>
        <p:txBody>
          <a:bodyPr wrap="none">
            <a:spAutoFit/>
          </a:bodyPr>
          <a:lstStyle/>
          <a:p>
            <a:r>
              <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Катапульта</a:t>
            </a:r>
          </a:p>
        </p:txBody>
      </p:sp>
    </p:spTree>
    <p:extLst>
      <p:ext uri="{BB962C8B-B14F-4D97-AF65-F5344CB8AC3E}">
        <p14:creationId xmlns:p14="http://schemas.microsoft.com/office/powerpoint/2010/main" val="2129420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22"/>
                                        </p:tgtEl>
                                      </p:cBhvr>
                                    </p:animEffect>
                                    <p:anim calcmode="lin" valueType="num">
                                      <p:cBhvr>
                                        <p:cTn id="10" dur="1822" tmFilter="0,0; 0.14,0.31; 0.43,0.73; 0.71,0.91; 1.0,1.0">
                                          <p:stCondLst>
                                            <p:cond delay="0"/>
                                          </p:stCondLst>
                                        </p:cTn>
                                        <p:tgtEl>
                                          <p:spTgt spid="22"/>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22"/>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2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2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2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2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22"/>
                                        </p:tgtEl>
                                        <p:attrNameLst>
                                          <p:attrName>ppt_y</p:attrName>
                                        </p:attrNameLst>
                                      </p:cBhvr>
                                      <p:tavLst>
                                        <p:tav tm="0">
                                          <p:val>
                                            <p:strVal val="ppt_y"/>
                                          </p:val>
                                        </p:tav>
                                        <p:tav tm="100000">
                                          <p:val>
                                            <p:strVal val="ppt_y+ppt_h"/>
                                          </p:val>
                                        </p:tav>
                                      </p:tavLst>
                                    </p:anim>
                                    <p:animScale>
                                      <p:cBhvr>
                                        <p:cTn id="17" dur="26">
                                          <p:stCondLst>
                                            <p:cond delay="620"/>
                                          </p:stCondLst>
                                        </p:cTn>
                                        <p:tgtEl>
                                          <p:spTgt spid="22"/>
                                        </p:tgtEl>
                                      </p:cBhvr>
                                      <p:to x="100000" y="60000"/>
                                    </p:animScale>
                                    <p:animScale>
                                      <p:cBhvr>
                                        <p:cTn id="18" dur="166" decel="50000">
                                          <p:stCondLst>
                                            <p:cond delay="646"/>
                                          </p:stCondLst>
                                        </p:cTn>
                                        <p:tgtEl>
                                          <p:spTgt spid="22"/>
                                        </p:tgtEl>
                                      </p:cBhvr>
                                      <p:to x="100000" y="100000"/>
                                    </p:animScale>
                                    <p:animScale>
                                      <p:cBhvr>
                                        <p:cTn id="19" dur="26">
                                          <p:stCondLst>
                                            <p:cond delay="1312"/>
                                          </p:stCondLst>
                                        </p:cTn>
                                        <p:tgtEl>
                                          <p:spTgt spid="22"/>
                                        </p:tgtEl>
                                      </p:cBhvr>
                                      <p:to x="100000" y="80000"/>
                                    </p:animScale>
                                    <p:animScale>
                                      <p:cBhvr>
                                        <p:cTn id="20" dur="166" decel="50000">
                                          <p:stCondLst>
                                            <p:cond delay="1338"/>
                                          </p:stCondLst>
                                        </p:cTn>
                                        <p:tgtEl>
                                          <p:spTgt spid="22"/>
                                        </p:tgtEl>
                                      </p:cBhvr>
                                      <p:to x="100000" y="100000"/>
                                    </p:animScale>
                                    <p:animScale>
                                      <p:cBhvr>
                                        <p:cTn id="21" dur="26">
                                          <p:stCondLst>
                                            <p:cond delay="1642"/>
                                          </p:stCondLst>
                                        </p:cTn>
                                        <p:tgtEl>
                                          <p:spTgt spid="22"/>
                                        </p:tgtEl>
                                      </p:cBhvr>
                                      <p:to x="100000" y="90000"/>
                                    </p:animScale>
                                    <p:animScale>
                                      <p:cBhvr>
                                        <p:cTn id="22" dur="166" decel="50000">
                                          <p:stCondLst>
                                            <p:cond delay="1668"/>
                                          </p:stCondLst>
                                        </p:cTn>
                                        <p:tgtEl>
                                          <p:spTgt spid="22"/>
                                        </p:tgtEl>
                                      </p:cBhvr>
                                      <p:to x="100000" y="100000"/>
                                    </p:animScale>
                                    <p:animScale>
                                      <p:cBhvr>
                                        <p:cTn id="23" dur="26">
                                          <p:stCondLst>
                                            <p:cond delay="1808"/>
                                          </p:stCondLst>
                                        </p:cTn>
                                        <p:tgtEl>
                                          <p:spTgt spid="22"/>
                                        </p:tgtEl>
                                      </p:cBhvr>
                                      <p:to x="100000" y="95000"/>
                                    </p:animScale>
                                    <p:animScale>
                                      <p:cBhvr>
                                        <p:cTn id="24" dur="166" decel="50000">
                                          <p:stCondLst>
                                            <p:cond delay="1834"/>
                                          </p:stCondLst>
                                        </p:cTn>
                                        <p:tgtEl>
                                          <p:spTgt spid="22"/>
                                        </p:tgtEl>
                                      </p:cBhvr>
                                      <p:to x="100000" y="100000"/>
                                    </p:animScale>
                                    <p:set>
                                      <p:cBhvr>
                                        <p:cTn id="25"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2"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5627" y="819548"/>
            <a:ext cx="7314728" cy="5127991"/>
            <a:chOff x="-245627" y="819548"/>
            <a:chExt cx="7314728" cy="5127991"/>
          </a:xfrm>
        </p:grpSpPr>
        <p:sp>
          <p:nvSpPr>
            <p:cNvPr id="5" name="TextBox 4"/>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6" name="Группа 5"/>
            <p:cNvGrpSpPr/>
            <p:nvPr/>
          </p:nvGrpSpPr>
          <p:grpSpPr>
            <a:xfrm>
              <a:off x="6070" y="819548"/>
              <a:ext cx="4752528" cy="4978122"/>
              <a:chOff x="-1835696" y="1088740"/>
              <a:chExt cx="5632336" cy="6224726"/>
            </a:xfrm>
          </p:grpSpPr>
          <p:pic>
            <p:nvPicPr>
              <p:cNvPr id="7"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Freeform 7"/>
          <p:cNvSpPr>
            <a:spLocks/>
          </p:cNvSpPr>
          <p:nvPr/>
        </p:nvSpPr>
        <p:spPr bwMode="auto">
          <a:xfrm>
            <a:off x="2322435" y="1812719"/>
            <a:ext cx="1339483" cy="1847263"/>
          </a:xfrm>
          <a:custGeom>
            <a:avLst/>
            <a:gdLst>
              <a:gd name="T0" fmla="*/ 56 w 409"/>
              <a:gd name="T1" fmla="*/ 87 h 449"/>
              <a:gd name="T2" fmla="*/ 34 w 409"/>
              <a:gd name="T3" fmla="*/ 127 h 449"/>
              <a:gd name="T4" fmla="*/ 7 w 409"/>
              <a:gd name="T5" fmla="*/ 175 h 449"/>
              <a:gd name="T6" fmla="*/ 39 w 409"/>
              <a:gd name="T7" fmla="*/ 185 h 449"/>
              <a:gd name="T8" fmla="*/ 57 w 409"/>
              <a:gd name="T9" fmla="*/ 207 h 449"/>
              <a:gd name="T10" fmla="*/ 52 w 409"/>
              <a:gd name="T11" fmla="*/ 393 h 449"/>
              <a:gd name="T12" fmla="*/ 153 w 409"/>
              <a:gd name="T13" fmla="*/ 400 h 449"/>
              <a:gd name="T14" fmla="*/ 146 w 409"/>
              <a:gd name="T15" fmla="*/ 426 h 449"/>
              <a:gd name="T16" fmla="*/ 174 w 409"/>
              <a:gd name="T17" fmla="*/ 445 h 449"/>
              <a:gd name="T18" fmla="*/ 223 w 409"/>
              <a:gd name="T19" fmla="*/ 436 h 449"/>
              <a:gd name="T20" fmla="*/ 198 w 409"/>
              <a:gd name="T21" fmla="*/ 398 h 449"/>
              <a:gd name="T22" fmla="*/ 406 w 409"/>
              <a:gd name="T23" fmla="*/ 390 h 449"/>
              <a:gd name="T24" fmla="*/ 400 w 409"/>
              <a:gd name="T25" fmla="*/ 286 h 449"/>
              <a:gd name="T26" fmla="*/ 372 w 409"/>
              <a:gd name="T27" fmla="*/ 259 h 449"/>
              <a:gd name="T28" fmla="*/ 366 w 409"/>
              <a:gd name="T29" fmla="*/ 198 h 449"/>
              <a:gd name="T30" fmla="*/ 388 w 409"/>
              <a:gd name="T31" fmla="*/ 211 h 449"/>
              <a:gd name="T32" fmla="*/ 400 w 409"/>
              <a:gd name="T33" fmla="*/ 218 h 449"/>
              <a:gd name="T34" fmla="*/ 401 w 409"/>
              <a:gd name="T35" fmla="*/ 57 h 449"/>
              <a:gd name="T36" fmla="*/ 399 w 409"/>
              <a:gd name="T37" fmla="*/ 0 h 449"/>
              <a:gd name="T38" fmla="*/ 43 w 409"/>
              <a:gd name="T39" fmla="*/ 0 h 449"/>
              <a:gd name="T40" fmla="*/ 56 w 409"/>
              <a:gd name="T41" fmla="*/ 8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449">
                <a:moveTo>
                  <a:pt x="56" y="87"/>
                </a:moveTo>
                <a:cubicBezTo>
                  <a:pt x="53" y="100"/>
                  <a:pt x="48" y="122"/>
                  <a:pt x="34" y="127"/>
                </a:cubicBezTo>
                <a:cubicBezTo>
                  <a:pt x="15" y="133"/>
                  <a:pt x="0" y="153"/>
                  <a:pt x="7" y="175"/>
                </a:cubicBezTo>
                <a:cubicBezTo>
                  <a:pt x="14" y="194"/>
                  <a:pt x="31" y="195"/>
                  <a:pt x="39" y="185"/>
                </a:cubicBezTo>
                <a:cubicBezTo>
                  <a:pt x="60" y="159"/>
                  <a:pt x="66" y="177"/>
                  <a:pt x="57" y="207"/>
                </a:cubicBezTo>
                <a:cubicBezTo>
                  <a:pt x="32" y="287"/>
                  <a:pt x="44" y="341"/>
                  <a:pt x="52" y="393"/>
                </a:cubicBezTo>
                <a:cubicBezTo>
                  <a:pt x="63" y="391"/>
                  <a:pt x="127" y="386"/>
                  <a:pt x="153" y="400"/>
                </a:cubicBezTo>
                <a:cubicBezTo>
                  <a:pt x="164" y="406"/>
                  <a:pt x="146" y="415"/>
                  <a:pt x="146" y="426"/>
                </a:cubicBezTo>
                <a:cubicBezTo>
                  <a:pt x="145" y="437"/>
                  <a:pt x="154" y="444"/>
                  <a:pt x="174" y="445"/>
                </a:cubicBezTo>
                <a:cubicBezTo>
                  <a:pt x="195" y="447"/>
                  <a:pt x="219" y="449"/>
                  <a:pt x="223" y="436"/>
                </a:cubicBezTo>
                <a:cubicBezTo>
                  <a:pt x="227" y="423"/>
                  <a:pt x="188" y="408"/>
                  <a:pt x="198" y="398"/>
                </a:cubicBezTo>
                <a:cubicBezTo>
                  <a:pt x="208" y="388"/>
                  <a:pt x="341" y="381"/>
                  <a:pt x="406" y="390"/>
                </a:cubicBezTo>
                <a:cubicBezTo>
                  <a:pt x="399" y="342"/>
                  <a:pt x="405" y="311"/>
                  <a:pt x="400" y="286"/>
                </a:cubicBezTo>
                <a:cubicBezTo>
                  <a:pt x="397" y="274"/>
                  <a:pt x="384" y="254"/>
                  <a:pt x="372" y="259"/>
                </a:cubicBezTo>
                <a:cubicBezTo>
                  <a:pt x="342" y="272"/>
                  <a:pt x="348" y="211"/>
                  <a:pt x="366" y="198"/>
                </a:cubicBezTo>
                <a:cubicBezTo>
                  <a:pt x="384" y="186"/>
                  <a:pt x="388" y="202"/>
                  <a:pt x="388" y="211"/>
                </a:cubicBezTo>
                <a:cubicBezTo>
                  <a:pt x="388" y="220"/>
                  <a:pt x="393" y="223"/>
                  <a:pt x="400" y="218"/>
                </a:cubicBezTo>
                <a:cubicBezTo>
                  <a:pt x="406" y="212"/>
                  <a:pt x="409" y="111"/>
                  <a:pt x="401" y="57"/>
                </a:cubicBezTo>
                <a:cubicBezTo>
                  <a:pt x="399" y="43"/>
                  <a:pt x="398" y="22"/>
                  <a:pt x="399" y="0"/>
                </a:cubicBezTo>
                <a:cubicBezTo>
                  <a:pt x="43" y="0"/>
                  <a:pt x="43" y="0"/>
                  <a:pt x="43" y="0"/>
                </a:cubicBezTo>
                <a:cubicBezTo>
                  <a:pt x="54" y="29"/>
                  <a:pt x="62" y="63"/>
                  <a:pt x="56" y="8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6" name="Freeform 8"/>
          <p:cNvSpPr>
            <a:spLocks/>
          </p:cNvSpPr>
          <p:nvPr/>
        </p:nvSpPr>
        <p:spPr bwMode="auto">
          <a:xfrm>
            <a:off x="1305702" y="1812719"/>
            <a:ext cx="1232822" cy="1855978"/>
          </a:xfrm>
          <a:custGeom>
            <a:avLst/>
            <a:gdLst>
              <a:gd name="T0" fmla="*/ 13 w 377"/>
              <a:gd name="T1" fmla="*/ 154 h 451"/>
              <a:gd name="T2" fmla="*/ 14 w 377"/>
              <a:gd name="T3" fmla="*/ 225 h 451"/>
              <a:gd name="T4" fmla="*/ 45 w 377"/>
              <a:gd name="T5" fmla="*/ 235 h 451"/>
              <a:gd name="T6" fmla="*/ 74 w 377"/>
              <a:gd name="T7" fmla="*/ 230 h 451"/>
              <a:gd name="T8" fmla="*/ 67 w 377"/>
              <a:gd name="T9" fmla="*/ 272 h 451"/>
              <a:gd name="T10" fmla="*/ 40 w 377"/>
              <a:gd name="T11" fmla="*/ 294 h 451"/>
              <a:gd name="T12" fmla="*/ 10 w 377"/>
              <a:gd name="T13" fmla="*/ 286 h 451"/>
              <a:gd name="T14" fmla="*/ 11 w 377"/>
              <a:gd name="T15" fmla="*/ 395 h 451"/>
              <a:gd name="T16" fmla="*/ 114 w 377"/>
              <a:gd name="T17" fmla="*/ 397 h 451"/>
              <a:gd name="T18" fmla="*/ 137 w 377"/>
              <a:gd name="T19" fmla="*/ 410 h 451"/>
              <a:gd name="T20" fmla="*/ 129 w 377"/>
              <a:gd name="T21" fmla="*/ 436 h 451"/>
              <a:gd name="T22" fmla="*/ 178 w 377"/>
              <a:gd name="T23" fmla="*/ 443 h 451"/>
              <a:gd name="T24" fmla="*/ 180 w 377"/>
              <a:gd name="T25" fmla="*/ 406 h 451"/>
              <a:gd name="T26" fmla="*/ 224 w 377"/>
              <a:gd name="T27" fmla="*/ 387 h 451"/>
              <a:gd name="T28" fmla="*/ 363 w 377"/>
              <a:gd name="T29" fmla="*/ 393 h 451"/>
              <a:gd name="T30" fmla="*/ 368 w 377"/>
              <a:gd name="T31" fmla="*/ 207 h 451"/>
              <a:gd name="T32" fmla="*/ 350 w 377"/>
              <a:gd name="T33" fmla="*/ 185 h 451"/>
              <a:gd name="T34" fmla="*/ 318 w 377"/>
              <a:gd name="T35" fmla="*/ 175 h 451"/>
              <a:gd name="T36" fmla="*/ 345 w 377"/>
              <a:gd name="T37" fmla="*/ 127 h 451"/>
              <a:gd name="T38" fmla="*/ 367 w 377"/>
              <a:gd name="T39" fmla="*/ 87 h 451"/>
              <a:gd name="T40" fmla="*/ 354 w 377"/>
              <a:gd name="T41" fmla="*/ 0 h 451"/>
              <a:gd name="T42" fmla="*/ 9 w 377"/>
              <a:gd name="T43" fmla="*/ 0 h 451"/>
              <a:gd name="T44" fmla="*/ 13 w 377"/>
              <a:gd name="T45" fmla="*/ 15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7" h="451">
                <a:moveTo>
                  <a:pt x="13" y="154"/>
                </a:moveTo>
                <a:cubicBezTo>
                  <a:pt x="8" y="187"/>
                  <a:pt x="8" y="213"/>
                  <a:pt x="14" y="225"/>
                </a:cubicBezTo>
                <a:cubicBezTo>
                  <a:pt x="23" y="242"/>
                  <a:pt x="36" y="243"/>
                  <a:pt x="45" y="235"/>
                </a:cubicBezTo>
                <a:cubicBezTo>
                  <a:pt x="59" y="222"/>
                  <a:pt x="68" y="222"/>
                  <a:pt x="74" y="230"/>
                </a:cubicBezTo>
                <a:cubicBezTo>
                  <a:pt x="81" y="238"/>
                  <a:pt x="76" y="257"/>
                  <a:pt x="67" y="272"/>
                </a:cubicBezTo>
                <a:cubicBezTo>
                  <a:pt x="58" y="287"/>
                  <a:pt x="48" y="303"/>
                  <a:pt x="40" y="294"/>
                </a:cubicBezTo>
                <a:cubicBezTo>
                  <a:pt x="31" y="285"/>
                  <a:pt x="20" y="273"/>
                  <a:pt x="10" y="286"/>
                </a:cubicBezTo>
                <a:cubicBezTo>
                  <a:pt x="0" y="300"/>
                  <a:pt x="7" y="384"/>
                  <a:pt x="11" y="395"/>
                </a:cubicBezTo>
                <a:cubicBezTo>
                  <a:pt x="65" y="403"/>
                  <a:pt x="102" y="397"/>
                  <a:pt x="114" y="397"/>
                </a:cubicBezTo>
                <a:cubicBezTo>
                  <a:pt x="127" y="397"/>
                  <a:pt x="137" y="404"/>
                  <a:pt x="137" y="410"/>
                </a:cubicBezTo>
                <a:cubicBezTo>
                  <a:pt x="137" y="416"/>
                  <a:pt x="122" y="422"/>
                  <a:pt x="129" y="436"/>
                </a:cubicBezTo>
                <a:cubicBezTo>
                  <a:pt x="137" y="449"/>
                  <a:pt x="162" y="451"/>
                  <a:pt x="178" y="443"/>
                </a:cubicBezTo>
                <a:cubicBezTo>
                  <a:pt x="194" y="435"/>
                  <a:pt x="180" y="414"/>
                  <a:pt x="180" y="406"/>
                </a:cubicBezTo>
                <a:cubicBezTo>
                  <a:pt x="180" y="399"/>
                  <a:pt x="196" y="382"/>
                  <a:pt x="224" y="387"/>
                </a:cubicBezTo>
                <a:cubicBezTo>
                  <a:pt x="252" y="393"/>
                  <a:pt x="303" y="399"/>
                  <a:pt x="363" y="393"/>
                </a:cubicBezTo>
                <a:cubicBezTo>
                  <a:pt x="355" y="341"/>
                  <a:pt x="343" y="287"/>
                  <a:pt x="368" y="207"/>
                </a:cubicBezTo>
                <a:cubicBezTo>
                  <a:pt x="377" y="177"/>
                  <a:pt x="371" y="159"/>
                  <a:pt x="350" y="185"/>
                </a:cubicBezTo>
                <a:cubicBezTo>
                  <a:pt x="342" y="195"/>
                  <a:pt x="325" y="194"/>
                  <a:pt x="318" y="175"/>
                </a:cubicBezTo>
                <a:cubicBezTo>
                  <a:pt x="311" y="153"/>
                  <a:pt x="326" y="133"/>
                  <a:pt x="345" y="127"/>
                </a:cubicBezTo>
                <a:cubicBezTo>
                  <a:pt x="359" y="122"/>
                  <a:pt x="364" y="100"/>
                  <a:pt x="367" y="87"/>
                </a:cubicBezTo>
                <a:cubicBezTo>
                  <a:pt x="373" y="63"/>
                  <a:pt x="365" y="29"/>
                  <a:pt x="354" y="0"/>
                </a:cubicBezTo>
                <a:cubicBezTo>
                  <a:pt x="9" y="0"/>
                  <a:pt x="9" y="0"/>
                  <a:pt x="9" y="0"/>
                </a:cubicBezTo>
                <a:cubicBezTo>
                  <a:pt x="20" y="36"/>
                  <a:pt x="18" y="123"/>
                  <a:pt x="13" y="154"/>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8" name="Freeform 10"/>
          <p:cNvSpPr>
            <a:spLocks/>
          </p:cNvSpPr>
          <p:nvPr/>
        </p:nvSpPr>
        <p:spPr bwMode="auto">
          <a:xfrm>
            <a:off x="2456799" y="3381152"/>
            <a:ext cx="1381038" cy="1671251"/>
          </a:xfrm>
          <a:custGeom>
            <a:avLst/>
            <a:gdLst>
              <a:gd name="T0" fmla="*/ 157 w 422"/>
              <a:gd name="T1" fmla="*/ 17 h 406"/>
              <a:gd name="T2" fmla="*/ 182 w 422"/>
              <a:gd name="T3" fmla="*/ 55 h 406"/>
              <a:gd name="T4" fmla="*/ 133 w 422"/>
              <a:gd name="T5" fmla="*/ 64 h 406"/>
              <a:gd name="T6" fmla="*/ 105 w 422"/>
              <a:gd name="T7" fmla="*/ 45 h 406"/>
              <a:gd name="T8" fmla="*/ 112 w 422"/>
              <a:gd name="T9" fmla="*/ 19 h 406"/>
              <a:gd name="T10" fmla="*/ 11 w 422"/>
              <a:gd name="T11" fmla="*/ 12 h 406"/>
              <a:gd name="T12" fmla="*/ 13 w 422"/>
              <a:gd name="T13" fmla="*/ 162 h 406"/>
              <a:gd name="T14" fmla="*/ 9 w 422"/>
              <a:gd name="T15" fmla="*/ 235 h 406"/>
              <a:gd name="T16" fmla="*/ 33 w 422"/>
              <a:gd name="T17" fmla="*/ 256 h 406"/>
              <a:gd name="T18" fmla="*/ 67 w 422"/>
              <a:gd name="T19" fmla="*/ 248 h 406"/>
              <a:gd name="T20" fmla="*/ 62 w 422"/>
              <a:gd name="T21" fmla="*/ 285 h 406"/>
              <a:gd name="T22" fmla="*/ 34 w 422"/>
              <a:gd name="T23" fmla="*/ 316 h 406"/>
              <a:gd name="T24" fmla="*/ 18 w 422"/>
              <a:gd name="T25" fmla="*/ 299 h 406"/>
              <a:gd name="T26" fmla="*/ 5 w 422"/>
              <a:gd name="T27" fmla="*/ 299 h 406"/>
              <a:gd name="T28" fmla="*/ 12 w 422"/>
              <a:gd name="T29" fmla="*/ 399 h 406"/>
              <a:gd name="T30" fmla="*/ 85 w 422"/>
              <a:gd name="T31" fmla="*/ 392 h 406"/>
              <a:gd name="T32" fmla="*/ 145 w 422"/>
              <a:gd name="T33" fmla="*/ 368 h 406"/>
              <a:gd name="T34" fmla="*/ 146 w 422"/>
              <a:gd name="T35" fmla="*/ 337 h 406"/>
              <a:gd name="T36" fmla="*/ 201 w 422"/>
              <a:gd name="T37" fmla="*/ 334 h 406"/>
              <a:gd name="T38" fmla="*/ 198 w 422"/>
              <a:gd name="T39" fmla="*/ 364 h 406"/>
              <a:gd name="T40" fmla="*/ 252 w 422"/>
              <a:gd name="T41" fmla="*/ 392 h 406"/>
              <a:gd name="T42" fmla="*/ 363 w 422"/>
              <a:gd name="T43" fmla="*/ 401 h 406"/>
              <a:gd name="T44" fmla="*/ 364 w 422"/>
              <a:gd name="T45" fmla="*/ 246 h 406"/>
              <a:gd name="T46" fmla="*/ 384 w 422"/>
              <a:gd name="T47" fmla="*/ 199 h 406"/>
              <a:gd name="T48" fmla="*/ 417 w 422"/>
              <a:gd name="T49" fmla="*/ 196 h 406"/>
              <a:gd name="T50" fmla="*/ 408 w 422"/>
              <a:gd name="T51" fmla="*/ 157 h 406"/>
              <a:gd name="T52" fmla="*/ 372 w 422"/>
              <a:gd name="T53" fmla="*/ 159 h 406"/>
              <a:gd name="T54" fmla="*/ 367 w 422"/>
              <a:gd name="T55" fmla="*/ 125 h 406"/>
              <a:gd name="T56" fmla="*/ 365 w 422"/>
              <a:gd name="T57" fmla="*/ 9 h 406"/>
              <a:gd name="T58" fmla="*/ 157 w 422"/>
              <a:gd name="T59" fmla="*/ 1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9" name="Freeform 11"/>
          <p:cNvSpPr>
            <a:spLocks/>
          </p:cNvSpPr>
          <p:nvPr/>
        </p:nvSpPr>
        <p:spPr bwMode="auto">
          <a:xfrm>
            <a:off x="1168568" y="3384636"/>
            <a:ext cx="1530639" cy="1930914"/>
          </a:xfrm>
          <a:custGeom>
            <a:avLst/>
            <a:gdLst>
              <a:gd name="T0" fmla="*/ 399 w 468"/>
              <a:gd name="T1" fmla="*/ 298 h 469"/>
              <a:gd name="T2" fmla="*/ 412 w 468"/>
              <a:gd name="T3" fmla="*/ 298 h 469"/>
              <a:gd name="T4" fmla="*/ 428 w 468"/>
              <a:gd name="T5" fmla="*/ 315 h 469"/>
              <a:gd name="T6" fmla="*/ 456 w 468"/>
              <a:gd name="T7" fmla="*/ 284 h 469"/>
              <a:gd name="T8" fmla="*/ 461 w 468"/>
              <a:gd name="T9" fmla="*/ 247 h 469"/>
              <a:gd name="T10" fmla="*/ 427 w 468"/>
              <a:gd name="T11" fmla="*/ 255 h 469"/>
              <a:gd name="T12" fmla="*/ 403 w 468"/>
              <a:gd name="T13" fmla="*/ 234 h 469"/>
              <a:gd name="T14" fmla="*/ 407 w 468"/>
              <a:gd name="T15" fmla="*/ 161 h 469"/>
              <a:gd name="T16" fmla="*/ 405 w 468"/>
              <a:gd name="T17" fmla="*/ 11 h 469"/>
              <a:gd name="T18" fmla="*/ 266 w 468"/>
              <a:gd name="T19" fmla="*/ 5 h 469"/>
              <a:gd name="T20" fmla="*/ 222 w 468"/>
              <a:gd name="T21" fmla="*/ 24 h 469"/>
              <a:gd name="T22" fmla="*/ 220 w 468"/>
              <a:gd name="T23" fmla="*/ 61 h 469"/>
              <a:gd name="T24" fmla="*/ 171 w 468"/>
              <a:gd name="T25" fmla="*/ 54 h 469"/>
              <a:gd name="T26" fmla="*/ 179 w 468"/>
              <a:gd name="T27" fmla="*/ 28 h 469"/>
              <a:gd name="T28" fmla="*/ 156 w 468"/>
              <a:gd name="T29" fmla="*/ 15 h 469"/>
              <a:gd name="T30" fmla="*/ 53 w 468"/>
              <a:gd name="T31" fmla="*/ 13 h 469"/>
              <a:gd name="T32" fmla="*/ 52 w 468"/>
              <a:gd name="T33" fmla="*/ 192 h 469"/>
              <a:gd name="T34" fmla="*/ 57 w 468"/>
              <a:gd name="T35" fmla="*/ 278 h 469"/>
              <a:gd name="T36" fmla="*/ 40 w 468"/>
              <a:gd name="T37" fmla="*/ 287 h 469"/>
              <a:gd name="T38" fmla="*/ 11 w 468"/>
              <a:gd name="T39" fmla="*/ 291 h 469"/>
              <a:gd name="T40" fmla="*/ 17 w 468"/>
              <a:gd name="T41" fmla="*/ 340 h 469"/>
              <a:gd name="T42" fmla="*/ 40 w 468"/>
              <a:gd name="T43" fmla="*/ 335 h 469"/>
              <a:gd name="T44" fmla="*/ 58 w 468"/>
              <a:gd name="T45" fmla="*/ 326 h 469"/>
              <a:gd name="T46" fmla="*/ 53 w 468"/>
              <a:gd name="T47" fmla="*/ 403 h 469"/>
              <a:gd name="T48" fmla="*/ 185 w 468"/>
              <a:gd name="T49" fmla="*/ 398 h 469"/>
              <a:gd name="T50" fmla="*/ 243 w 468"/>
              <a:gd name="T51" fmla="*/ 428 h 469"/>
              <a:gd name="T52" fmla="*/ 258 w 468"/>
              <a:gd name="T53" fmla="*/ 465 h 469"/>
              <a:gd name="T54" fmla="*/ 306 w 468"/>
              <a:gd name="T55" fmla="*/ 441 h 469"/>
              <a:gd name="T56" fmla="*/ 286 w 468"/>
              <a:gd name="T57" fmla="*/ 418 h 469"/>
              <a:gd name="T58" fmla="*/ 333 w 468"/>
              <a:gd name="T59" fmla="*/ 397 h 469"/>
              <a:gd name="T60" fmla="*/ 406 w 468"/>
              <a:gd name="T61" fmla="*/ 398 h 469"/>
              <a:gd name="T62" fmla="*/ 399 w 468"/>
              <a:gd name="T63" fmla="*/ 29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 h="469">
                <a:moveTo>
                  <a:pt x="399" y="298"/>
                </a:moveTo>
                <a:cubicBezTo>
                  <a:pt x="404" y="291"/>
                  <a:pt x="410" y="291"/>
                  <a:pt x="412" y="298"/>
                </a:cubicBezTo>
                <a:cubicBezTo>
                  <a:pt x="414" y="304"/>
                  <a:pt x="418" y="315"/>
                  <a:pt x="428" y="315"/>
                </a:cubicBezTo>
                <a:cubicBezTo>
                  <a:pt x="437" y="315"/>
                  <a:pt x="451" y="298"/>
                  <a:pt x="456" y="284"/>
                </a:cubicBezTo>
                <a:cubicBezTo>
                  <a:pt x="461" y="269"/>
                  <a:pt x="468" y="253"/>
                  <a:pt x="461" y="247"/>
                </a:cubicBezTo>
                <a:cubicBezTo>
                  <a:pt x="453" y="240"/>
                  <a:pt x="438" y="252"/>
                  <a:pt x="427" y="255"/>
                </a:cubicBezTo>
                <a:cubicBezTo>
                  <a:pt x="415" y="257"/>
                  <a:pt x="405" y="251"/>
                  <a:pt x="403" y="234"/>
                </a:cubicBezTo>
                <a:cubicBezTo>
                  <a:pt x="400" y="218"/>
                  <a:pt x="405" y="181"/>
                  <a:pt x="407" y="161"/>
                </a:cubicBezTo>
                <a:cubicBezTo>
                  <a:pt x="409" y="140"/>
                  <a:pt x="417" y="72"/>
                  <a:pt x="405" y="11"/>
                </a:cubicBezTo>
                <a:cubicBezTo>
                  <a:pt x="345" y="17"/>
                  <a:pt x="294" y="11"/>
                  <a:pt x="266" y="5"/>
                </a:cubicBezTo>
                <a:cubicBezTo>
                  <a:pt x="238" y="0"/>
                  <a:pt x="222" y="17"/>
                  <a:pt x="222" y="24"/>
                </a:cubicBezTo>
                <a:cubicBezTo>
                  <a:pt x="222" y="32"/>
                  <a:pt x="236" y="53"/>
                  <a:pt x="220" y="61"/>
                </a:cubicBezTo>
                <a:cubicBezTo>
                  <a:pt x="204" y="69"/>
                  <a:pt x="179" y="67"/>
                  <a:pt x="171" y="54"/>
                </a:cubicBezTo>
                <a:cubicBezTo>
                  <a:pt x="164" y="40"/>
                  <a:pt x="179" y="34"/>
                  <a:pt x="179" y="28"/>
                </a:cubicBezTo>
                <a:cubicBezTo>
                  <a:pt x="179" y="22"/>
                  <a:pt x="169" y="15"/>
                  <a:pt x="156" y="15"/>
                </a:cubicBezTo>
                <a:cubicBezTo>
                  <a:pt x="144" y="15"/>
                  <a:pt x="107" y="21"/>
                  <a:pt x="53" y="13"/>
                </a:cubicBezTo>
                <a:cubicBezTo>
                  <a:pt x="51" y="26"/>
                  <a:pt x="41" y="149"/>
                  <a:pt x="52" y="192"/>
                </a:cubicBezTo>
                <a:cubicBezTo>
                  <a:pt x="64" y="235"/>
                  <a:pt x="60" y="269"/>
                  <a:pt x="57" y="278"/>
                </a:cubicBezTo>
                <a:cubicBezTo>
                  <a:pt x="54" y="287"/>
                  <a:pt x="48" y="293"/>
                  <a:pt x="40" y="287"/>
                </a:cubicBezTo>
                <a:cubicBezTo>
                  <a:pt x="33" y="281"/>
                  <a:pt x="21" y="273"/>
                  <a:pt x="11" y="291"/>
                </a:cubicBezTo>
                <a:cubicBezTo>
                  <a:pt x="0" y="309"/>
                  <a:pt x="10" y="337"/>
                  <a:pt x="17" y="340"/>
                </a:cubicBezTo>
                <a:cubicBezTo>
                  <a:pt x="25" y="344"/>
                  <a:pt x="37" y="345"/>
                  <a:pt x="40" y="335"/>
                </a:cubicBezTo>
                <a:cubicBezTo>
                  <a:pt x="44" y="325"/>
                  <a:pt x="52" y="320"/>
                  <a:pt x="58" y="326"/>
                </a:cubicBezTo>
                <a:cubicBezTo>
                  <a:pt x="76" y="344"/>
                  <a:pt x="46" y="354"/>
                  <a:pt x="53" y="403"/>
                </a:cubicBezTo>
                <a:cubicBezTo>
                  <a:pt x="73" y="403"/>
                  <a:pt x="146" y="390"/>
                  <a:pt x="185" y="398"/>
                </a:cubicBezTo>
                <a:cubicBezTo>
                  <a:pt x="214" y="403"/>
                  <a:pt x="247" y="413"/>
                  <a:pt x="243" y="428"/>
                </a:cubicBezTo>
                <a:cubicBezTo>
                  <a:pt x="239" y="440"/>
                  <a:pt x="219" y="461"/>
                  <a:pt x="258" y="465"/>
                </a:cubicBezTo>
                <a:cubicBezTo>
                  <a:pt x="296" y="469"/>
                  <a:pt x="306" y="447"/>
                  <a:pt x="306" y="441"/>
                </a:cubicBezTo>
                <a:cubicBezTo>
                  <a:pt x="306" y="425"/>
                  <a:pt x="286" y="429"/>
                  <a:pt x="286" y="418"/>
                </a:cubicBezTo>
                <a:cubicBezTo>
                  <a:pt x="287" y="406"/>
                  <a:pt x="307" y="394"/>
                  <a:pt x="333" y="397"/>
                </a:cubicBezTo>
                <a:cubicBezTo>
                  <a:pt x="360" y="400"/>
                  <a:pt x="368" y="409"/>
                  <a:pt x="406" y="398"/>
                </a:cubicBezTo>
                <a:cubicBezTo>
                  <a:pt x="402" y="383"/>
                  <a:pt x="394" y="305"/>
                  <a:pt x="399" y="29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0" name="Freeform 12"/>
          <p:cNvSpPr>
            <a:spLocks/>
          </p:cNvSpPr>
          <p:nvPr/>
        </p:nvSpPr>
        <p:spPr bwMode="auto">
          <a:xfrm>
            <a:off x="3622918" y="4926066"/>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1" name="Freeform 13"/>
          <p:cNvSpPr>
            <a:spLocks/>
          </p:cNvSpPr>
          <p:nvPr/>
        </p:nvSpPr>
        <p:spPr bwMode="auto">
          <a:xfrm>
            <a:off x="2319665" y="4732997"/>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3" name="Freeform 15"/>
          <p:cNvSpPr>
            <a:spLocks/>
          </p:cNvSpPr>
          <p:nvPr/>
        </p:nvSpPr>
        <p:spPr bwMode="auto">
          <a:xfrm>
            <a:off x="1297228" y="4942688"/>
            <a:ext cx="1232822" cy="1650339"/>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4" name="Freeform 16"/>
          <p:cNvSpPr>
            <a:spLocks/>
          </p:cNvSpPr>
          <p:nvPr/>
        </p:nvSpPr>
        <p:spPr bwMode="auto">
          <a:xfrm>
            <a:off x="299957" y="4906091"/>
            <a:ext cx="1335327" cy="1686936"/>
          </a:xfrm>
          <a:custGeom>
            <a:avLst/>
            <a:gdLst>
              <a:gd name="T0" fmla="*/ 370 w 408"/>
              <a:gd name="T1" fmla="*/ 236 h 410"/>
              <a:gd name="T2" fmla="*/ 405 w 408"/>
              <a:gd name="T3" fmla="*/ 193 h 410"/>
              <a:gd name="T4" fmla="*/ 383 w 408"/>
              <a:gd name="T5" fmla="*/ 157 h 410"/>
              <a:gd name="T6" fmla="*/ 363 w 408"/>
              <a:gd name="T7" fmla="*/ 184 h 410"/>
              <a:gd name="T8" fmla="*/ 342 w 408"/>
              <a:gd name="T9" fmla="*/ 142 h 410"/>
              <a:gd name="T10" fmla="*/ 353 w 408"/>
              <a:gd name="T11" fmla="*/ 22 h 410"/>
              <a:gd name="T12" fmla="*/ 166 w 408"/>
              <a:gd name="T13" fmla="*/ 18 h 410"/>
              <a:gd name="T14" fmla="*/ 191 w 408"/>
              <a:gd name="T15" fmla="*/ 55 h 410"/>
              <a:gd name="T16" fmla="*/ 142 w 408"/>
              <a:gd name="T17" fmla="*/ 65 h 410"/>
              <a:gd name="T18" fmla="*/ 114 w 408"/>
              <a:gd name="T19" fmla="*/ 45 h 410"/>
              <a:gd name="T20" fmla="*/ 121 w 408"/>
              <a:gd name="T21" fmla="*/ 19 h 410"/>
              <a:gd name="T22" fmla="*/ 0 w 408"/>
              <a:gd name="T23" fmla="*/ 22 h 410"/>
              <a:gd name="T24" fmla="*/ 0 w 408"/>
              <a:gd name="T25" fmla="*/ 410 h 410"/>
              <a:gd name="T26" fmla="*/ 354 w 408"/>
              <a:gd name="T27" fmla="*/ 410 h 410"/>
              <a:gd name="T28" fmla="*/ 341 w 408"/>
              <a:gd name="T29" fmla="*/ 264 h 410"/>
              <a:gd name="T30" fmla="*/ 370 w 408"/>
              <a:gd name="T31" fmla="*/ 23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410">
                <a:moveTo>
                  <a:pt x="370" y="236"/>
                </a:moveTo>
                <a:cubicBezTo>
                  <a:pt x="399" y="239"/>
                  <a:pt x="403" y="209"/>
                  <a:pt x="405" y="193"/>
                </a:cubicBezTo>
                <a:cubicBezTo>
                  <a:pt x="408" y="176"/>
                  <a:pt x="397" y="157"/>
                  <a:pt x="383" y="157"/>
                </a:cubicBezTo>
                <a:cubicBezTo>
                  <a:pt x="370" y="157"/>
                  <a:pt x="375" y="184"/>
                  <a:pt x="363" y="184"/>
                </a:cubicBezTo>
                <a:cubicBezTo>
                  <a:pt x="351" y="184"/>
                  <a:pt x="343" y="156"/>
                  <a:pt x="342" y="142"/>
                </a:cubicBezTo>
                <a:cubicBezTo>
                  <a:pt x="342" y="116"/>
                  <a:pt x="359" y="73"/>
                  <a:pt x="353" y="22"/>
                </a:cubicBezTo>
                <a:cubicBezTo>
                  <a:pt x="302" y="0"/>
                  <a:pt x="176" y="8"/>
                  <a:pt x="166" y="18"/>
                </a:cubicBezTo>
                <a:cubicBezTo>
                  <a:pt x="156" y="28"/>
                  <a:pt x="195" y="42"/>
                  <a:pt x="191" y="55"/>
                </a:cubicBezTo>
                <a:cubicBezTo>
                  <a:pt x="187" y="69"/>
                  <a:pt x="163" y="66"/>
                  <a:pt x="142" y="65"/>
                </a:cubicBezTo>
                <a:cubicBezTo>
                  <a:pt x="122" y="63"/>
                  <a:pt x="113" y="56"/>
                  <a:pt x="114" y="45"/>
                </a:cubicBezTo>
                <a:cubicBezTo>
                  <a:pt x="114" y="34"/>
                  <a:pt x="132" y="25"/>
                  <a:pt x="121" y="19"/>
                </a:cubicBezTo>
                <a:cubicBezTo>
                  <a:pt x="102" y="9"/>
                  <a:pt x="48" y="10"/>
                  <a:pt x="0" y="22"/>
                </a:cubicBezTo>
                <a:cubicBezTo>
                  <a:pt x="0" y="410"/>
                  <a:pt x="0" y="410"/>
                  <a:pt x="0" y="410"/>
                </a:cubicBezTo>
                <a:cubicBezTo>
                  <a:pt x="354" y="410"/>
                  <a:pt x="354" y="410"/>
                  <a:pt x="354" y="410"/>
                </a:cubicBezTo>
                <a:cubicBezTo>
                  <a:pt x="353" y="350"/>
                  <a:pt x="343" y="274"/>
                  <a:pt x="341" y="264"/>
                </a:cubicBezTo>
                <a:cubicBezTo>
                  <a:pt x="339" y="250"/>
                  <a:pt x="341" y="234"/>
                  <a:pt x="370" y="236"/>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5" name="Freeform 17"/>
          <p:cNvSpPr>
            <a:spLocks/>
          </p:cNvSpPr>
          <p:nvPr/>
        </p:nvSpPr>
        <p:spPr bwMode="auto">
          <a:xfrm>
            <a:off x="232659" y="3147959"/>
            <a:ext cx="1230052" cy="2073815"/>
          </a:xfrm>
          <a:custGeom>
            <a:avLst/>
            <a:gdLst>
              <a:gd name="T0" fmla="*/ 121 w 376"/>
              <a:gd name="T1" fmla="*/ 454 h 504"/>
              <a:gd name="T2" fmla="*/ 114 w 376"/>
              <a:gd name="T3" fmla="*/ 480 h 504"/>
              <a:gd name="T4" fmla="*/ 142 w 376"/>
              <a:gd name="T5" fmla="*/ 500 h 504"/>
              <a:gd name="T6" fmla="*/ 191 w 376"/>
              <a:gd name="T7" fmla="*/ 490 h 504"/>
              <a:gd name="T8" fmla="*/ 166 w 376"/>
              <a:gd name="T9" fmla="*/ 453 h 504"/>
              <a:gd name="T10" fmla="*/ 353 w 376"/>
              <a:gd name="T11" fmla="*/ 457 h 504"/>
              <a:gd name="T12" fmla="*/ 358 w 376"/>
              <a:gd name="T13" fmla="*/ 380 h 504"/>
              <a:gd name="T14" fmla="*/ 340 w 376"/>
              <a:gd name="T15" fmla="*/ 389 h 504"/>
              <a:gd name="T16" fmla="*/ 317 w 376"/>
              <a:gd name="T17" fmla="*/ 394 h 504"/>
              <a:gd name="T18" fmla="*/ 311 w 376"/>
              <a:gd name="T19" fmla="*/ 345 h 504"/>
              <a:gd name="T20" fmla="*/ 340 w 376"/>
              <a:gd name="T21" fmla="*/ 341 h 504"/>
              <a:gd name="T22" fmla="*/ 357 w 376"/>
              <a:gd name="T23" fmla="*/ 332 h 504"/>
              <a:gd name="T24" fmla="*/ 352 w 376"/>
              <a:gd name="T25" fmla="*/ 246 h 504"/>
              <a:gd name="T26" fmla="*/ 353 w 376"/>
              <a:gd name="T27" fmla="*/ 67 h 504"/>
              <a:gd name="T28" fmla="*/ 160 w 376"/>
              <a:gd name="T29" fmla="*/ 64 h 504"/>
              <a:gd name="T30" fmla="*/ 149 w 376"/>
              <a:gd name="T31" fmla="*/ 54 h 504"/>
              <a:gd name="T32" fmla="*/ 165 w 376"/>
              <a:gd name="T33" fmla="*/ 33 h 504"/>
              <a:gd name="T34" fmla="*/ 148 w 376"/>
              <a:gd name="T35" fmla="*/ 13 h 504"/>
              <a:gd name="T36" fmla="*/ 90 w 376"/>
              <a:gd name="T37" fmla="*/ 16 h 504"/>
              <a:gd name="T38" fmla="*/ 108 w 376"/>
              <a:gd name="T39" fmla="*/ 53 h 504"/>
              <a:gd name="T40" fmla="*/ 0 w 376"/>
              <a:gd name="T41" fmla="*/ 62 h 504"/>
              <a:gd name="T42" fmla="*/ 0 w 376"/>
              <a:gd name="T43" fmla="*/ 457 h 504"/>
              <a:gd name="T44" fmla="*/ 121 w 376"/>
              <a:gd name="T45" fmla="*/ 45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504">
                <a:moveTo>
                  <a:pt x="121" y="454"/>
                </a:moveTo>
                <a:cubicBezTo>
                  <a:pt x="132" y="460"/>
                  <a:pt x="114" y="469"/>
                  <a:pt x="114" y="480"/>
                </a:cubicBezTo>
                <a:cubicBezTo>
                  <a:pt x="113" y="491"/>
                  <a:pt x="122" y="498"/>
                  <a:pt x="142" y="500"/>
                </a:cubicBezTo>
                <a:cubicBezTo>
                  <a:pt x="163" y="501"/>
                  <a:pt x="187" y="504"/>
                  <a:pt x="191" y="490"/>
                </a:cubicBezTo>
                <a:cubicBezTo>
                  <a:pt x="195" y="477"/>
                  <a:pt x="156" y="463"/>
                  <a:pt x="166" y="453"/>
                </a:cubicBezTo>
                <a:cubicBezTo>
                  <a:pt x="176" y="443"/>
                  <a:pt x="302" y="435"/>
                  <a:pt x="353" y="457"/>
                </a:cubicBezTo>
                <a:cubicBezTo>
                  <a:pt x="346" y="408"/>
                  <a:pt x="376" y="398"/>
                  <a:pt x="358" y="380"/>
                </a:cubicBezTo>
                <a:cubicBezTo>
                  <a:pt x="352" y="374"/>
                  <a:pt x="344" y="379"/>
                  <a:pt x="340" y="389"/>
                </a:cubicBezTo>
                <a:cubicBezTo>
                  <a:pt x="337" y="399"/>
                  <a:pt x="325" y="398"/>
                  <a:pt x="317" y="394"/>
                </a:cubicBezTo>
                <a:cubicBezTo>
                  <a:pt x="310" y="391"/>
                  <a:pt x="300" y="363"/>
                  <a:pt x="311" y="345"/>
                </a:cubicBezTo>
                <a:cubicBezTo>
                  <a:pt x="321" y="327"/>
                  <a:pt x="333" y="335"/>
                  <a:pt x="340" y="341"/>
                </a:cubicBezTo>
                <a:cubicBezTo>
                  <a:pt x="348" y="347"/>
                  <a:pt x="354" y="341"/>
                  <a:pt x="357" y="332"/>
                </a:cubicBezTo>
                <a:cubicBezTo>
                  <a:pt x="360" y="323"/>
                  <a:pt x="364" y="289"/>
                  <a:pt x="352" y="246"/>
                </a:cubicBezTo>
                <a:cubicBezTo>
                  <a:pt x="341" y="203"/>
                  <a:pt x="351" y="80"/>
                  <a:pt x="353" y="67"/>
                </a:cubicBezTo>
                <a:cubicBezTo>
                  <a:pt x="227" y="41"/>
                  <a:pt x="166" y="63"/>
                  <a:pt x="160" y="64"/>
                </a:cubicBezTo>
                <a:cubicBezTo>
                  <a:pt x="153" y="65"/>
                  <a:pt x="150" y="62"/>
                  <a:pt x="149" y="54"/>
                </a:cubicBezTo>
                <a:cubicBezTo>
                  <a:pt x="147" y="46"/>
                  <a:pt x="161" y="40"/>
                  <a:pt x="165" y="33"/>
                </a:cubicBezTo>
                <a:cubicBezTo>
                  <a:pt x="169" y="27"/>
                  <a:pt x="166" y="15"/>
                  <a:pt x="148" y="13"/>
                </a:cubicBezTo>
                <a:cubicBezTo>
                  <a:pt x="135" y="12"/>
                  <a:pt x="97" y="0"/>
                  <a:pt x="90" y="16"/>
                </a:cubicBezTo>
                <a:cubicBezTo>
                  <a:pt x="83" y="32"/>
                  <a:pt x="119" y="37"/>
                  <a:pt x="108" y="53"/>
                </a:cubicBezTo>
                <a:cubicBezTo>
                  <a:pt x="100" y="64"/>
                  <a:pt x="45" y="51"/>
                  <a:pt x="0" y="62"/>
                </a:cubicBezTo>
                <a:cubicBezTo>
                  <a:pt x="0" y="457"/>
                  <a:pt x="0" y="457"/>
                  <a:pt x="0" y="457"/>
                </a:cubicBezTo>
                <a:cubicBezTo>
                  <a:pt x="48" y="445"/>
                  <a:pt x="102" y="444"/>
                  <a:pt x="121" y="454"/>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Скругленный прямоугольник 25"/>
          <p:cNvSpPr/>
          <p:nvPr/>
        </p:nvSpPr>
        <p:spPr>
          <a:xfrm>
            <a:off x="7596336" y="5968368"/>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7" name="Прямоугольник 26"/>
          <p:cNvSpPr/>
          <p:nvPr/>
        </p:nvSpPr>
        <p:spPr>
          <a:xfrm>
            <a:off x="5076056" y="2409295"/>
            <a:ext cx="4254542" cy="1938992"/>
          </a:xfrm>
          <a:prstGeom prst="rect">
            <a:avLst/>
          </a:prstGeom>
        </p:spPr>
        <p:txBody>
          <a:bodyPr wrap="square">
            <a:spAutoFit/>
          </a:bodyPr>
          <a:lstStyle/>
          <a:p>
            <a:r>
              <a:rPr lang="ru-RU" sz="2400" b="1" dirty="0"/>
              <a:t>Имя девичье </a:t>
            </a:r>
            <a:r>
              <a:rPr lang="ru-RU" sz="2400" b="1" dirty="0" smtClean="0"/>
              <a:t>носила,</a:t>
            </a:r>
            <a:r>
              <a:rPr lang="ru-RU" sz="2400" b="1" dirty="0"/>
              <a:t/>
            </a:r>
            <a:br>
              <a:rPr lang="ru-RU" sz="2400" b="1" dirty="0"/>
            </a:br>
            <a:r>
              <a:rPr lang="ru-RU" sz="2400" b="1" dirty="0" smtClean="0"/>
              <a:t>Ну, </a:t>
            </a:r>
            <a:r>
              <a:rPr lang="ru-RU" sz="2400" b="1" dirty="0"/>
              <a:t>а как врага косила!</a:t>
            </a:r>
            <a:br>
              <a:rPr lang="ru-RU" sz="2400" b="1" dirty="0"/>
            </a:br>
            <a:r>
              <a:rPr lang="ru-RU" sz="2400" b="1" dirty="0"/>
              <a:t>Замыслы врага порушит</a:t>
            </a:r>
            <a:br>
              <a:rPr lang="ru-RU" sz="2400" b="1" dirty="0"/>
            </a:br>
            <a:r>
              <a:rPr lang="ru-RU" sz="2400" b="1" dirty="0"/>
              <a:t>Легендарная…</a:t>
            </a:r>
            <a:br>
              <a:rPr lang="ru-RU" sz="2400" b="1" dirty="0"/>
            </a:br>
            <a:endParaRPr lang="ru-RU" sz="2400" b="1" dirty="0"/>
          </a:p>
        </p:txBody>
      </p:sp>
      <p:sp>
        <p:nvSpPr>
          <p:cNvPr id="28" name="Прямоугольник 27"/>
          <p:cNvSpPr/>
          <p:nvPr/>
        </p:nvSpPr>
        <p:spPr>
          <a:xfrm>
            <a:off x="6616324" y="4343418"/>
            <a:ext cx="2132250" cy="769441"/>
          </a:xfrm>
          <a:prstGeom prst="rect">
            <a:avLst/>
          </a:prstGeom>
        </p:spPr>
        <p:txBody>
          <a:bodyPr wrap="none">
            <a:spAutoFit/>
          </a:bodyPr>
          <a:lstStyle/>
          <a:p>
            <a:r>
              <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Катюша</a:t>
            </a:r>
          </a:p>
        </p:txBody>
      </p:sp>
    </p:spTree>
    <p:extLst>
      <p:ext uri="{BB962C8B-B14F-4D97-AF65-F5344CB8AC3E}">
        <p14:creationId xmlns:p14="http://schemas.microsoft.com/office/powerpoint/2010/main" val="720274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25"/>
                                        </p:tgtEl>
                                      </p:cBhvr>
                                    </p:animEffect>
                                    <p:anim calcmode="lin" valueType="num">
                                      <p:cBhvr>
                                        <p:cTn id="10" dur="1822" tmFilter="0,0; 0.14,0.31; 0.43,0.73; 0.71,0.91; 1.0,1.0">
                                          <p:stCondLst>
                                            <p:cond delay="0"/>
                                          </p:stCondLst>
                                        </p:cTn>
                                        <p:tgtEl>
                                          <p:spTgt spid="25"/>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25"/>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2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2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2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2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25"/>
                                        </p:tgtEl>
                                        <p:attrNameLst>
                                          <p:attrName>ppt_y</p:attrName>
                                        </p:attrNameLst>
                                      </p:cBhvr>
                                      <p:tavLst>
                                        <p:tav tm="0">
                                          <p:val>
                                            <p:strVal val="ppt_y"/>
                                          </p:val>
                                        </p:tav>
                                        <p:tav tm="100000">
                                          <p:val>
                                            <p:strVal val="ppt_y+ppt_h"/>
                                          </p:val>
                                        </p:tav>
                                      </p:tavLst>
                                    </p:anim>
                                    <p:animScale>
                                      <p:cBhvr>
                                        <p:cTn id="17" dur="26">
                                          <p:stCondLst>
                                            <p:cond delay="620"/>
                                          </p:stCondLst>
                                        </p:cTn>
                                        <p:tgtEl>
                                          <p:spTgt spid="25"/>
                                        </p:tgtEl>
                                      </p:cBhvr>
                                      <p:to x="100000" y="60000"/>
                                    </p:animScale>
                                    <p:animScale>
                                      <p:cBhvr>
                                        <p:cTn id="18" dur="166" decel="50000">
                                          <p:stCondLst>
                                            <p:cond delay="646"/>
                                          </p:stCondLst>
                                        </p:cTn>
                                        <p:tgtEl>
                                          <p:spTgt spid="25"/>
                                        </p:tgtEl>
                                      </p:cBhvr>
                                      <p:to x="100000" y="100000"/>
                                    </p:animScale>
                                    <p:animScale>
                                      <p:cBhvr>
                                        <p:cTn id="19" dur="26">
                                          <p:stCondLst>
                                            <p:cond delay="1312"/>
                                          </p:stCondLst>
                                        </p:cTn>
                                        <p:tgtEl>
                                          <p:spTgt spid="25"/>
                                        </p:tgtEl>
                                      </p:cBhvr>
                                      <p:to x="100000" y="80000"/>
                                    </p:animScale>
                                    <p:animScale>
                                      <p:cBhvr>
                                        <p:cTn id="20" dur="166" decel="50000">
                                          <p:stCondLst>
                                            <p:cond delay="1338"/>
                                          </p:stCondLst>
                                        </p:cTn>
                                        <p:tgtEl>
                                          <p:spTgt spid="25"/>
                                        </p:tgtEl>
                                      </p:cBhvr>
                                      <p:to x="100000" y="100000"/>
                                    </p:animScale>
                                    <p:animScale>
                                      <p:cBhvr>
                                        <p:cTn id="21" dur="26">
                                          <p:stCondLst>
                                            <p:cond delay="1642"/>
                                          </p:stCondLst>
                                        </p:cTn>
                                        <p:tgtEl>
                                          <p:spTgt spid="25"/>
                                        </p:tgtEl>
                                      </p:cBhvr>
                                      <p:to x="100000" y="90000"/>
                                    </p:animScale>
                                    <p:animScale>
                                      <p:cBhvr>
                                        <p:cTn id="22" dur="166" decel="50000">
                                          <p:stCondLst>
                                            <p:cond delay="1668"/>
                                          </p:stCondLst>
                                        </p:cTn>
                                        <p:tgtEl>
                                          <p:spTgt spid="25"/>
                                        </p:tgtEl>
                                      </p:cBhvr>
                                      <p:to x="100000" y="100000"/>
                                    </p:animScale>
                                    <p:animScale>
                                      <p:cBhvr>
                                        <p:cTn id="23" dur="26">
                                          <p:stCondLst>
                                            <p:cond delay="1808"/>
                                          </p:stCondLst>
                                        </p:cTn>
                                        <p:tgtEl>
                                          <p:spTgt spid="25"/>
                                        </p:tgtEl>
                                      </p:cBhvr>
                                      <p:to x="100000" y="95000"/>
                                    </p:animScale>
                                    <p:animScale>
                                      <p:cBhvr>
                                        <p:cTn id="24" dur="166" decel="50000">
                                          <p:stCondLst>
                                            <p:cond delay="1834"/>
                                          </p:stCondLst>
                                        </p:cTn>
                                        <p:tgtEl>
                                          <p:spTgt spid="25"/>
                                        </p:tgtEl>
                                      </p:cBhvr>
                                      <p:to x="100000" y="100000"/>
                                    </p:animScale>
                                    <p:set>
                                      <p:cBhvr>
                                        <p:cTn id="25" dur="1" fill="hold">
                                          <p:stCondLst>
                                            <p:cond delay="1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45627" y="819548"/>
            <a:ext cx="7314728" cy="5127991"/>
            <a:chOff x="-245627" y="819548"/>
            <a:chExt cx="7314728" cy="5127991"/>
          </a:xfrm>
        </p:grpSpPr>
        <p:sp>
          <p:nvSpPr>
            <p:cNvPr id="5" name="TextBox 4"/>
            <p:cNvSpPr txBox="1"/>
            <p:nvPr/>
          </p:nvSpPr>
          <p:spPr>
            <a:xfrm>
              <a:off x="-245627" y="5301208"/>
              <a:ext cx="7314728" cy="646331"/>
            </a:xfrm>
            <a:prstGeom prst="rect">
              <a:avLst/>
            </a:prstGeom>
            <a:noFill/>
            <a:scene3d>
              <a:camera prst="perspectiveContrastingRightFacing"/>
              <a:lightRig rig="threePt" dir="t"/>
            </a:scene3d>
            <a:sp3d>
              <a:bevelT w="234950"/>
            </a:sp3d>
          </p:spPr>
          <p:txBody>
            <a:bodyPr wrap="square" rtlCol="0">
              <a:spAutoFit/>
            </a:bodyPr>
            <a:lstStyle/>
            <a:p>
              <a:r>
                <a:rPr lang="ru-RU" sz="3600" b="1" dirty="0" smtClean="0">
                  <a:ln w="10541" cmpd="sng">
                    <a:solidFill>
                      <a:srgbClr val="C00000"/>
                    </a:solidFill>
                    <a:prstDash val="solid"/>
                  </a:ln>
                  <a:solidFill>
                    <a:srgbClr val="FF0000"/>
                  </a:solidFill>
                </a:rPr>
                <a:t>День защитника Отечества</a:t>
              </a:r>
              <a:endParaRPr lang="ru-RU" sz="3600" b="1" dirty="0">
                <a:ln w="10541" cmpd="sng">
                  <a:solidFill>
                    <a:srgbClr val="C00000"/>
                  </a:solidFill>
                  <a:prstDash val="solid"/>
                </a:ln>
                <a:solidFill>
                  <a:srgbClr val="FF0000"/>
                </a:solidFill>
              </a:endParaRPr>
            </a:p>
          </p:txBody>
        </p:sp>
        <p:grpSp>
          <p:nvGrpSpPr>
            <p:cNvPr id="6" name="Группа 5"/>
            <p:cNvGrpSpPr/>
            <p:nvPr/>
          </p:nvGrpSpPr>
          <p:grpSpPr>
            <a:xfrm>
              <a:off x="6070" y="819548"/>
              <a:ext cx="4752528" cy="4978122"/>
              <a:chOff x="-1835696" y="1088740"/>
              <a:chExt cx="5632336" cy="6224726"/>
            </a:xfrm>
          </p:grpSpPr>
          <p:pic>
            <p:nvPicPr>
              <p:cNvPr id="7" name="Picture 20" descr="http://files.balancer.ru/forums/attaches/fc/7b/fc7b571b8f1d69ae7811cfff3740a2d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1917" y="1700808"/>
                <a:ext cx="5049847" cy="4680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playcast.ru/uploads/2014/02/23/757320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3286053"/>
                <a:ext cx="1835696" cy="2439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tatic.iogc.org/usr64/1608a2bd55d82f5a6aa13e36ab0aa1a8-45209410.gif"/>
              <p:cNvPicPr>
                <a:picLocks noChangeAspect="1" noChangeArrowheads="1" noCrop="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245" y="4653136"/>
                <a:ext cx="3192395" cy="26603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im0-tub-ru.yandex.net/i?id=e9ef6b78a7e6b50bdf9ec6b078393d70&amp;n=33&amp;h=215&amp;w=215"/>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b="10549"/>
              <a:stretch/>
            </p:blipFill>
            <p:spPr bwMode="auto">
              <a:xfrm>
                <a:off x="-917848" y="4778625"/>
                <a:ext cx="1800200" cy="16103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ir-animashki.com/_ph/135/2/379514054.gif?1448650658"/>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4663" y="1088740"/>
                <a:ext cx="5152594" cy="12241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Freeform 7"/>
          <p:cNvSpPr>
            <a:spLocks/>
          </p:cNvSpPr>
          <p:nvPr/>
        </p:nvSpPr>
        <p:spPr bwMode="auto">
          <a:xfrm>
            <a:off x="2382133" y="1798532"/>
            <a:ext cx="1339483" cy="1847263"/>
          </a:xfrm>
          <a:custGeom>
            <a:avLst/>
            <a:gdLst>
              <a:gd name="T0" fmla="*/ 56 w 409"/>
              <a:gd name="T1" fmla="*/ 87 h 449"/>
              <a:gd name="T2" fmla="*/ 34 w 409"/>
              <a:gd name="T3" fmla="*/ 127 h 449"/>
              <a:gd name="T4" fmla="*/ 7 w 409"/>
              <a:gd name="T5" fmla="*/ 175 h 449"/>
              <a:gd name="T6" fmla="*/ 39 w 409"/>
              <a:gd name="T7" fmla="*/ 185 h 449"/>
              <a:gd name="T8" fmla="*/ 57 w 409"/>
              <a:gd name="T9" fmla="*/ 207 h 449"/>
              <a:gd name="T10" fmla="*/ 52 w 409"/>
              <a:gd name="T11" fmla="*/ 393 h 449"/>
              <a:gd name="T12" fmla="*/ 153 w 409"/>
              <a:gd name="T13" fmla="*/ 400 h 449"/>
              <a:gd name="T14" fmla="*/ 146 w 409"/>
              <a:gd name="T15" fmla="*/ 426 h 449"/>
              <a:gd name="T16" fmla="*/ 174 w 409"/>
              <a:gd name="T17" fmla="*/ 445 h 449"/>
              <a:gd name="T18" fmla="*/ 223 w 409"/>
              <a:gd name="T19" fmla="*/ 436 h 449"/>
              <a:gd name="T20" fmla="*/ 198 w 409"/>
              <a:gd name="T21" fmla="*/ 398 h 449"/>
              <a:gd name="T22" fmla="*/ 406 w 409"/>
              <a:gd name="T23" fmla="*/ 390 h 449"/>
              <a:gd name="T24" fmla="*/ 400 w 409"/>
              <a:gd name="T25" fmla="*/ 286 h 449"/>
              <a:gd name="T26" fmla="*/ 372 w 409"/>
              <a:gd name="T27" fmla="*/ 259 h 449"/>
              <a:gd name="T28" fmla="*/ 366 w 409"/>
              <a:gd name="T29" fmla="*/ 198 h 449"/>
              <a:gd name="T30" fmla="*/ 388 w 409"/>
              <a:gd name="T31" fmla="*/ 211 h 449"/>
              <a:gd name="T32" fmla="*/ 400 w 409"/>
              <a:gd name="T33" fmla="*/ 218 h 449"/>
              <a:gd name="T34" fmla="*/ 401 w 409"/>
              <a:gd name="T35" fmla="*/ 57 h 449"/>
              <a:gd name="T36" fmla="*/ 399 w 409"/>
              <a:gd name="T37" fmla="*/ 0 h 449"/>
              <a:gd name="T38" fmla="*/ 43 w 409"/>
              <a:gd name="T39" fmla="*/ 0 h 449"/>
              <a:gd name="T40" fmla="*/ 56 w 409"/>
              <a:gd name="T41" fmla="*/ 8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449">
                <a:moveTo>
                  <a:pt x="56" y="87"/>
                </a:moveTo>
                <a:cubicBezTo>
                  <a:pt x="53" y="100"/>
                  <a:pt x="48" y="122"/>
                  <a:pt x="34" y="127"/>
                </a:cubicBezTo>
                <a:cubicBezTo>
                  <a:pt x="15" y="133"/>
                  <a:pt x="0" y="153"/>
                  <a:pt x="7" y="175"/>
                </a:cubicBezTo>
                <a:cubicBezTo>
                  <a:pt x="14" y="194"/>
                  <a:pt x="31" y="195"/>
                  <a:pt x="39" y="185"/>
                </a:cubicBezTo>
                <a:cubicBezTo>
                  <a:pt x="60" y="159"/>
                  <a:pt x="66" y="177"/>
                  <a:pt x="57" y="207"/>
                </a:cubicBezTo>
                <a:cubicBezTo>
                  <a:pt x="32" y="287"/>
                  <a:pt x="44" y="341"/>
                  <a:pt x="52" y="393"/>
                </a:cubicBezTo>
                <a:cubicBezTo>
                  <a:pt x="63" y="391"/>
                  <a:pt x="127" y="386"/>
                  <a:pt x="153" y="400"/>
                </a:cubicBezTo>
                <a:cubicBezTo>
                  <a:pt x="164" y="406"/>
                  <a:pt x="146" y="415"/>
                  <a:pt x="146" y="426"/>
                </a:cubicBezTo>
                <a:cubicBezTo>
                  <a:pt x="145" y="437"/>
                  <a:pt x="154" y="444"/>
                  <a:pt x="174" y="445"/>
                </a:cubicBezTo>
                <a:cubicBezTo>
                  <a:pt x="195" y="447"/>
                  <a:pt x="219" y="449"/>
                  <a:pt x="223" y="436"/>
                </a:cubicBezTo>
                <a:cubicBezTo>
                  <a:pt x="227" y="423"/>
                  <a:pt x="188" y="408"/>
                  <a:pt x="198" y="398"/>
                </a:cubicBezTo>
                <a:cubicBezTo>
                  <a:pt x="208" y="388"/>
                  <a:pt x="341" y="381"/>
                  <a:pt x="406" y="390"/>
                </a:cubicBezTo>
                <a:cubicBezTo>
                  <a:pt x="399" y="342"/>
                  <a:pt x="405" y="311"/>
                  <a:pt x="400" y="286"/>
                </a:cubicBezTo>
                <a:cubicBezTo>
                  <a:pt x="397" y="274"/>
                  <a:pt x="384" y="254"/>
                  <a:pt x="372" y="259"/>
                </a:cubicBezTo>
                <a:cubicBezTo>
                  <a:pt x="342" y="272"/>
                  <a:pt x="348" y="211"/>
                  <a:pt x="366" y="198"/>
                </a:cubicBezTo>
                <a:cubicBezTo>
                  <a:pt x="384" y="186"/>
                  <a:pt x="388" y="202"/>
                  <a:pt x="388" y="211"/>
                </a:cubicBezTo>
                <a:cubicBezTo>
                  <a:pt x="388" y="220"/>
                  <a:pt x="393" y="223"/>
                  <a:pt x="400" y="218"/>
                </a:cubicBezTo>
                <a:cubicBezTo>
                  <a:pt x="406" y="212"/>
                  <a:pt x="409" y="111"/>
                  <a:pt x="401" y="57"/>
                </a:cubicBezTo>
                <a:cubicBezTo>
                  <a:pt x="399" y="43"/>
                  <a:pt x="398" y="22"/>
                  <a:pt x="399" y="0"/>
                </a:cubicBezTo>
                <a:cubicBezTo>
                  <a:pt x="43" y="0"/>
                  <a:pt x="43" y="0"/>
                  <a:pt x="43" y="0"/>
                </a:cubicBezTo>
                <a:cubicBezTo>
                  <a:pt x="54" y="29"/>
                  <a:pt x="62" y="63"/>
                  <a:pt x="56" y="8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6" name="Freeform 8"/>
          <p:cNvSpPr>
            <a:spLocks/>
          </p:cNvSpPr>
          <p:nvPr/>
        </p:nvSpPr>
        <p:spPr bwMode="auto">
          <a:xfrm>
            <a:off x="1365400" y="1798532"/>
            <a:ext cx="1232822" cy="1855978"/>
          </a:xfrm>
          <a:custGeom>
            <a:avLst/>
            <a:gdLst>
              <a:gd name="T0" fmla="*/ 13 w 377"/>
              <a:gd name="T1" fmla="*/ 154 h 451"/>
              <a:gd name="T2" fmla="*/ 14 w 377"/>
              <a:gd name="T3" fmla="*/ 225 h 451"/>
              <a:gd name="T4" fmla="*/ 45 w 377"/>
              <a:gd name="T5" fmla="*/ 235 h 451"/>
              <a:gd name="T6" fmla="*/ 74 w 377"/>
              <a:gd name="T7" fmla="*/ 230 h 451"/>
              <a:gd name="T8" fmla="*/ 67 w 377"/>
              <a:gd name="T9" fmla="*/ 272 h 451"/>
              <a:gd name="T10" fmla="*/ 40 w 377"/>
              <a:gd name="T11" fmla="*/ 294 h 451"/>
              <a:gd name="T12" fmla="*/ 10 w 377"/>
              <a:gd name="T13" fmla="*/ 286 h 451"/>
              <a:gd name="T14" fmla="*/ 11 w 377"/>
              <a:gd name="T15" fmla="*/ 395 h 451"/>
              <a:gd name="T16" fmla="*/ 114 w 377"/>
              <a:gd name="T17" fmla="*/ 397 h 451"/>
              <a:gd name="T18" fmla="*/ 137 w 377"/>
              <a:gd name="T19" fmla="*/ 410 h 451"/>
              <a:gd name="T20" fmla="*/ 129 w 377"/>
              <a:gd name="T21" fmla="*/ 436 h 451"/>
              <a:gd name="T22" fmla="*/ 178 w 377"/>
              <a:gd name="T23" fmla="*/ 443 h 451"/>
              <a:gd name="T24" fmla="*/ 180 w 377"/>
              <a:gd name="T25" fmla="*/ 406 h 451"/>
              <a:gd name="T26" fmla="*/ 224 w 377"/>
              <a:gd name="T27" fmla="*/ 387 h 451"/>
              <a:gd name="T28" fmla="*/ 363 w 377"/>
              <a:gd name="T29" fmla="*/ 393 h 451"/>
              <a:gd name="T30" fmla="*/ 368 w 377"/>
              <a:gd name="T31" fmla="*/ 207 h 451"/>
              <a:gd name="T32" fmla="*/ 350 w 377"/>
              <a:gd name="T33" fmla="*/ 185 h 451"/>
              <a:gd name="T34" fmla="*/ 318 w 377"/>
              <a:gd name="T35" fmla="*/ 175 h 451"/>
              <a:gd name="T36" fmla="*/ 345 w 377"/>
              <a:gd name="T37" fmla="*/ 127 h 451"/>
              <a:gd name="T38" fmla="*/ 367 w 377"/>
              <a:gd name="T39" fmla="*/ 87 h 451"/>
              <a:gd name="T40" fmla="*/ 354 w 377"/>
              <a:gd name="T41" fmla="*/ 0 h 451"/>
              <a:gd name="T42" fmla="*/ 9 w 377"/>
              <a:gd name="T43" fmla="*/ 0 h 451"/>
              <a:gd name="T44" fmla="*/ 13 w 377"/>
              <a:gd name="T45" fmla="*/ 15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7" h="451">
                <a:moveTo>
                  <a:pt x="13" y="154"/>
                </a:moveTo>
                <a:cubicBezTo>
                  <a:pt x="8" y="187"/>
                  <a:pt x="8" y="213"/>
                  <a:pt x="14" y="225"/>
                </a:cubicBezTo>
                <a:cubicBezTo>
                  <a:pt x="23" y="242"/>
                  <a:pt x="36" y="243"/>
                  <a:pt x="45" y="235"/>
                </a:cubicBezTo>
                <a:cubicBezTo>
                  <a:pt x="59" y="222"/>
                  <a:pt x="68" y="222"/>
                  <a:pt x="74" y="230"/>
                </a:cubicBezTo>
                <a:cubicBezTo>
                  <a:pt x="81" y="238"/>
                  <a:pt x="76" y="257"/>
                  <a:pt x="67" y="272"/>
                </a:cubicBezTo>
                <a:cubicBezTo>
                  <a:pt x="58" y="287"/>
                  <a:pt x="48" y="303"/>
                  <a:pt x="40" y="294"/>
                </a:cubicBezTo>
                <a:cubicBezTo>
                  <a:pt x="31" y="285"/>
                  <a:pt x="20" y="273"/>
                  <a:pt x="10" y="286"/>
                </a:cubicBezTo>
                <a:cubicBezTo>
                  <a:pt x="0" y="300"/>
                  <a:pt x="7" y="384"/>
                  <a:pt x="11" y="395"/>
                </a:cubicBezTo>
                <a:cubicBezTo>
                  <a:pt x="65" y="403"/>
                  <a:pt x="102" y="397"/>
                  <a:pt x="114" y="397"/>
                </a:cubicBezTo>
                <a:cubicBezTo>
                  <a:pt x="127" y="397"/>
                  <a:pt x="137" y="404"/>
                  <a:pt x="137" y="410"/>
                </a:cubicBezTo>
                <a:cubicBezTo>
                  <a:pt x="137" y="416"/>
                  <a:pt x="122" y="422"/>
                  <a:pt x="129" y="436"/>
                </a:cubicBezTo>
                <a:cubicBezTo>
                  <a:pt x="137" y="449"/>
                  <a:pt x="162" y="451"/>
                  <a:pt x="178" y="443"/>
                </a:cubicBezTo>
                <a:cubicBezTo>
                  <a:pt x="194" y="435"/>
                  <a:pt x="180" y="414"/>
                  <a:pt x="180" y="406"/>
                </a:cubicBezTo>
                <a:cubicBezTo>
                  <a:pt x="180" y="399"/>
                  <a:pt x="196" y="382"/>
                  <a:pt x="224" y="387"/>
                </a:cubicBezTo>
                <a:cubicBezTo>
                  <a:pt x="252" y="393"/>
                  <a:pt x="303" y="399"/>
                  <a:pt x="363" y="393"/>
                </a:cubicBezTo>
                <a:cubicBezTo>
                  <a:pt x="355" y="341"/>
                  <a:pt x="343" y="287"/>
                  <a:pt x="368" y="207"/>
                </a:cubicBezTo>
                <a:cubicBezTo>
                  <a:pt x="377" y="177"/>
                  <a:pt x="371" y="159"/>
                  <a:pt x="350" y="185"/>
                </a:cubicBezTo>
                <a:cubicBezTo>
                  <a:pt x="342" y="195"/>
                  <a:pt x="325" y="194"/>
                  <a:pt x="318" y="175"/>
                </a:cubicBezTo>
                <a:cubicBezTo>
                  <a:pt x="311" y="153"/>
                  <a:pt x="326" y="133"/>
                  <a:pt x="345" y="127"/>
                </a:cubicBezTo>
                <a:cubicBezTo>
                  <a:pt x="359" y="122"/>
                  <a:pt x="364" y="100"/>
                  <a:pt x="367" y="87"/>
                </a:cubicBezTo>
                <a:cubicBezTo>
                  <a:pt x="373" y="63"/>
                  <a:pt x="365" y="29"/>
                  <a:pt x="354" y="0"/>
                </a:cubicBezTo>
                <a:cubicBezTo>
                  <a:pt x="9" y="0"/>
                  <a:pt x="9" y="0"/>
                  <a:pt x="9" y="0"/>
                </a:cubicBezTo>
                <a:cubicBezTo>
                  <a:pt x="20" y="36"/>
                  <a:pt x="18" y="123"/>
                  <a:pt x="13" y="154"/>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8" name="Freeform 10"/>
          <p:cNvSpPr>
            <a:spLocks/>
          </p:cNvSpPr>
          <p:nvPr/>
        </p:nvSpPr>
        <p:spPr bwMode="auto">
          <a:xfrm>
            <a:off x="2516497" y="3366965"/>
            <a:ext cx="1381038" cy="1671251"/>
          </a:xfrm>
          <a:custGeom>
            <a:avLst/>
            <a:gdLst>
              <a:gd name="T0" fmla="*/ 157 w 422"/>
              <a:gd name="T1" fmla="*/ 17 h 406"/>
              <a:gd name="T2" fmla="*/ 182 w 422"/>
              <a:gd name="T3" fmla="*/ 55 h 406"/>
              <a:gd name="T4" fmla="*/ 133 w 422"/>
              <a:gd name="T5" fmla="*/ 64 h 406"/>
              <a:gd name="T6" fmla="*/ 105 w 422"/>
              <a:gd name="T7" fmla="*/ 45 h 406"/>
              <a:gd name="T8" fmla="*/ 112 w 422"/>
              <a:gd name="T9" fmla="*/ 19 h 406"/>
              <a:gd name="T10" fmla="*/ 11 w 422"/>
              <a:gd name="T11" fmla="*/ 12 h 406"/>
              <a:gd name="T12" fmla="*/ 13 w 422"/>
              <a:gd name="T13" fmla="*/ 162 h 406"/>
              <a:gd name="T14" fmla="*/ 9 w 422"/>
              <a:gd name="T15" fmla="*/ 235 h 406"/>
              <a:gd name="T16" fmla="*/ 33 w 422"/>
              <a:gd name="T17" fmla="*/ 256 h 406"/>
              <a:gd name="T18" fmla="*/ 67 w 422"/>
              <a:gd name="T19" fmla="*/ 248 h 406"/>
              <a:gd name="T20" fmla="*/ 62 w 422"/>
              <a:gd name="T21" fmla="*/ 285 h 406"/>
              <a:gd name="T22" fmla="*/ 34 w 422"/>
              <a:gd name="T23" fmla="*/ 316 h 406"/>
              <a:gd name="T24" fmla="*/ 18 w 422"/>
              <a:gd name="T25" fmla="*/ 299 h 406"/>
              <a:gd name="T26" fmla="*/ 5 w 422"/>
              <a:gd name="T27" fmla="*/ 299 h 406"/>
              <a:gd name="T28" fmla="*/ 12 w 422"/>
              <a:gd name="T29" fmla="*/ 399 h 406"/>
              <a:gd name="T30" fmla="*/ 85 w 422"/>
              <a:gd name="T31" fmla="*/ 392 h 406"/>
              <a:gd name="T32" fmla="*/ 145 w 422"/>
              <a:gd name="T33" fmla="*/ 368 h 406"/>
              <a:gd name="T34" fmla="*/ 146 w 422"/>
              <a:gd name="T35" fmla="*/ 337 h 406"/>
              <a:gd name="T36" fmla="*/ 201 w 422"/>
              <a:gd name="T37" fmla="*/ 334 h 406"/>
              <a:gd name="T38" fmla="*/ 198 w 422"/>
              <a:gd name="T39" fmla="*/ 364 h 406"/>
              <a:gd name="T40" fmla="*/ 252 w 422"/>
              <a:gd name="T41" fmla="*/ 392 h 406"/>
              <a:gd name="T42" fmla="*/ 363 w 422"/>
              <a:gd name="T43" fmla="*/ 401 h 406"/>
              <a:gd name="T44" fmla="*/ 364 w 422"/>
              <a:gd name="T45" fmla="*/ 246 h 406"/>
              <a:gd name="T46" fmla="*/ 384 w 422"/>
              <a:gd name="T47" fmla="*/ 199 h 406"/>
              <a:gd name="T48" fmla="*/ 417 w 422"/>
              <a:gd name="T49" fmla="*/ 196 h 406"/>
              <a:gd name="T50" fmla="*/ 408 w 422"/>
              <a:gd name="T51" fmla="*/ 157 h 406"/>
              <a:gd name="T52" fmla="*/ 372 w 422"/>
              <a:gd name="T53" fmla="*/ 159 h 406"/>
              <a:gd name="T54" fmla="*/ 367 w 422"/>
              <a:gd name="T55" fmla="*/ 125 h 406"/>
              <a:gd name="T56" fmla="*/ 365 w 422"/>
              <a:gd name="T57" fmla="*/ 9 h 406"/>
              <a:gd name="T58" fmla="*/ 157 w 422"/>
              <a:gd name="T59" fmla="*/ 1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19" name="Freeform 11"/>
          <p:cNvSpPr>
            <a:spLocks/>
          </p:cNvSpPr>
          <p:nvPr/>
        </p:nvSpPr>
        <p:spPr bwMode="auto">
          <a:xfrm>
            <a:off x="1228266" y="3370449"/>
            <a:ext cx="1530639" cy="1930914"/>
          </a:xfrm>
          <a:custGeom>
            <a:avLst/>
            <a:gdLst>
              <a:gd name="T0" fmla="*/ 399 w 468"/>
              <a:gd name="T1" fmla="*/ 298 h 469"/>
              <a:gd name="T2" fmla="*/ 412 w 468"/>
              <a:gd name="T3" fmla="*/ 298 h 469"/>
              <a:gd name="T4" fmla="*/ 428 w 468"/>
              <a:gd name="T5" fmla="*/ 315 h 469"/>
              <a:gd name="T6" fmla="*/ 456 w 468"/>
              <a:gd name="T7" fmla="*/ 284 h 469"/>
              <a:gd name="T8" fmla="*/ 461 w 468"/>
              <a:gd name="T9" fmla="*/ 247 h 469"/>
              <a:gd name="T10" fmla="*/ 427 w 468"/>
              <a:gd name="T11" fmla="*/ 255 h 469"/>
              <a:gd name="T12" fmla="*/ 403 w 468"/>
              <a:gd name="T13" fmla="*/ 234 h 469"/>
              <a:gd name="T14" fmla="*/ 407 w 468"/>
              <a:gd name="T15" fmla="*/ 161 h 469"/>
              <a:gd name="T16" fmla="*/ 405 w 468"/>
              <a:gd name="T17" fmla="*/ 11 h 469"/>
              <a:gd name="T18" fmla="*/ 266 w 468"/>
              <a:gd name="T19" fmla="*/ 5 h 469"/>
              <a:gd name="T20" fmla="*/ 222 w 468"/>
              <a:gd name="T21" fmla="*/ 24 h 469"/>
              <a:gd name="T22" fmla="*/ 220 w 468"/>
              <a:gd name="T23" fmla="*/ 61 h 469"/>
              <a:gd name="T24" fmla="*/ 171 w 468"/>
              <a:gd name="T25" fmla="*/ 54 h 469"/>
              <a:gd name="T26" fmla="*/ 179 w 468"/>
              <a:gd name="T27" fmla="*/ 28 h 469"/>
              <a:gd name="T28" fmla="*/ 156 w 468"/>
              <a:gd name="T29" fmla="*/ 15 h 469"/>
              <a:gd name="T30" fmla="*/ 53 w 468"/>
              <a:gd name="T31" fmla="*/ 13 h 469"/>
              <a:gd name="T32" fmla="*/ 52 w 468"/>
              <a:gd name="T33" fmla="*/ 192 h 469"/>
              <a:gd name="T34" fmla="*/ 57 w 468"/>
              <a:gd name="T35" fmla="*/ 278 h 469"/>
              <a:gd name="T36" fmla="*/ 40 w 468"/>
              <a:gd name="T37" fmla="*/ 287 h 469"/>
              <a:gd name="T38" fmla="*/ 11 w 468"/>
              <a:gd name="T39" fmla="*/ 291 h 469"/>
              <a:gd name="T40" fmla="*/ 17 w 468"/>
              <a:gd name="T41" fmla="*/ 340 h 469"/>
              <a:gd name="T42" fmla="*/ 40 w 468"/>
              <a:gd name="T43" fmla="*/ 335 h 469"/>
              <a:gd name="T44" fmla="*/ 58 w 468"/>
              <a:gd name="T45" fmla="*/ 326 h 469"/>
              <a:gd name="T46" fmla="*/ 53 w 468"/>
              <a:gd name="T47" fmla="*/ 403 h 469"/>
              <a:gd name="T48" fmla="*/ 185 w 468"/>
              <a:gd name="T49" fmla="*/ 398 h 469"/>
              <a:gd name="T50" fmla="*/ 243 w 468"/>
              <a:gd name="T51" fmla="*/ 428 h 469"/>
              <a:gd name="T52" fmla="*/ 258 w 468"/>
              <a:gd name="T53" fmla="*/ 465 h 469"/>
              <a:gd name="T54" fmla="*/ 306 w 468"/>
              <a:gd name="T55" fmla="*/ 441 h 469"/>
              <a:gd name="T56" fmla="*/ 286 w 468"/>
              <a:gd name="T57" fmla="*/ 418 h 469"/>
              <a:gd name="T58" fmla="*/ 333 w 468"/>
              <a:gd name="T59" fmla="*/ 397 h 469"/>
              <a:gd name="T60" fmla="*/ 406 w 468"/>
              <a:gd name="T61" fmla="*/ 398 h 469"/>
              <a:gd name="T62" fmla="*/ 399 w 468"/>
              <a:gd name="T63" fmla="*/ 29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 h="469">
                <a:moveTo>
                  <a:pt x="399" y="298"/>
                </a:moveTo>
                <a:cubicBezTo>
                  <a:pt x="404" y="291"/>
                  <a:pt x="410" y="291"/>
                  <a:pt x="412" y="298"/>
                </a:cubicBezTo>
                <a:cubicBezTo>
                  <a:pt x="414" y="304"/>
                  <a:pt x="418" y="315"/>
                  <a:pt x="428" y="315"/>
                </a:cubicBezTo>
                <a:cubicBezTo>
                  <a:pt x="437" y="315"/>
                  <a:pt x="451" y="298"/>
                  <a:pt x="456" y="284"/>
                </a:cubicBezTo>
                <a:cubicBezTo>
                  <a:pt x="461" y="269"/>
                  <a:pt x="468" y="253"/>
                  <a:pt x="461" y="247"/>
                </a:cubicBezTo>
                <a:cubicBezTo>
                  <a:pt x="453" y="240"/>
                  <a:pt x="438" y="252"/>
                  <a:pt x="427" y="255"/>
                </a:cubicBezTo>
                <a:cubicBezTo>
                  <a:pt x="415" y="257"/>
                  <a:pt x="405" y="251"/>
                  <a:pt x="403" y="234"/>
                </a:cubicBezTo>
                <a:cubicBezTo>
                  <a:pt x="400" y="218"/>
                  <a:pt x="405" y="181"/>
                  <a:pt x="407" y="161"/>
                </a:cubicBezTo>
                <a:cubicBezTo>
                  <a:pt x="409" y="140"/>
                  <a:pt x="417" y="72"/>
                  <a:pt x="405" y="11"/>
                </a:cubicBezTo>
                <a:cubicBezTo>
                  <a:pt x="345" y="17"/>
                  <a:pt x="294" y="11"/>
                  <a:pt x="266" y="5"/>
                </a:cubicBezTo>
                <a:cubicBezTo>
                  <a:pt x="238" y="0"/>
                  <a:pt x="222" y="17"/>
                  <a:pt x="222" y="24"/>
                </a:cubicBezTo>
                <a:cubicBezTo>
                  <a:pt x="222" y="32"/>
                  <a:pt x="236" y="53"/>
                  <a:pt x="220" y="61"/>
                </a:cubicBezTo>
                <a:cubicBezTo>
                  <a:pt x="204" y="69"/>
                  <a:pt x="179" y="67"/>
                  <a:pt x="171" y="54"/>
                </a:cubicBezTo>
                <a:cubicBezTo>
                  <a:pt x="164" y="40"/>
                  <a:pt x="179" y="34"/>
                  <a:pt x="179" y="28"/>
                </a:cubicBezTo>
                <a:cubicBezTo>
                  <a:pt x="179" y="22"/>
                  <a:pt x="169" y="15"/>
                  <a:pt x="156" y="15"/>
                </a:cubicBezTo>
                <a:cubicBezTo>
                  <a:pt x="144" y="15"/>
                  <a:pt x="107" y="21"/>
                  <a:pt x="53" y="13"/>
                </a:cubicBezTo>
                <a:cubicBezTo>
                  <a:pt x="51" y="26"/>
                  <a:pt x="41" y="149"/>
                  <a:pt x="52" y="192"/>
                </a:cubicBezTo>
                <a:cubicBezTo>
                  <a:pt x="64" y="235"/>
                  <a:pt x="60" y="269"/>
                  <a:pt x="57" y="278"/>
                </a:cubicBezTo>
                <a:cubicBezTo>
                  <a:pt x="54" y="287"/>
                  <a:pt x="48" y="293"/>
                  <a:pt x="40" y="287"/>
                </a:cubicBezTo>
                <a:cubicBezTo>
                  <a:pt x="33" y="281"/>
                  <a:pt x="21" y="273"/>
                  <a:pt x="11" y="291"/>
                </a:cubicBezTo>
                <a:cubicBezTo>
                  <a:pt x="0" y="309"/>
                  <a:pt x="10" y="337"/>
                  <a:pt x="17" y="340"/>
                </a:cubicBezTo>
                <a:cubicBezTo>
                  <a:pt x="25" y="344"/>
                  <a:pt x="37" y="345"/>
                  <a:pt x="40" y="335"/>
                </a:cubicBezTo>
                <a:cubicBezTo>
                  <a:pt x="44" y="325"/>
                  <a:pt x="52" y="320"/>
                  <a:pt x="58" y="326"/>
                </a:cubicBezTo>
                <a:cubicBezTo>
                  <a:pt x="76" y="344"/>
                  <a:pt x="46" y="354"/>
                  <a:pt x="53" y="403"/>
                </a:cubicBezTo>
                <a:cubicBezTo>
                  <a:pt x="73" y="403"/>
                  <a:pt x="146" y="390"/>
                  <a:pt x="185" y="398"/>
                </a:cubicBezTo>
                <a:cubicBezTo>
                  <a:pt x="214" y="403"/>
                  <a:pt x="247" y="413"/>
                  <a:pt x="243" y="428"/>
                </a:cubicBezTo>
                <a:cubicBezTo>
                  <a:pt x="239" y="440"/>
                  <a:pt x="219" y="461"/>
                  <a:pt x="258" y="465"/>
                </a:cubicBezTo>
                <a:cubicBezTo>
                  <a:pt x="296" y="469"/>
                  <a:pt x="306" y="447"/>
                  <a:pt x="306" y="441"/>
                </a:cubicBezTo>
                <a:cubicBezTo>
                  <a:pt x="306" y="425"/>
                  <a:pt x="286" y="429"/>
                  <a:pt x="286" y="418"/>
                </a:cubicBezTo>
                <a:cubicBezTo>
                  <a:pt x="287" y="406"/>
                  <a:pt x="307" y="394"/>
                  <a:pt x="333" y="397"/>
                </a:cubicBezTo>
                <a:cubicBezTo>
                  <a:pt x="360" y="400"/>
                  <a:pt x="368" y="409"/>
                  <a:pt x="406" y="398"/>
                </a:cubicBezTo>
                <a:cubicBezTo>
                  <a:pt x="402" y="383"/>
                  <a:pt x="394" y="305"/>
                  <a:pt x="399" y="29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0" name="Freeform 12"/>
          <p:cNvSpPr>
            <a:spLocks/>
          </p:cNvSpPr>
          <p:nvPr/>
        </p:nvSpPr>
        <p:spPr bwMode="auto">
          <a:xfrm>
            <a:off x="3682616" y="4911879"/>
            <a:ext cx="1177416" cy="1686936"/>
          </a:xfrm>
          <a:custGeom>
            <a:avLst/>
            <a:gdLst>
              <a:gd name="T0" fmla="*/ 152 w 360"/>
              <a:gd name="T1" fmla="*/ 22 h 410"/>
              <a:gd name="T2" fmla="*/ 178 w 360"/>
              <a:gd name="T3" fmla="*/ 60 h 410"/>
              <a:gd name="T4" fmla="*/ 129 w 360"/>
              <a:gd name="T5" fmla="*/ 69 h 410"/>
              <a:gd name="T6" fmla="*/ 100 w 360"/>
              <a:gd name="T7" fmla="*/ 50 h 410"/>
              <a:gd name="T8" fmla="*/ 108 w 360"/>
              <a:gd name="T9" fmla="*/ 23 h 410"/>
              <a:gd name="T10" fmla="*/ 9 w 360"/>
              <a:gd name="T11" fmla="*/ 19 h 410"/>
              <a:gd name="T12" fmla="*/ 9 w 360"/>
              <a:gd name="T13" fmla="*/ 154 h 410"/>
              <a:gd name="T14" fmla="*/ 26 w 360"/>
              <a:gd name="T15" fmla="*/ 236 h 410"/>
              <a:gd name="T16" fmla="*/ 49 w 360"/>
              <a:gd name="T17" fmla="*/ 209 h 410"/>
              <a:gd name="T18" fmla="*/ 64 w 360"/>
              <a:gd name="T19" fmla="*/ 250 h 410"/>
              <a:gd name="T20" fmla="*/ 47 w 360"/>
              <a:gd name="T21" fmla="*/ 284 h 410"/>
              <a:gd name="T22" fmla="*/ 24 w 360"/>
              <a:gd name="T23" fmla="*/ 277 h 410"/>
              <a:gd name="T24" fmla="*/ 9 w 360"/>
              <a:gd name="T25" fmla="*/ 325 h 410"/>
              <a:gd name="T26" fmla="*/ 10 w 360"/>
              <a:gd name="T27" fmla="*/ 410 h 410"/>
              <a:gd name="T28" fmla="*/ 360 w 360"/>
              <a:gd name="T29" fmla="*/ 410 h 410"/>
              <a:gd name="T30" fmla="*/ 360 w 360"/>
              <a:gd name="T31" fmla="*/ 29 h 410"/>
              <a:gd name="T32" fmla="*/ 152 w 360"/>
              <a:gd name="T33" fmla="*/ 2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1" name="Freeform 13"/>
          <p:cNvSpPr>
            <a:spLocks/>
          </p:cNvSpPr>
          <p:nvPr/>
        </p:nvSpPr>
        <p:spPr bwMode="auto">
          <a:xfrm>
            <a:off x="2379363" y="4718810"/>
            <a:ext cx="1518172" cy="1904772"/>
          </a:xfrm>
          <a:custGeom>
            <a:avLst/>
            <a:gdLst>
              <a:gd name="T0" fmla="*/ 409 w 464"/>
              <a:gd name="T1" fmla="*/ 378 h 463"/>
              <a:gd name="T2" fmla="*/ 424 w 464"/>
              <a:gd name="T3" fmla="*/ 330 h 463"/>
              <a:gd name="T4" fmla="*/ 447 w 464"/>
              <a:gd name="T5" fmla="*/ 337 h 463"/>
              <a:gd name="T6" fmla="*/ 464 w 464"/>
              <a:gd name="T7" fmla="*/ 303 h 463"/>
              <a:gd name="T8" fmla="*/ 449 w 464"/>
              <a:gd name="T9" fmla="*/ 262 h 463"/>
              <a:gd name="T10" fmla="*/ 426 w 464"/>
              <a:gd name="T11" fmla="*/ 289 h 463"/>
              <a:gd name="T12" fmla="*/ 409 w 464"/>
              <a:gd name="T13" fmla="*/ 207 h 463"/>
              <a:gd name="T14" fmla="*/ 409 w 464"/>
              <a:gd name="T15" fmla="*/ 72 h 463"/>
              <a:gd name="T16" fmla="*/ 298 w 464"/>
              <a:gd name="T17" fmla="*/ 63 h 463"/>
              <a:gd name="T18" fmla="*/ 244 w 464"/>
              <a:gd name="T19" fmla="*/ 35 h 463"/>
              <a:gd name="T20" fmla="*/ 247 w 464"/>
              <a:gd name="T21" fmla="*/ 5 h 463"/>
              <a:gd name="T22" fmla="*/ 192 w 464"/>
              <a:gd name="T23" fmla="*/ 8 h 463"/>
              <a:gd name="T24" fmla="*/ 191 w 464"/>
              <a:gd name="T25" fmla="*/ 39 h 463"/>
              <a:gd name="T26" fmla="*/ 131 w 464"/>
              <a:gd name="T27" fmla="*/ 63 h 463"/>
              <a:gd name="T28" fmla="*/ 58 w 464"/>
              <a:gd name="T29" fmla="*/ 70 h 463"/>
              <a:gd name="T30" fmla="*/ 59 w 464"/>
              <a:gd name="T31" fmla="*/ 183 h 463"/>
              <a:gd name="T32" fmla="*/ 47 w 464"/>
              <a:gd name="T33" fmla="*/ 255 h 463"/>
              <a:gd name="T34" fmla="*/ 25 w 464"/>
              <a:gd name="T35" fmla="*/ 266 h 463"/>
              <a:gd name="T36" fmla="*/ 2 w 464"/>
              <a:gd name="T37" fmla="*/ 282 h 463"/>
              <a:gd name="T38" fmla="*/ 12 w 464"/>
              <a:gd name="T39" fmla="*/ 320 h 463"/>
              <a:gd name="T40" fmla="*/ 41 w 464"/>
              <a:gd name="T41" fmla="*/ 310 h 463"/>
              <a:gd name="T42" fmla="*/ 59 w 464"/>
              <a:gd name="T43" fmla="*/ 305 h 463"/>
              <a:gd name="T44" fmla="*/ 54 w 464"/>
              <a:gd name="T45" fmla="*/ 383 h 463"/>
              <a:gd name="T46" fmla="*/ 63 w 464"/>
              <a:gd name="T47" fmla="*/ 463 h 463"/>
              <a:gd name="T48" fmla="*/ 410 w 464"/>
              <a:gd name="T49" fmla="*/ 463 h 463"/>
              <a:gd name="T50" fmla="*/ 409 w 464"/>
              <a:gd name="T51" fmla="*/ 3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3" name="Freeform 15"/>
          <p:cNvSpPr>
            <a:spLocks/>
          </p:cNvSpPr>
          <p:nvPr/>
        </p:nvSpPr>
        <p:spPr bwMode="auto">
          <a:xfrm>
            <a:off x="1356926" y="4928501"/>
            <a:ext cx="1232822" cy="1650339"/>
          </a:xfrm>
          <a:custGeom>
            <a:avLst/>
            <a:gdLst>
              <a:gd name="T0" fmla="*/ 363 w 377"/>
              <a:gd name="T1" fmla="*/ 321 h 401"/>
              <a:gd name="T2" fmla="*/ 368 w 377"/>
              <a:gd name="T3" fmla="*/ 243 h 401"/>
              <a:gd name="T4" fmla="*/ 350 w 377"/>
              <a:gd name="T5" fmla="*/ 248 h 401"/>
              <a:gd name="T6" fmla="*/ 321 w 377"/>
              <a:gd name="T7" fmla="*/ 258 h 401"/>
              <a:gd name="T8" fmla="*/ 311 w 377"/>
              <a:gd name="T9" fmla="*/ 220 h 401"/>
              <a:gd name="T10" fmla="*/ 334 w 377"/>
              <a:gd name="T11" fmla="*/ 204 h 401"/>
              <a:gd name="T12" fmla="*/ 356 w 377"/>
              <a:gd name="T13" fmla="*/ 193 h 401"/>
              <a:gd name="T14" fmla="*/ 368 w 377"/>
              <a:gd name="T15" fmla="*/ 121 h 401"/>
              <a:gd name="T16" fmla="*/ 367 w 377"/>
              <a:gd name="T17" fmla="*/ 8 h 401"/>
              <a:gd name="T18" fmla="*/ 294 w 377"/>
              <a:gd name="T19" fmla="*/ 7 h 401"/>
              <a:gd name="T20" fmla="*/ 247 w 377"/>
              <a:gd name="T21" fmla="*/ 28 h 401"/>
              <a:gd name="T22" fmla="*/ 267 w 377"/>
              <a:gd name="T23" fmla="*/ 51 h 401"/>
              <a:gd name="T24" fmla="*/ 219 w 377"/>
              <a:gd name="T25" fmla="*/ 75 h 401"/>
              <a:gd name="T26" fmla="*/ 204 w 377"/>
              <a:gd name="T27" fmla="*/ 38 h 401"/>
              <a:gd name="T28" fmla="*/ 146 w 377"/>
              <a:gd name="T29" fmla="*/ 8 h 401"/>
              <a:gd name="T30" fmla="*/ 14 w 377"/>
              <a:gd name="T31" fmla="*/ 13 h 401"/>
              <a:gd name="T32" fmla="*/ 3 w 377"/>
              <a:gd name="T33" fmla="*/ 133 h 401"/>
              <a:gd name="T34" fmla="*/ 24 w 377"/>
              <a:gd name="T35" fmla="*/ 175 h 401"/>
              <a:gd name="T36" fmla="*/ 44 w 377"/>
              <a:gd name="T37" fmla="*/ 148 h 401"/>
              <a:gd name="T38" fmla="*/ 66 w 377"/>
              <a:gd name="T39" fmla="*/ 184 h 401"/>
              <a:gd name="T40" fmla="*/ 31 w 377"/>
              <a:gd name="T41" fmla="*/ 227 h 401"/>
              <a:gd name="T42" fmla="*/ 2 w 377"/>
              <a:gd name="T43" fmla="*/ 255 h 401"/>
              <a:gd name="T44" fmla="*/ 15 w 377"/>
              <a:gd name="T45" fmla="*/ 401 h 401"/>
              <a:gd name="T46" fmla="*/ 372 w 377"/>
              <a:gd name="T47" fmla="*/ 401 h 401"/>
              <a:gd name="T48" fmla="*/ 363 w 377"/>
              <a:gd name="T49" fmla="*/ 3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401">
                <a:moveTo>
                  <a:pt x="363" y="321"/>
                </a:moveTo>
                <a:cubicBezTo>
                  <a:pt x="367" y="277"/>
                  <a:pt x="377" y="253"/>
                  <a:pt x="368" y="243"/>
                </a:cubicBezTo>
                <a:cubicBezTo>
                  <a:pt x="362" y="235"/>
                  <a:pt x="356" y="237"/>
                  <a:pt x="350" y="248"/>
                </a:cubicBezTo>
                <a:cubicBezTo>
                  <a:pt x="343" y="260"/>
                  <a:pt x="332" y="270"/>
                  <a:pt x="321" y="258"/>
                </a:cubicBezTo>
                <a:cubicBezTo>
                  <a:pt x="311" y="245"/>
                  <a:pt x="309" y="233"/>
                  <a:pt x="311" y="220"/>
                </a:cubicBezTo>
                <a:cubicBezTo>
                  <a:pt x="313" y="208"/>
                  <a:pt x="319" y="192"/>
                  <a:pt x="334" y="204"/>
                </a:cubicBezTo>
                <a:cubicBezTo>
                  <a:pt x="350" y="217"/>
                  <a:pt x="355" y="198"/>
                  <a:pt x="356" y="193"/>
                </a:cubicBezTo>
                <a:cubicBezTo>
                  <a:pt x="360" y="180"/>
                  <a:pt x="366" y="143"/>
                  <a:pt x="368" y="121"/>
                </a:cubicBezTo>
                <a:cubicBezTo>
                  <a:pt x="370" y="98"/>
                  <a:pt x="372" y="32"/>
                  <a:pt x="367" y="8"/>
                </a:cubicBezTo>
                <a:cubicBezTo>
                  <a:pt x="329" y="19"/>
                  <a:pt x="321" y="10"/>
                  <a:pt x="294" y="7"/>
                </a:cubicBezTo>
                <a:cubicBezTo>
                  <a:pt x="268" y="4"/>
                  <a:pt x="248" y="16"/>
                  <a:pt x="247" y="28"/>
                </a:cubicBezTo>
                <a:cubicBezTo>
                  <a:pt x="247" y="39"/>
                  <a:pt x="267" y="35"/>
                  <a:pt x="267" y="51"/>
                </a:cubicBezTo>
                <a:cubicBezTo>
                  <a:pt x="267" y="57"/>
                  <a:pt x="257" y="79"/>
                  <a:pt x="219" y="75"/>
                </a:cubicBezTo>
                <a:cubicBezTo>
                  <a:pt x="180" y="71"/>
                  <a:pt x="200" y="50"/>
                  <a:pt x="204" y="38"/>
                </a:cubicBezTo>
                <a:cubicBezTo>
                  <a:pt x="208" y="23"/>
                  <a:pt x="175" y="13"/>
                  <a:pt x="146" y="8"/>
                </a:cubicBezTo>
                <a:cubicBezTo>
                  <a:pt x="107" y="0"/>
                  <a:pt x="34" y="13"/>
                  <a:pt x="14" y="13"/>
                </a:cubicBezTo>
                <a:cubicBezTo>
                  <a:pt x="20" y="64"/>
                  <a:pt x="3" y="107"/>
                  <a:pt x="3" y="133"/>
                </a:cubicBezTo>
                <a:cubicBezTo>
                  <a:pt x="4" y="147"/>
                  <a:pt x="12" y="175"/>
                  <a:pt x="24" y="175"/>
                </a:cubicBezTo>
                <a:cubicBezTo>
                  <a:pt x="36" y="175"/>
                  <a:pt x="31" y="148"/>
                  <a:pt x="44" y="148"/>
                </a:cubicBezTo>
                <a:cubicBezTo>
                  <a:pt x="58" y="148"/>
                  <a:pt x="69" y="167"/>
                  <a:pt x="66" y="184"/>
                </a:cubicBezTo>
                <a:cubicBezTo>
                  <a:pt x="64" y="200"/>
                  <a:pt x="60" y="230"/>
                  <a:pt x="31" y="227"/>
                </a:cubicBezTo>
                <a:cubicBezTo>
                  <a:pt x="2" y="225"/>
                  <a:pt x="0" y="241"/>
                  <a:pt x="2" y="255"/>
                </a:cubicBezTo>
                <a:cubicBezTo>
                  <a:pt x="4" y="265"/>
                  <a:pt x="14" y="341"/>
                  <a:pt x="15" y="401"/>
                </a:cubicBezTo>
                <a:cubicBezTo>
                  <a:pt x="372" y="401"/>
                  <a:pt x="372" y="401"/>
                  <a:pt x="372" y="401"/>
                </a:cubicBezTo>
                <a:cubicBezTo>
                  <a:pt x="367" y="379"/>
                  <a:pt x="360" y="341"/>
                  <a:pt x="363" y="321"/>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4" name="Freeform 16"/>
          <p:cNvSpPr>
            <a:spLocks/>
          </p:cNvSpPr>
          <p:nvPr/>
        </p:nvSpPr>
        <p:spPr bwMode="auto">
          <a:xfrm>
            <a:off x="359655" y="4891904"/>
            <a:ext cx="1335327" cy="1686936"/>
          </a:xfrm>
          <a:custGeom>
            <a:avLst/>
            <a:gdLst>
              <a:gd name="T0" fmla="*/ 370 w 408"/>
              <a:gd name="T1" fmla="*/ 236 h 410"/>
              <a:gd name="T2" fmla="*/ 405 w 408"/>
              <a:gd name="T3" fmla="*/ 193 h 410"/>
              <a:gd name="T4" fmla="*/ 383 w 408"/>
              <a:gd name="T5" fmla="*/ 157 h 410"/>
              <a:gd name="T6" fmla="*/ 363 w 408"/>
              <a:gd name="T7" fmla="*/ 184 h 410"/>
              <a:gd name="T8" fmla="*/ 342 w 408"/>
              <a:gd name="T9" fmla="*/ 142 h 410"/>
              <a:gd name="T10" fmla="*/ 353 w 408"/>
              <a:gd name="T11" fmla="*/ 22 h 410"/>
              <a:gd name="T12" fmla="*/ 166 w 408"/>
              <a:gd name="T13" fmla="*/ 18 h 410"/>
              <a:gd name="T14" fmla="*/ 191 w 408"/>
              <a:gd name="T15" fmla="*/ 55 h 410"/>
              <a:gd name="T16" fmla="*/ 142 w 408"/>
              <a:gd name="T17" fmla="*/ 65 h 410"/>
              <a:gd name="T18" fmla="*/ 114 w 408"/>
              <a:gd name="T19" fmla="*/ 45 h 410"/>
              <a:gd name="T20" fmla="*/ 121 w 408"/>
              <a:gd name="T21" fmla="*/ 19 h 410"/>
              <a:gd name="T22" fmla="*/ 0 w 408"/>
              <a:gd name="T23" fmla="*/ 22 h 410"/>
              <a:gd name="T24" fmla="*/ 0 w 408"/>
              <a:gd name="T25" fmla="*/ 410 h 410"/>
              <a:gd name="T26" fmla="*/ 354 w 408"/>
              <a:gd name="T27" fmla="*/ 410 h 410"/>
              <a:gd name="T28" fmla="*/ 341 w 408"/>
              <a:gd name="T29" fmla="*/ 264 h 410"/>
              <a:gd name="T30" fmla="*/ 370 w 408"/>
              <a:gd name="T31" fmla="*/ 23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410">
                <a:moveTo>
                  <a:pt x="370" y="236"/>
                </a:moveTo>
                <a:cubicBezTo>
                  <a:pt x="399" y="239"/>
                  <a:pt x="403" y="209"/>
                  <a:pt x="405" y="193"/>
                </a:cubicBezTo>
                <a:cubicBezTo>
                  <a:pt x="408" y="176"/>
                  <a:pt x="397" y="157"/>
                  <a:pt x="383" y="157"/>
                </a:cubicBezTo>
                <a:cubicBezTo>
                  <a:pt x="370" y="157"/>
                  <a:pt x="375" y="184"/>
                  <a:pt x="363" y="184"/>
                </a:cubicBezTo>
                <a:cubicBezTo>
                  <a:pt x="351" y="184"/>
                  <a:pt x="343" y="156"/>
                  <a:pt x="342" y="142"/>
                </a:cubicBezTo>
                <a:cubicBezTo>
                  <a:pt x="342" y="116"/>
                  <a:pt x="359" y="73"/>
                  <a:pt x="353" y="22"/>
                </a:cubicBezTo>
                <a:cubicBezTo>
                  <a:pt x="302" y="0"/>
                  <a:pt x="176" y="8"/>
                  <a:pt x="166" y="18"/>
                </a:cubicBezTo>
                <a:cubicBezTo>
                  <a:pt x="156" y="28"/>
                  <a:pt x="195" y="42"/>
                  <a:pt x="191" y="55"/>
                </a:cubicBezTo>
                <a:cubicBezTo>
                  <a:pt x="187" y="69"/>
                  <a:pt x="163" y="66"/>
                  <a:pt x="142" y="65"/>
                </a:cubicBezTo>
                <a:cubicBezTo>
                  <a:pt x="122" y="63"/>
                  <a:pt x="113" y="56"/>
                  <a:pt x="114" y="45"/>
                </a:cubicBezTo>
                <a:cubicBezTo>
                  <a:pt x="114" y="34"/>
                  <a:pt x="132" y="25"/>
                  <a:pt x="121" y="19"/>
                </a:cubicBezTo>
                <a:cubicBezTo>
                  <a:pt x="102" y="9"/>
                  <a:pt x="48" y="10"/>
                  <a:pt x="0" y="22"/>
                </a:cubicBezTo>
                <a:cubicBezTo>
                  <a:pt x="0" y="410"/>
                  <a:pt x="0" y="410"/>
                  <a:pt x="0" y="410"/>
                </a:cubicBezTo>
                <a:cubicBezTo>
                  <a:pt x="354" y="410"/>
                  <a:pt x="354" y="410"/>
                  <a:pt x="354" y="410"/>
                </a:cubicBezTo>
                <a:cubicBezTo>
                  <a:pt x="353" y="350"/>
                  <a:pt x="343" y="274"/>
                  <a:pt x="341" y="264"/>
                </a:cubicBezTo>
                <a:cubicBezTo>
                  <a:pt x="339" y="250"/>
                  <a:pt x="341" y="234"/>
                  <a:pt x="370" y="236"/>
                </a:cubicBezTo>
                <a:close/>
              </a:path>
            </a:pathLst>
          </a:custGeom>
          <a:solidFill>
            <a:schemeClr val="accent3">
              <a:lumMod val="60000"/>
              <a:lumOff val="40000"/>
            </a:schemeClr>
          </a:solidFill>
          <a:ln w="12700" cap="flat" cmpd="sng">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139700" h="63500" prst="artDeco"/>
            <a:contourClr>
              <a:srgbClr val="FFFFFF"/>
            </a:contourClr>
          </a:sp3d>
          <a:extLst/>
        </p:spPr>
        <p:txBody>
          <a:bodyPr/>
          <a:lstStyle/>
          <a:p>
            <a:endParaRPr lang="ru-RU"/>
          </a:p>
        </p:txBody>
      </p:sp>
      <p:sp>
        <p:nvSpPr>
          <p:cNvPr id="26" name="Скругленный прямоугольник 25"/>
          <p:cNvSpPr/>
          <p:nvPr/>
        </p:nvSpPr>
        <p:spPr>
          <a:xfrm>
            <a:off x="7236296" y="5947539"/>
            <a:ext cx="1254051" cy="576064"/>
          </a:xfrm>
          <a:prstGeom prst="roundRect">
            <a:avLst/>
          </a:prstGeom>
          <a:solidFill>
            <a:schemeClr val="accent3">
              <a:lumMod val="50000"/>
            </a:schemeClr>
          </a:solidFill>
          <a:ln>
            <a:solidFill>
              <a:schemeClr val="accent3">
                <a:lumMod val="50000"/>
              </a:schemeClr>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ответ</a:t>
            </a:r>
            <a:endParaRPr lang="ru-RU" sz="3200" b="1" dirty="0"/>
          </a:p>
        </p:txBody>
      </p:sp>
      <p:sp>
        <p:nvSpPr>
          <p:cNvPr id="27" name="Прямоугольник 26"/>
          <p:cNvSpPr/>
          <p:nvPr/>
        </p:nvSpPr>
        <p:spPr>
          <a:xfrm>
            <a:off x="4912331" y="2134405"/>
            <a:ext cx="4069425" cy="2246769"/>
          </a:xfrm>
          <a:prstGeom prst="rect">
            <a:avLst/>
          </a:prstGeom>
        </p:spPr>
        <p:txBody>
          <a:bodyPr wrap="square">
            <a:spAutoFit/>
          </a:bodyPr>
          <a:lstStyle/>
          <a:p>
            <a:r>
              <a:rPr lang="ru-RU" sz="2800" b="1" dirty="0"/>
              <a:t>Стоят подружки,</a:t>
            </a:r>
            <a:br>
              <a:rPr lang="ru-RU" sz="2800" b="1" dirty="0"/>
            </a:br>
            <a:r>
              <a:rPr lang="ru-RU" sz="2800" b="1" dirty="0"/>
              <a:t>Грозные старушки.</a:t>
            </a:r>
            <a:br>
              <a:rPr lang="ru-RU" sz="2800" b="1" dirty="0"/>
            </a:br>
            <a:r>
              <a:rPr lang="ru-RU" sz="2800" b="1" dirty="0"/>
              <a:t>Если только охнут,</a:t>
            </a:r>
            <a:br>
              <a:rPr lang="ru-RU" sz="2800" b="1" dirty="0"/>
            </a:br>
            <a:r>
              <a:rPr lang="ru-RU" sz="2800" b="1" dirty="0"/>
              <a:t>Вокруг все люди глохнут.</a:t>
            </a:r>
            <a:br>
              <a:rPr lang="ru-RU" sz="2800" b="1" dirty="0"/>
            </a:br>
            <a:endParaRPr lang="ru-RU" sz="2800" b="1" dirty="0"/>
          </a:p>
        </p:txBody>
      </p:sp>
      <p:sp>
        <p:nvSpPr>
          <p:cNvPr id="28" name="Прямоугольник 27"/>
          <p:cNvSpPr/>
          <p:nvPr/>
        </p:nvSpPr>
        <p:spPr>
          <a:xfrm>
            <a:off x="6947044" y="4431405"/>
            <a:ext cx="1832553" cy="769441"/>
          </a:xfrm>
          <a:prstGeom prst="rect">
            <a:avLst/>
          </a:prstGeom>
        </p:spPr>
        <p:txBody>
          <a:bodyPr wrap="none">
            <a:spAutoFit/>
          </a:bodyPr>
          <a:lstStyle/>
          <a:p>
            <a:r>
              <a:rPr lang="ru-RU" sz="4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Пушки</a:t>
            </a:r>
          </a:p>
        </p:txBody>
      </p:sp>
    </p:spTree>
    <p:extLst>
      <p:ext uri="{BB962C8B-B14F-4D97-AF65-F5344CB8AC3E}">
        <p14:creationId xmlns:p14="http://schemas.microsoft.com/office/powerpoint/2010/main" val="3878339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xit" presetSubtype="0" fill="hold" grpId="0" nodeType="withEffect">
                                  <p:stCondLst>
                                    <p:cond delay="0"/>
                                  </p:stCondLst>
                                  <p:childTnLst>
                                    <p:animEffect transition="out" filter="wipe(down)">
                                      <p:cBhvr>
                                        <p:cTn id="9" dur="180" accel="50000">
                                          <p:stCondLst>
                                            <p:cond delay="1820"/>
                                          </p:stCondLst>
                                        </p:cTn>
                                        <p:tgtEl>
                                          <p:spTgt spid="16"/>
                                        </p:tgtEl>
                                      </p:cBhvr>
                                    </p:animEffect>
                                    <p:anim calcmode="lin" valueType="num">
                                      <p:cBhvr>
                                        <p:cTn id="10"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17" dur="26">
                                          <p:stCondLst>
                                            <p:cond delay="620"/>
                                          </p:stCondLst>
                                        </p:cTn>
                                        <p:tgtEl>
                                          <p:spTgt spid="16"/>
                                        </p:tgtEl>
                                      </p:cBhvr>
                                      <p:to x="100000" y="60000"/>
                                    </p:animScale>
                                    <p:animScale>
                                      <p:cBhvr>
                                        <p:cTn id="18" dur="166" decel="50000">
                                          <p:stCondLst>
                                            <p:cond delay="646"/>
                                          </p:stCondLst>
                                        </p:cTn>
                                        <p:tgtEl>
                                          <p:spTgt spid="16"/>
                                        </p:tgtEl>
                                      </p:cBhvr>
                                      <p:to x="100000" y="100000"/>
                                    </p:animScale>
                                    <p:animScale>
                                      <p:cBhvr>
                                        <p:cTn id="19" dur="26">
                                          <p:stCondLst>
                                            <p:cond delay="1312"/>
                                          </p:stCondLst>
                                        </p:cTn>
                                        <p:tgtEl>
                                          <p:spTgt spid="16"/>
                                        </p:tgtEl>
                                      </p:cBhvr>
                                      <p:to x="100000" y="80000"/>
                                    </p:animScale>
                                    <p:animScale>
                                      <p:cBhvr>
                                        <p:cTn id="20" dur="166" decel="50000">
                                          <p:stCondLst>
                                            <p:cond delay="1338"/>
                                          </p:stCondLst>
                                        </p:cTn>
                                        <p:tgtEl>
                                          <p:spTgt spid="16"/>
                                        </p:tgtEl>
                                      </p:cBhvr>
                                      <p:to x="100000" y="100000"/>
                                    </p:animScale>
                                    <p:animScale>
                                      <p:cBhvr>
                                        <p:cTn id="21" dur="26">
                                          <p:stCondLst>
                                            <p:cond delay="1642"/>
                                          </p:stCondLst>
                                        </p:cTn>
                                        <p:tgtEl>
                                          <p:spTgt spid="16"/>
                                        </p:tgtEl>
                                      </p:cBhvr>
                                      <p:to x="100000" y="90000"/>
                                    </p:animScale>
                                    <p:animScale>
                                      <p:cBhvr>
                                        <p:cTn id="22" dur="166" decel="50000">
                                          <p:stCondLst>
                                            <p:cond delay="1668"/>
                                          </p:stCondLst>
                                        </p:cTn>
                                        <p:tgtEl>
                                          <p:spTgt spid="16"/>
                                        </p:tgtEl>
                                      </p:cBhvr>
                                      <p:to x="100000" y="100000"/>
                                    </p:animScale>
                                    <p:animScale>
                                      <p:cBhvr>
                                        <p:cTn id="23" dur="26">
                                          <p:stCondLst>
                                            <p:cond delay="1808"/>
                                          </p:stCondLst>
                                        </p:cTn>
                                        <p:tgtEl>
                                          <p:spTgt spid="16"/>
                                        </p:tgtEl>
                                      </p:cBhvr>
                                      <p:to x="100000" y="95000"/>
                                    </p:animScale>
                                    <p:animScale>
                                      <p:cBhvr>
                                        <p:cTn id="24" dur="166" decel="50000">
                                          <p:stCondLst>
                                            <p:cond delay="1834"/>
                                          </p:stCondLst>
                                        </p:cTn>
                                        <p:tgtEl>
                                          <p:spTgt spid="16"/>
                                        </p:tgtEl>
                                      </p:cBhvr>
                                      <p:to x="100000" y="100000"/>
                                    </p:animScale>
                                    <p:set>
                                      <p:cBhvr>
                                        <p:cTn id="2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6" grpId="0" animBg="1"/>
      <p:bldP spid="28"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TotalTime>
  <Words>563</Words>
  <Application>Microsoft Office PowerPoint</Application>
  <PresentationFormat>Экран (4:3)</PresentationFormat>
  <Paragraphs>184</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Презентация PowerPoint</vt:lpstr>
      <vt:lpstr> Как возник праздник 23 февраля?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Назовите имена трех самых  известных древнерусских богатырей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Ludmila</dc:creator>
  <cp:lastModifiedBy>Андрей</cp:lastModifiedBy>
  <cp:revision>129</cp:revision>
  <dcterms:created xsi:type="dcterms:W3CDTF">2015-02-01T09:00:26Z</dcterms:created>
  <dcterms:modified xsi:type="dcterms:W3CDTF">2016-02-14T12:11:42Z</dcterms:modified>
</cp:coreProperties>
</file>