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54F0-BC7E-470E-8249-4DD7D9015F15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FFBD-7453-4251-A831-D8C8DF3D8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54F0-BC7E-470E-8249-4DD7D9015F15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FFBD-7453-4251-A831-D8C8DF3D8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54F0-BC7E-470E-8249-4DD7D9015F15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FFBD-7453-4251-A831-D8C8DF3D8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54F0-BC7E-470E-8249-4DD7D9015F15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FFBD-7453-4251-A831-D8C8DF3D8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54F0-BC7E-470E-8249-4DD7D9015F15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FFBD-7453-4251-A831-D8C8DF3D8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54F0-BC7E-470E-8249-4DD7D9015F15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FFBD-7453-4251-A831-D8C8DF3D8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54F0-BC7E-470E-8249-4DD7D9015F15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FFBD-7453-4251-A831-D8C8DF3D8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54F0-BC7E-470E-8249-4DD7D9015F15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FFBD-7453-4251-A831-D8C8DF3D8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54F0-BC7E-470E-8249-4DD7D9015F15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FFBD-7453-4251-A831-D8C8DF3D8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54F0-BC7E-470E-8249-4DD7D9015F15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FFBD-7453-4251-A831-D8C8DF3D8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54F0-BC7E-470E-8249-4DD7D9015F15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FFBD-7453-4251-A831-D8C8DF3D8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F54F0-BC7E-470E-8249-4DD7D9015F15}" type="datetimeFigureOut">
              <a:rPr lang="ru-RU" smtClean="0"/>
              <a:pPr/>
              <a:t>27.08.2011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FFBD-7453-4251-A831-D8C8DF3D8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500197"/>
          </a:xfrm>
        </p:spPr>
        <p:txBody>
          <a:bodyPr/>
          <a:lstStyle/>
          <a:p>
            <a:r>
              <a:rPr lang="ru-RU" dirty="0" err="1" smtClean="0"/>
              <a:t>Брейн-ринг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000372"/>
            <a:ext cx="7000924" cy="3286148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</a:rPr>
              <a:t>«Политическая раздробленность на Руси»</a:t>
            </a:r>
          </a:p>
          <a:p>
            <a:pPr algn="l"/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Автор: учитель истории и обществознания МОУ «СОШ №73»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Змеева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Юлия Анатольевна, 2011 год.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dirty="0" smtClean="0"/>
              <a:t>Команда,  первой правильно ответившая на вопрос, получает право начать игру.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dirty="0" smtClean="0"/>
              <a:t>10 баллов </a:t>
            </a:r>
            <a:r>
              <a:rPr lang="ru-RU" dirty="0" smtClean="0"/>
              <a:t>получает команда, </a:t>
            </a:r>
            <a:r>
              <a:rPr lang="ru-RU" dirty="0" smtClean="0"/>
              <a:t>верно </a:t>
            </a:r>
            <a:r>
              <a:rPr lang="ru-RU" dirty="0" smtClean="0"/>
              <a:t>ответившая </a:t>
            </a:r>
            <a:r>
              <a:rPr lang="ru-RU" dirty="0" smtClean="0"/>
              <a:t>на </a:t>
            </a:r>
            <a:r>
              <a:rPr lang="ru-RU" dirty="0" smtClean="0"/>
              <a:t>вопрос.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dirty="0" smtClean="0"/>
              <a:t>Если ответ не верен, право ответа </a:t>
            </a:r>
            <a:r>
              <a:rPr lang="ru-RU" dirty="0" smtClean="0"/>
              <a:t>получает другая команда, </a:t>
            </a:r>
            <a:r>
              <a:rPr lang="ru-RU" dirty="0" smtClean="0"/>
              <a:t>она за верный ответ получит </a:t>
            </a:r>
            <a:r>
              <a:rPr lang="ru-RU" dirty="0" smtClean="0"/>
              <a:t>5 баллов.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Именно на этом языке читал и писал </a:t>
            </a:r>
            <a:r>
              <a:rPr lang="ru-RU" sz="5400" b="1" dirty="0" smtClean="0"/>
              <a:t>Чингисхан.</a:t>
            </a:r>
            <a:endParaRPr lang="ru-RU" sz="5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4857760"/>
            <a:ext cx="8429684" cy="1714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3900" b="1" i="1" dirty="0" smtClean="0">
                <a:solidFill>
                  <a:schemeClr val="accent2">
                    <a:lumMod val="50000"/>
                  </a:schemeClr>
                </a:solidFill>
              </a:rPr>
              <a:t>К сожалению,  такого языка не было. Чингисхан был неграмотным человеком.</a:t>
            </a:r>
            <a:endParaRPr lang="ru-RU" sz="39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Gita\Рабочий стол\картинки\38a8fdefc7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357430"/>
            <a:ext cx="1830231" cy="240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15436" cy="364333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4000" b="1" i="1" dirty="0" smtClean="0"/>
              <a:t>Вопрос №1. </a:t>
            </a:r>
            <a:br>
              <a:rPr lang="ru-RU" sz="4000" b="1" i="1" dirty="0" smtClean="0"/>
            </a:br>
            <a:r>
              <a:rPr lang="ru-RU" b="1" dirty="0" smtClean="0"/>
              <a:t>Прозвища  </a:t>
            </a:r>
            <a:r>
              <a:rPr lang="ru-RU" b="1" dirty="0" smtClean="0"/>
              <a:t>русским князьям давались по-разному: Мудрый, Удалой, </a:t>
            </a:r>
            <a:r>
              <a:rPr lang="ru-RU" b="1" dirty="0" err="1" smtClean="0"/>
              <a:t>Калита</a:t>
            </a:r>
            <a:r>
              <a:rPr lang="ru-RU" b="1" dirty="0" smtClean="0"/>
              <a:t>, Окаянный. 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А </a:t>
            </a:r>
            <a:r>
              <a:rPr lang="ru-RU" b="1" dirty="0" smtClean="0"/>
              <a:t>чего в количестве 12 было у Всеволода Большое Гнездо?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500570"/>
            <a:ext cx="6858048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У Всеволода Большое Гнездо было 12 детей.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5500726" cy="5857916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600" b="1" i="1" dirty="0" smtClean="0"/>
              <a:t>Вопрос № 2. </a:t>
            </a:r>
            <a:r>
              <a:rPr lang="ru-RU" sz="3600" b="1" dirty="0" smtClean="0"/>
              <a:t>Этот </a:t>
            </a:r>
            <a:r>
              <a:rPr lang="ru-RU" sz="3600" b="1" dirty="0" smtClean="0"/>
              <a:t>князь носил прозвище,  которое в переносном смысле часто упоминается и сегодня; совершил 83 дальних похода и путешествия и надолго обезопасил Русь от разорительных половецких набегов.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5008" y="1714488"/>
            <a:ext cx="314679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643074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i="1" dirty="0" smtClean="0"/>
              <a:t>Вопрос № 3. </a:t>
            </a:r>
            <a:r>
              <a:rPr lang="ru-RU" sz="4900" b="1" dirty="0" smtClean="0"/>
              <a:t>От </a:t>
            </a:r>
            <a:r>
              <a:rPr lang="ru-RU" sz="4900" b="1" dirty="0" smtClean="0"/>
              <a:t>чего погибнет тот, кто к нам с мечом придет?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m001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3143247"/>
            <a:ext cx="5286412" cy="33575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286016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i="1" dirty="0" smtClean="0"/>
              <a:t>Вопрос № 4. </a:t>
            </a:r>
            <a:r>
              <a:rPr lang="ru-RU" sz="4900" b="1" dirty="0" smtClean="0"/>
              <a:t>Именно </a:t>
            </a:r>
            <a:r>
              <a:rPr lang="ru-RU" sz="4900" b="1" dirty="0" smtClean="0"/>
              <a:t>тогда в военной истории опасность представляла «свинья».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3143248"/>
            <a:ext cx="4143404" cy="3429024"/>
          </a:xfrm>
        </p:spPr>
        <p:txBody>
          <a:bodyPr/>
          <a:lstStyle/>
          <a:p>
            <a:pPr lvl="0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В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Ледовом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побоище войска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немецких рыцарей были построены грозным клином – свиньей.</a:t>
            </a:r>
          </a:p>
          <a:p>
            <a:endParaRPr lang="ru-RU" dirty="0"/>
          </a:p>
        </p:txBody>
      </p:sp>
      <p:pic>
        <p:nvPicPr>
          <p:cNvPr id="6" name="Содержимое 5" descr="1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3214686"/>
            <a:ext cx="4174088" cy="313056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21457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dirty="0" smtClean="0"/>
              <a:t>Вопрос №5. Опешить </a:t>
            </a:r>
            <a:r>
              <a:rPr lang="ru-RU" b="1" dirty="0" smtClean="0"/>
              <a:t>– значит быть «сильно удивленным или пораженным». А что означало это слово в древности?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500438"/>
            <a:ext cx="4543428" cy="2928958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Остаться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без коня,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стать пешим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,  обычно это случалось неожиданно.</a:t>
            </a:r>
          </a:p>
          <a:p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00694" y="3429000"/>
            <a:ext cx="3186106" cy="307183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217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Брейн-ринг</vt:lpstr>
      <vt:lpstr>Правила игры</vt:lpstr>
      <vt:lpstr>Именно на этом языке читал и писал Чингисхан.</vt:lpstr>
      <vt:lpstr>Вопрос №1.  Прозвища  русским князьям давались по-разному: Мудрый, Удалой, Калита, Окаянный.   А чего в количестве 12 было у Всеволода Большое Гнездо? </vt:lpstr>
      <vt:lpstr>Вопрос № 2. Этот князь носил прозвище,  которое в переносном смысле часто упоминается и сегодня; совершил 83 дальних похода и путешествия и надолго обезопасил Русь от разорительных половецких набегов.  </vt:lpstr>
      <vt:lpstr>Вопрос № 3. От чего погибнет тот, кто к нам с мечом придет?  </vt:lpstr>
      <vt:lpstr>Вопрос № 4. Именно тогда в военной истории опасность представляла «свинья». </vt:lpstr>
      <vt:lpstr>Вопрос №5. Опешить – значит быть «сильно удивленным или пораженным». А что означало это слово в древности?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Брейн-ринг</dc:title>
  <dc:creator>User</dc:creator>
  <cp:lastModifiedBy>User</cp:lastModifiedBy>
  <cp:revision>11</cp:revision>
  <dcterms:created xsi:type="dcterms:W3CDTF">2011-08-27T14:38:55Z</dcterms:created>
  <dcterms:modified xsi:type="dcterms:W3CDTF">2011-08-27T19:11:19Z</dcterms:modified>
</cp:coreProperties>
</file>