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8605"/>
            <a:ext cx="8458200" cy="5929354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Общие рекомендации для подготовки домашних заданий по истории и обществознанию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Памятка для составления плана при работе с текстом.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Прочитайте текст про себя, обдумайте прочитанное.</a:t>
            </a:r>
          </a:p>
          <a:p>
            <a:pPr lvl="0"/>
            <a:r>
              <a:rPr lang="ru-RU" dirty="0" smtClean="0"/>
              <a:t>Разбейте текст на смысловые части, озаглавьте их.</a:t>
            </a:r>
          </a:p>
          <a:p>
            <a:pPr lvl="0"/>
            <a:r>
              <a:rPr lang="ru-RU" dirty="0" smtClean="0"/>
              <a:t>Проверьте, отражают ли заголовки основную мысль каждого фрагмента, связанны ли между собой части плана по смыслу.</a:t>
            </a:r>
          </a:p>
          <a:p>
            <a:pPr lvl="0"/>
            <a:r>
              <a:rPr lang="ru-RU" dirty="0" smtClean="0"/>
              <a:t>Проверьте, можно ли по плану раскрыть основную мысль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Памятка для составления конспекта.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Внимательно прочитайте текст, выделите новые слова, имена, даты.</a:t>
            </a:r>
          </a:p>
          <a:p>
            <a:pPr lvl="0"/>
            <a:r>
              <a:rPr lang="ru-RU" dirty="0" smtClean="0"/>
              <a:t>При записи не забудьте их объяснить.</a:t>
            </a:r>
          </a:p>
          <a:p>
            <a:pPr lvl="0"/>
            <a:r>
              <a:rPr lang="ru-RU" dirty="0" smtClean="0"/>
              <a:t>Составьте простой план, сформулируйте основную мысль каждого пункта плана.</a:t>
            </a:r>
          </a:p>
          <a:p>
            <a:pPr lvl="0"/>
            <a:r>
              <a:rPr lang="ru-RU" dirty="0" smtClean="0"/>
              <a:t>Сделайте краткую последовательную запись.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Рецензия на ответ товарища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Подумайте насколько грамотно и правильно ответил ваш товарищ, сделал ли он ошибки.</a:t>
            </a:r>
          </a:p>
          <a:p>
            <a:pPr lvl="0"/>
            <a:r>
              <a:rPr lang="ru-RU" dirty="0" smtClean="0"/>
              <a:t>Использовал он или нет необходимые термины и понятия.</a:t>
            </a:r>
          </a:p>
          <a:p>
            <a:pPr lvl="0"/>
            <a:r>
              <a:rPr lang="ru-RU" dirty="0" smtClean="0"/>
              <a:t>Выразил или нет свое личное отношение к изучаемому вопросу.</a:t>
            </a:r>
          </a:p>
          <a:p>
            <a:pPr lvl="0"/>
            <a:r>
              <a:rPr lang="ru-RU" dirty="0" smtClean="0"/>
              <a:t>Допустил или нет речевые ошибки.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149</Words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Общие рекомендации для подготовки домашних заданий по истории и обществознанию </vt:lpstr>
      <vt:lpstr>Памятка для составления плана при работе с текстом. </vt:lpstr>
      <vt:lpstr>Памятка для составления конспекта. </vt:lpstr>
      <vt:lpstr>Рецензия на ответ товарища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рекомендации для подготовки домашних заданий по истории и обществознанию </dc:title>
  <cp:lastModifiedBy>Admin</cp:lastModifiedBy>
  <cp:revision>1</cp:revision>
  <dcterms:modified xsi:type="dcterms:W3CDTF">2011-09-06T16:42:46Z</dcterms:modified>
</cp:coreProperties>
</file>