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FA20F-8DF5-4651-B95E-205EDF82BE7E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98E1E-55DF-4A76-AE55-C48FA033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blog.sibmama.ru/weblogs/upload/1327/98439089949eb623968adb.jpg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club.foto.ru/gallery/images/photo/2004/04/11/194672.jpg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61.radikal.ru/i171/0904/6d/2d54e4e74566.jp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loubiweb.free.fr/paques/paques%20(12)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u.foto.radikal.ru/0703/e1/702a1d013e21.jpg" TargetMode="Externa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050.radikal.ru/0803/8c/09e30ebbce53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s44.radikal.ru/i103/0904/bc/a04c31a9cfa6.jpg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eti-uhod.ru/images/newspost_images/image1-thumb.pn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i178.photobucket.com/albums/w249/angelight_a/Chudo_derevo.jpg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0;&#1075;&#1072;\Desktop\08_zvon_na_prazdnik_torzhestva_pravoslavija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\Desktop\08_zvon_na_prazdnik_torzhestva_pravoslavija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Пасхи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Светлое Христово Воскресение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4857760"/>
            <a:ext cx="5348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Ушакова Ольга Владимировна-зам. директора по ВР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Резвых Марина Александровна – учитель музыки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СОШ п.Заволжский  Пугачёвского района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Саратовской области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6858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0"/>
            <a:ext cx="4306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Пасхальные яйца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:\IT\пасха\пасх я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286248" cy="5357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I:\IT\пасха\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4429124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6858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0"/>
            <a:ext cx="542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Пасхальные традиции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928670"/>
            <a:ext cx="4643438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Пасху принято христосоваться. Старые и молодые, дети и взрослые, мужчины и женщины целуют трижды друг друга. Принято, чтобы младшие словами «Христос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 приветствовали первыми, а старшие отвечали им: «Воистину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!».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Принято ходить друг к            другу в гости, дарить крашеные яйца и куличи, играть в пасхальные игры.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I:\IT\пасха\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4203433" cy="2900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I:\IT\пасха\кулич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57628"/>
            <a:ext cx="4143372" cy="3107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6858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0"/>
            <a:ext cx="4454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Пасхальные игры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997839"/>
            <a:ext cx="8643998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Ребята делятся по парам.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берет в руку по вареному пасхальному яичку.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команде судьи: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Долба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!» яйца бьются друг о друга.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Нужно нанести удар так, чтобы разбить яичко соперника.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Победитель забирает яйцо побежденного.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играть, разделившись на команды. У каждой команды может быть свой цвет.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000108"/>
            <a:ext cx="2903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Долба-долба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IT\пасха\пасх я 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760984">
            <a:off x="6796145" y="5186442"/>
            <a:ext cx="1214446" cy="17716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I:\IT\пасха\пасх я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4046">
            <a:off x="7988308" y="5305789"/>
            <a:ext cx="1214446" cy="164307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6858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IT\пасха\пасх я 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760984">
            <a:off x="6796145" y="5186442"/>
            <a:ext cx="1214446" cy="17716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I:\IT\пасха\пасх я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4046">
            <a:off x="7988308" y="5305789"/>
            <a:ext cx="1214446" cy="164307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43240" y="142852"/>
            <a:ext cx="42125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«Кат- кат покатай»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85720" y="1285860"/>
            <a:ext cx="82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25602" name="Picture 2" descr="Картинка 55 из 366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500174"/>
            <a:ext cx="2457450" cy="381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86182" y="1571612"/>
            <a:ext cx="4572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Наклонно устанавливается желоб. Игроки берут яички и выстраиваются в очередь друг за другом. По команде судьи: «Кат-кат!» игроки по очереди скатывают по желобу яйца. Судья определяет, чьё яйцо дальше укатилось, и чьё яйцо сумеет сбить скатившееся ранее яйцо.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6858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IT\пасха\пасх я 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760984">
            <a:off x="6796145" y="5186442"/>
            <a:ext cx="1214446" cy="17716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I:\IT\пасха\пасх я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4046">
            <a:off x="7988308" y="5305789"/>
            <a:ext cx="1214446" cy="164307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43240" y="142852"/>
            <a:ext cx="3090461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«Выкрутасы»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85720" y="1285860"/>
            <a:ext cx="8286808" cy="246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ровной поверхности – на столе или полу – игроки по команде судьи раскручивают пасхальные яички. Выигрывает тот игрок, чьё яйцо дольше прокрутится. Судья может засекать время по секундомеру, чтобы потом сказать рекордный срок верчения яиц.</a:t>
            </a:r>
          </a:p>
          <a:p>
            <a:endParaRPr lang="ru-RU" sz="2000" dirty="0"/>
          </a:p>
        </p:txBody>
      </p:sp>
      <p:pic>
        <p:nvPicPr>
          <p:cNvPr id="2" name="Picture 2" descr="Картинка 18 из 366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3524250"/>
            <a:ext cx="5076825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IT\пасха\фон к пасхе 2.jpg"/>
          <p:cNvPicPr>
            <a:picLocks noChangeAspect="1" noChangeArrowheads="1"/>
          </p:cNvPicPr>
          <p:nvPr/>
        </p:nvPicPr>
        <p:blipFill>
          <a:blip r:embed="rId2" cstate="email">
            <a:lum bright="37000" contrast="-47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0"/>
            <a:ext cx="6940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СИМВОЛИКА ПРАЗДНИКА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wallpapers.at.ua/_ph/4/2/1493516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28670"/>
            <a:ext cx="2232438" cy="1785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1" y="1000108"/>
            <a:ext cx="67151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Гнездо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- </a:t>
            </a: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служит первым приютом птенцам и маленьким животным. </a:t>
            </a:r>
            <a:endParaRPr lang="en-US" sz="20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центре  выкладывают яйца, украшают зеленью, цветами</a:t>
            </a:r>
          </a:p>
          <a:p>
            <a:endParaRPr lang="ru-RU" dirty="0"/>
          </a:p>
        </p:txBody>
      </p:sp>
      <p:pic>
        <p:nvPicPr>
          <p:cNvPr id="26630" name="Picture 6" descr="Картинка 40 из 6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2285992"/>
            <a:ext cx="1295528" cy="18573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2714620"/>
            <a:ext cx="5132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Корзинка</a:t>
            </a: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- символ покоя и защищенности  </a:t>
            </a:r>
            <a:endParaRPr lang="ru-RU" sz="2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2" name="Picture 8" descr="Картинка 56 из 107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42908" y="3357562"/>
            <a:ext cx="2284587" cy="1714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28860" y="3857628"/>
            <a:ext cx="481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Зайчики, птички </a:t>
            </a: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признак плодородия</a:t>
            </a:r>
            <a:endParaRPr lang="ru-RU" sz="2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72140"/>
            <a:ext cx="62150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Яйцо</a:t>
            </a: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- символизирует начало жизни, главная деталь украшения праздничного стола</a:t>
            </a:r>
            <a:r>
              <a:rPr lang="ru-RU" sz="2000" dirty="0" smtClean="0">
                <a:solidFill>
                  <a:srgbClr val="0304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304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4" name="Picture 10" descr="Картинка 39 из 1547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88" y="4444598"/>
            <a:ext cx="1785918" cy="241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IT\пасха\фон к пасхе 2.jpg"/>
          <p:cNvPicPr>
            <a:picLocks noChangeAspect="1" noChangeArrowheads="1"/>
          </p:cNvPicPr>
          <p:nvPr/>
        </p:nvPicPr>
        <p:blipFill>
          <a:blip r:embed="rId2" cstate="email">
            <a:lum bright="37000" contrast="-47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0"/>
            <a:ext cx="5803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Пасхальные украшения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а 70 из 283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785794"/>
            <a:ext cx="4200525" cy="3810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429124" y="1428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пасхальных композициях можно использовать такие предметы как расписные яйца, фигурки зайцев, птиц, зелёную траву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Картинка 58 из 283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472" y="3571852"/>
            <a:ext cx="4000528" cy="32861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IT\пасха\фон к пасхе 2.jpg"/>
          <p:cNvPicPr>
            <a:picLocks noChangeAspect="1" noChangeArrowheads="1"/>
          </p:cNvPicPr>
          <p:nvPr/>
        </p:nvPicPr>
        <p:blipFill>
          <a:blip r:embed="rId2" cstate="email">
            <a:lum bright="37000" contrast="-47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8674" name="Picture 2" descr="Картинка 3 из 17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290"/>
            <a:ext cx="3048000" cy="381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14744" y="5714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Пасхальное дерево украшают в Вербное Воскресение подвешенными на цветных лентах пустыми крашенными яйцами, зелёными ветками, красными белыми и желтыми цветами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Картинка 7 из 178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3357562"/>
            <a:ext cx="4572032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:\IT\пасха\4.gif"/>
          <p:cNvPicPr>
            <a:picLocks noChangeAspect="1" noChangeArrowheads="1"/>
          </p:cNvPicPr>
          <p:nvPr/>
        </p:nvPicPr>
        <p:blipFill>
          <a:blip r:embed="rId3" cstate="print">
            <a:lum bright="49000" contrast="2000"/>
          </a:blip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3571876"/>
            <a:ext cx="43973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Светлое </a:t>
            </a:r>
          </a:p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Христово </a:t>
            </a:r>
          </a:p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Воскресение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Праздник Пасхи</a:t>
            </a:r>
            <a:endParaRPr lang="ru-RU" sz="72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08_zvon_na_prazdnik_torzhestva_pravoslavi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0003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Пасхи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Светлое Христово Воскресение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08_zvon_na_prazdnik_torzhestva_pravoslavi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IT\пасха\фон к пасхе1.jpg"/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0"/>
            <a:ext cx="6354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Происхождение праздника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8800"/>
            <a:ext cx="6715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Праздник великой Пасхи был утверждён в г.Нике в 325г.н.э.</a:t>
            </a:r>
            <a:endParaRPr lang="en-US" sz="3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день Пасхи христиане всего мира вспоминают и славят воскрешение из мертвых Иисуса Христа.</a:t>
            </a:r>
            <a:endParaRPr lang="en-US" sz="3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В русском языке, кстати, седьмой день недели стали называть воскресеньем именно в память о том, воскрес казненный Христос.  </a:t>
            </a:r>
          </a:p>
        </p:txBody>
      </p:sp>
      <p:pic>
        <p:nvPicPr>
          <p:cNvPr id="1027" name="Picture 3" descr="I:\IT\пасха\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5255903"/>
            <a:ext cx="2762236" cy="16020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украшения пасхальных яиц.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1"/>
            <a:ext cx="8786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Пасху принято красить яйца разными красками, но среди разноцветных яиц обязательно должны быть ярко красные. Почему? История сохранила нам несколько преданий. 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воскресения Иисуса Христа ученики Его и последователи разошлись по разным странам, повсюду возвещая радостную весть. Мария Магдалина дерзнула прийти с этой вестью к самому римскому императору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Тиверию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Она принесла в подарок простое куриное яйцо. Конечно, выбрала она яйцо со смыслом. Яйцо всегда было символом жизни. Но когда Мария стала говорить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Тиверию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том, что Иисус Христос также вырвался из смертельных оков и воскрес, император только рассмеялся: «Это также невозможно, как твоему белому яйцу превратиться в красное!» И не успел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Тиверий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закончить фразу, как яйцо в руках Марии Магдалины стало совершенно красным. С тех пор в память об этом событии, символизирующем нашу веру в Воскресшего Господа, мы и красим яйца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I:\IT\пасха\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656432"/>
            <a:ext cx="2071669" cy="1201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6858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I:\IT\пасха\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5159224"/>
            <a:ext cx="2928925" cy="1698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85794"/>
            <a:ext cx="678661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Другая легенда крашения яиц гласит: после смерти Христа семь иудеев собрались на пир. Среди блюд были жареная курица и сваренные вкрутую яйца. Во время пира один из собравшихся, вспомнив про казненного, сказал, что Иисус воскреснет на третий день. На это хозяин дома возразил: "Если курица на столе оживет, а яйца станут красными, тогда он воскреснет". И в тот же миг яйца изменили цвет, а курица ожила</a:t>
            </a:r>
            <a:r>
              <a:rPr lang="ru-RU" dirty="0" smtClean="0">
                <a:solidFill>
                  <a:schemeClr val="accent2"/>
                </a:solidFill>
                <a:latin typeface="a_Algerius" pitchFamily="82" charset="-52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6858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I:\IT\пасха\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5159224"/>
            <a:ext cx="2928925" cy="1698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0"/>
            <a:ext cx="62150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>
              <a:solidFill>
                <a:srgbClr val="333399"/>
              </a:solidFill>
              <a:latin typeface="a_Algerius" pitchFamily="82" charset="-52"/>
            </a:endParaRPr>
          </a:p>
          <a:p>
            <a:r>
              <a:rPr lang="ru-RU" sz="3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Третья легенда утверждает, что обычай красить яйца связан с именем римского императора Марка </a:t>
            </a:r>
            <a:r>
              <a:rPr lang="ru-RU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Аврелия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(121-180 годы н. э.). В день, когда родился Марк </a:t>
            </a:r>
            <a:r>
              <a:rPr lang="ru-RU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Аврелий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одна из кур, принадлежавших его матери, якобы снесла яйцо, помеченное красными точками.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6858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0"/>
            <a:ext cx="4306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Пасхальные яйца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IT\пасха\пасх я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142984"/>
            <a:ext cx="4688119" cy="3500462"/>
          </a:xfrm>
          <a:prstGeom prst="rect">
            <a:avLst/>
          </a:prstGeom>
          <a:noFill/>
        </p:spPr>
      </p:pic>
      <p:pic>
        <p:nvPicPr>
          <p:cNvPr id="3075" name="Picture 3" descr="I:\IT\пасха\пасх я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6858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0"/>
            <a:ext cx="4306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Пасхальные яйца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IT\пасха\пасх я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253327" cy="4643470"/>
          </a:xfrm>
          <a:prstGeom prst="rect">
            <a:avLst/>
          </a:prstGeom>
          <a:noFill/>
        </p:spPr>
      </p:pic>
      <p:pic>
        <p:nvPicPr>
          <p:cNvPr id="4099" name="Picture 3" descr="I:\IT\пасха\пасх я 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071546"/>
            <a:ext cx="3643306" cy="5030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T\пасха\фон к пасхе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6858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0"/>
            <a:ext cx="4306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Пасхальные яйца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IT\пасха\пасх я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445000" cy="553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I:\IT\пасха\пасх я 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1000108"/>
            <a:ext cx="3810000" cy="5438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685</Words>
  <Application>Microsoft Office PowerPoint</Application>
  <PresentationFormat>Экран (4:3)</PresentationFormat>
  <Paragraphs>54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Праздник Пасхи</vt:lpstr>
      <vt:lpstr>Праздник Пасхи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Пасхи</dc:title>
  <dc:creator>Оля</dc:creator>
  <cp:lastModifiedBy>zx2011</cp:lastModifiedBy>
  <cp:revision>19</cp:revision>
  <dcterms:created xsi:type="dcterms:W3CDTF">2010-03-03T17:21:33Z</dcterms:created>
  <dcterms:modified xsi:type="dcterms:W3CDTF">2011-09-26T17:29:59Z</dcterms:modified>
</cp:coreProperties>
</file>