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76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7" r:id="rId15"/>
    <p:sldId id="261" r:id="rId16"/>
    <p:sldId id="278" r:id="rId17"/>
    <p:sldId id="270" r:id="rId18"/>
    <p:sldId id="271" r:id="rId19"/>
    <p:sldId id="272" r:id="rId20"/>
    <p:sldId id="273" r:id="rId21"/>
    <p:sldId id="274" r:id="rId22"/>
    <p:sldId id="275" r:id="rId23"/>
    <p:sldId id="260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30.10.2014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Александра\Pictures\мы ученики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764704"/>
            <a:ext cx="8424936" cy="50405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:\Users\Александра\Pictures\закладка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332656"/>
            <a:ext cx="4968552" cy="61926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C:\Users\Александра\Pictures\книга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980728"/>
            <a:ext cx="7248040" cy="492973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C:\Users\Александра\Pictures\карандаш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332656"/>
            <a:ext cx="7274586" cy="63652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Users\Александра\Pictures\линейка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6350" y="0"/>
            <a:ext cx="7986802" cy="64533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C:\Users\Александра\Pictures\счет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364437"/>
            <a:ext cx="7840591" cy="58728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Александра\Pictures\дети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260648"/>
            <a:ext cx="6840760" cy="62819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C:\Users\Александра\Pictures\осень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245014"/>
            <a:ext cx="7488832" cy="593925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Александра\Pictures\подниматься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342968"/>
            <a:ext cx="7344816" cy="638134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C:\Users\Александра\Pictures\умывание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440593"/>
            <a:ext cx="5832648" cy="595316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Александра\Pictures\форма 2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264111"/>
            <a:ext cx="7056784" cy="65952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Александра\Pictures\девиз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332656"/>
            <a:ext cx="7632847" cy="626469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C:\Users\Александра\Pictures\парта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6264" y="260648"/>
            <a:ext cx="8116176" cy="607929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C:\Users\Александра\Pictures\рука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908720"/>
            <a:ext cx="8507170" cy="51845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C:\Users\Александра\Pictures\5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2237" y="980728"/>
            <a:ext cx="7700298" cy="475252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Александра\Pictures\медаль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188640"/>
            <a:ext cx="7488832" cy="64807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Александра\Pictures\1 сентября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476672"/>
            <a:ext cx="8352928" cy="59046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Александра\Pictures\доска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332656"/>
            <a:ext cx="8352928" cy="590465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C:\Users\Александра\Pictures\ранец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313160"/>
            <a:ext cx="5996160" cy="59961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Александра\Pictures\школа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260648"/>
            <a:ext cx="7776863" cy="58326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Александра\Pictures\тетрадь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332656"/>
            <a:ext cx="5040560" cy="59046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Александра\Pictures\ручка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226826"/>
            <a:ext cx="8312712" cy="622650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Александра\Pictures\резинка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980728"/>
            <a:ext cx="4527946" cy="452794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0</Words>
  <Application>Microsoft Office PowerPoint</Application>
  <PresentationFormat>Экран (4:3)</PresentationFormat>
  <Paragraphs>0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Александра</dc:creator>
  <cp:lastModifiedBy>Александра</cp:lastModifiedBy>
  <cp:revision>8</cp:revision>
  <dcterms:created xsi:type="dcterms:W3CDTF">2014-10-30T15:28:55Z</dcterms:created>
  <dcterms:modified xsi:type="dcterms:W3CDTF">2014-10-30T16:01:03Z</dcterms:modified>
</cp:coreProperties>
</file>