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9" r:id="rId4"/>
    <p:sldId id="258" r:id="rId5"/>
    <p:sldId id="260" r:id="rId6"/>
    <p:sldId id="257" r:id="rId7"/>
    <p:sldId id="261" r:id="rId8"/>
    <p:sldId id="262" r:id="rId9"/>
    <p:sldId id="263" r:id="rId10"/>
    <p:sldId id="266" r:id="rId11"/>
    <p:sldId id="267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87542-0964-493C-8547-173E1C0F2157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7CAD3-A024-4FA1-BC98-352EEFBBC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7CAD3-A024-4FA1-BC98-352EEFBBC0F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65F7-2405-47D3-9770-43401F3060C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AC65-87F1-4E42-B002-EB55F8335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Куликово поле </a:t>
            </a:r>
            <a:r>
              <a:rPr lang="ru-RU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искусстве</a:t>
            </a:r>
            <a:endParaRPr lang="ru-RU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Храм Сергия Радонежского  Красный холм</a:t>
            </a:r>
            <a:endParaRPr lang="ru-RU" sz="2800" dirty="0"/>
          </a:p>
        </p:txBody>
      </p:sp>
      <p:pic>
        <p:nvPicPr>
          <p:cNvPr id="10242" name="Picture 2" descr="D:\Documents and Settings\Admin\Рабочий стол\KulPole_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5500726" cy="58579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:\Documents and Settings\Admin\Рабочий стол\KulPole_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4857784" cy="65008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Дмитрий Донской. Монастырщина.</a:t>
            </a:r>
            <a:endParaRPr lang="ru-RU" sz="2800" dirty="0"/>
          </a:p>
        </p:txBody>
      </p:sp>
      <p:pic>
        <p:nvPicPr>
          <p:cNvPr id="9218" name="Picture 2" descr="D:\Documents and Settings\Admin\Рабочий стол\KulPole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14356"/>
            <a:ext cx="5857916" cy="60007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Дмитрий Донской. Коломна.</a:t>
            </a:r>
            <a:endParaRPr lang="ru-RU" sz="2800" dirty="0"/>
          </a:p>
        </p:txBody>
      </p:sp>
      <p:pic>
        <p:nvPicPr>
          <p:cNvPr id="14338" name="Picture 2" descr="D:\Documents and Settings\Admin\Рабочий стол\0_6824e_3f97324b_-1-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8001056" cy="57864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Слияние Дона и </a:t>
            </a:r>
            <a:r>
              <a:rPr lang="ru-RU" sz="2800" dirty="0" err="1" smtClean="0"/>
              <a:t>Непрядвы</a:t>
            </a:r>
            <a:endParaRPr lang="ru-RU" sz="2800" dirty="0"/>
          </a:p>
        </p:txBody>
      </p:sp>
      <p:pic>
        <p:nvPicPr>
          <p:cNvPr id="12290" name="Picture 2" descr="D:\Documents and Settings\Admin\Рабочий стол\KulPole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143931" cy="55007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9286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А.П.Бубнов «Утро на Куликовом поле»</a:t>
            </a:r>
            <a:endParaRPr lang="ru-RU" sz="2800" dirty="0"/>
          </a:p>
        </p:txBody>
      </p:sp>
      <p:pic>
        <p:nvPicPr>
          <p:cNvPr id="3074" name="Picture 2" descr="D:\Documents and Settings\Admin\Рабочий стол\KulPole_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8715436" cy="56436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М. </a:t>
            </a:r>
            <a:r>
              <a:rPr lang="ru-RU" sz="2800" dirty="0"/>
              <a:t>А</a:t>
            </a:r>
            <a:r>
              <a:rPr lang="ru-RU" sz="2800" dirty="0" smtClean="0"/>
              <a:t>вилов «Поединок»</a:t>
            </a:r>
            <a:endParaRPr lang="ru-RU" sz="2800" dirty="0"/>
          </a:p>
        </p:txBody>
      </p:sp>
      <p:pic>
        <p:nvPicPr>
          <p:cNvPr id="2050" name="Picture 2" descr="D:\Documents and Settings\Admin\Рабочий стол\KulPole_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643997" cy="54292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/>
          <a:lstStyle/>
          <a:p>
            <a:r>
              <a:rPr lang="ru-RU" sz="2800" dirty="0" err="1" smtClean="0"/>
              <a:t>П.Рыженко</a:t>
            </a:r>
            <a:r>
              <a:rPr lang="ru-RU" sz="2800" dirty="0" smtClean="0"/>
              <a:t> «Куликовская битва»</a:t>
            </a:r>
            <a:endParaRPr lang="ru-RU" sz="2800" dirty="0"/>
          </a:p>
        </p:txBody>
      </p:sp>
      <p:pic>
        <p:nvPicPr>
          <p:cNvPr id="4098" name="Picture 2" descr="D:\Documents and Settings\Admin\Рабочий стол\KulPole_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72560" cy="535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Admin\Рабочий стол\399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19" y="857232"/>
            <a:ext cx="8572561" cy="50242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868346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Бобренев</a:t>
            </a:r>
            <a:r>
              <a:rPr lang="ru-RU" sz="2800" dirty="0" smtClean="0"/>
              <a:t> монастырь</a:t>
            </a:r>
            <a:endParaRPr lang="ru-RU" sz="2800" dirty="0"/>
          </a:p>
        </p:txBody>
      </p:sp>
      <p:pic>
        <p:nvPicPr>
          <p:cNvPr id="5122" name="Picture 2" descr="D:\Documents and Settings\Admin\Рабочий стол\0_45b97_73677f54_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143932" cy="5429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7143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Донской монастырь в Москве</a:t>
            </a:r>
            <a:endParaRPr lang="ru-RU" sz="2800" dirty="0"/>
          </a:p>
        </p:txBody>
      </p:sp>
      <p:pic>
        <p:nvPicPr>
          <p:cNvPr id="6146" name="Picture 2" descr="D:\Documents and Settings\Admin\Рабочий стол\donskoy_monasty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429420" cy="64294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26" y="285728"/>
            <a:ext cx="8786874" cy="7969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Храм Рождества Пресвятой Богородицы . Монастырщина</a:t>
            </a:r>
            <a:endParaRPr lang="ru-RU" sz="2800" dirty="0"/>
          </a:p>
        </p:txBody>
      </p:sp>
      <p:pic>
        <p:nvPicPr>
          <p:cNvPr id="7170" name="Picture 2" descr="D:\Documents and Settings\Admin\Рабочий стол\365175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044611">
            <a:off x="127269" y="952508"/>
            <a:ext cx="4341138" cy="578647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2" descr="D:\Documents and Settings\Admin\Рабочий стол\1086_ob_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4286280" cy="45280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54</Words>
  <Application>Microsoft Office PowerPoint</Application>
  <PresentationFormat>Экран (4:3)</PresentationFormat>
  <Paragraphs>12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Куликово поле в искусстве</vt:lpstr>
      <vt:lpstr>Слияние Дона и Непрядвы</vt:lpstr>
      <vt:lpstr>А.П.Бубнов «Утро на Куликовом поле»</vt:lpstr>
      <vt:lpstr>М. Авилов «Поединок»</vt:lpstr>
      <vt:lpstr>П.Рыженко «Куликовская битва»</vt:lpstr>
      <vt:lpstr>Слайд 6</vt:lpstr>
      <vt:lpstr>Бобренев монастырь</vt:lpstr>
      <vt:lpstr>Донской монастырь в Москве</vt:lpstr>
      <vt:lpstr>Храм Рождества Пресвятой Богородицы . Монастырщина</vt:lpstr>
      <vt:lpstr>Храм Сергия Радонежского  Красный холм</vt:lpstr>
      <vt:lpstr>Слайд 11</vt:lpstr>
      <vt:lpstr>Дмитрий Донской. Монастырщина.</vt:lpstr>
      <vt:lpstr>Дмитрий Донской. Коломна.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Куликово в живописи и архитектуре</dc:title>
  <dc:creator>Stify</dc:creator>
  <cp:lastModifiedBy>Stify</cp:lastModifiedBy>
  <cp:revision>10</cp:revision>
  <dcterms:created xsi:type="dcterms:W3CDTF">2010-11-12T17:24:01Z</dcterms:created>
  <dcterms:modified xsi:type="dcterms:W3CDTF">2010-11-13T17:33:10Z</dcterms:modified>
</cp:coreProperties>
</file>