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60" r:id="rId2"/>
    <p:sldId id="280" r:id="rId3"/>
    <p:sldId id="272" r:id="rId4"/>
    <p:sldId id="261" r:id="rId5"/>
    <p:sldId id="281" r:id="rId6"/>
    <p:sldId id="267" r:id="rId7"/>
    <p:sldId id="27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99FF66"/>
    <a:srgbClr val="FFFF66"/>
    <a:srgbClr val="FFFF00"/>
    <a:srgbClr val="FDD3A1"/>
    <a:srgbClr val="FFFF99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10B2BC-2C34-4C5E-8E40-14561FCA506E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3615D3-509C-49A7-97C9-5CB6528104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75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8D28-A2A0-449B-AB1F-C15016EB55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065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463-39FD-4119-A0F4-A4627898B4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75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463-39FD-4119-A0F4-A4627898B4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81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463-39FD-4119-A0F4-A4627898B42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54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463-39FD-4119-A0F4-A4627898B4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275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463-39FD-4119-A0F4-A4627898B42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43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463-39FD-4119-A0F4-A4627898B4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953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4B2F-37CF-47C4-8A3E-27E91BB9709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66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B2C5-FD02-485F-8379-08998F69BCE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104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D11A-9D51-4888-A50E-9C9F98799A2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42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50F5-3CAC-4B56-B5EC-AF226044C2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912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A98E-DC6C-4197-BD40-C5F17EB16C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63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95A4-05E0-4C86-B0DB-A094BE341E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94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D132-03B9-443A-9302-B2B62DF2B3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56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33F0-7B76-4101-9F98-D5B7E3C8CF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66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EC50-3F59-48FF-9559-3EAE6ABA716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496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E9DA-07D2-4553-88D1-5270D8E521F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57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C0463-39FD-4119-A0F4-A4627898B4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001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640989" cy="4009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9403">
            <a:off x="107923" y="152654"/>
            <a:ext cx="2743200" cy="1609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93577" y="5513878"/>
            <a:ext cx="496855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МБДОО «ЦДР Детский сад № 17 «Мамонтёнок» города Черкесска»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Воспитатель: </a:t>
            </a:r>
            <a:r>
              <a:rPr lang="ru-RU" dirty="0" err="1" smtClean="0">
                <a:solidFill>
                  <a:srgbClr val="002060"/>
                </a:solidFill>
              </a:rPr>
              <a:t>Напиджева</a:t>
            </a:r>
            <a:r>
              <a:rPr lang="ru-RU" dirty="0" smtClean="0">
                <a:solidFill>
                  <a:srgbClr val="002060"/>
                </a:solidFill>
              </a:rPr>
              <a:t> З.В.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2775" y="188640"/>
            <a:ext cx="7920880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</a:rPr>
              <a:t>«Любовь к своей Родине – это не нечто отвлеченное; это – и любовь к своему городу, к своей местности, к памятникам ее культуры, гордость своей историей».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               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Лихачев Д.С.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9206" y="3429000"/>
            <a:ext cx="5040560" cy="321297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7407" y="785813"/>
            <a:ext cx="3816350" cy="5156870"/>
          </a:xfrm>
        </p:spPr>
        <p:txBody>
          <a:bodyPr/>
          <a:lstStyle/>
          <a:p>
            <a:pPr algn="l" eaLnBrk="1" hangingPunct="1"/>
            <a:r>
              <a:rPr lang="ru-RU" sz="2000" b="1" i="1" dirty="0" smtClean="0"/>
              <a:t>«Моя малая Родина…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У каждого человека она своя,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но для всех является той,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путеводной звездой,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которая на протяжении всей жизни,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определяет очень много,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если не сказать всё!»</a:t>
            </a:r>
          </a:p>
        </p:txBody>
      </p:sp>
      <p:pic>
        <p:nvPicPr>
          <p:cNvPr id="307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849" y="3212976"/>
            <a:ext cx="4786312" cy="319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16632"/>
            <a:ext cx="3528392" cy="252028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229600" cy="4463901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endParaRPr lang="ru-RU" altLang="ru-RU" sz="2400" b="1" dirty="0" smtClean="0"/>
          </a:p>
          <a:p>
            <a:pPr algn="ctr" eaLnBrk="1" hangingPunct="1">
              <a:buFontTx/>
              <a:buNone/>
              <a:defRPr/>
            </a:pPr>
            <a:endParaRPr lang="ru-RU" altLang="ru-RU" sz="2400" b="1" i="1" dirty="0" smtClean="0"/>
          </a:p>
          <a:p>
            <a:pPr algn="ctr" eaLnBrk="1" hangingPunct="1">
              <a:buFontTx/>
              <a:buNone/>
              <a:defRPr/>
            </a:pPr>
            <a:r>
              <a:rPr lang="ru-RU" altLang="ru-RU" sz="2400" b="1" i="1" dirty="0" smtClean="0"/>
              <a:t>Тема проекта : </a:t>
            </a: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«Моя малая Родина»</a:t>
            </a:r>
          </a:p>
          <a:p>
            <a:pPr algn="ctr" eaLnBrk="1" hangingPunct="1">
              <a:buFontTx/>
              <a:buNone/>
              <a:defRPr/>
            </a:pPr>
            <a:endParaRPr lang="ru-RU" alt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400" b="1" dirty="0" smtClean="0"/>
              <a:t>	Задачи:</a:t>
            </a:r>
          </a:p>
          <a:p>
            <a:pPr eaLnBrk="1" hangingPunct="1">
              <a:defRPr/>
            </a:pPr>
            <a:r>
              <a:rPr lang="ru-RU" altLang="ru-RU" sz="2400" b="1" i="1" dirty="0" smtClean="0"/>
              <a:t>Воспитывать нравственно-патриотические чувства к Родине, культурным ценностям.</a:t>
            </a:r>
          </a:p>
          <a:p>
            <a:pPr eaLnBrk="1" hangingPunct="1">
              <a:buFontTx/>
              <a:buNone/>
              <a:defRPr/>
            </a:pPr>
            <a:endParaRPr lang="ru-RU" altLang="ru-RU" sz="2400" b="1" i="1" dirty="0" smtClean="0"/>
          </a:p>
          <a:p>
            <a:pPr eaLnBrk="1" hangingPunct="1">
              <a:defRPr/>
            </a:pPr>
            <a:r>
              <a:rPr lang="ru-RU" altLang="ru-RU" sz="2400" b="1" i="1" dirty="0" smtClean="0"/>
              <a:t>Развивать интерес к истории своей малой Родины.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552274"/>
            <a:ext cx="1375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ПЛАН: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552" y="1772816"/>
            <a:ext cx="8280920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Вводная </a:t>
            </a:r>
            <a:r>
              <a:rPr lang="ru-RU" sz="1600" b="1" dirty="0">
                <a:solidFill>
                  <a:srgbClr val="002060"/>
                </a:solidFill>
              </a:rPr>
              <a:t>беседа о г. Черкесске: слушание песни, чтение стихов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История </a:t>
            </a:r>
            <a:r>
              <a:rPr lang="ru-RU" sz="1600" b="1" dirty="0">
                <a:solidFill>
                  <a:srgbClr val="002060"/>
                </a:solidFill>
              </a:rPr>
              <a:t>г. Черкесска: В 1931 году станица наконец-то приобрела статус города. В 1943 году новый город России получил другое название — </a:t>
            </a:r>
            <a:r>
              <a:rPr lang="ru-RU" sz="1600" b="1" dirty="0" err="1">
                <a:solidFill>
                  <a:srgbClr val="002060"/>
                </a:solidFill>
              </a:rPr>
              <a:t>Сулимов</a:t>
            </a:r>
            <a:r>
              <a:rPr lang="ru-RU" sz="1600" b="1" dirty="0">
                <a:solidFill>
                  <a:srgbClr val="002060"/>
                </a:solidFill>
              </a:rPr>
              <a:t>. В 1937 году председатель Совнаркома РСФСР был арестован и расстрелян и город получил новое название — Ежово-Черкесск. Ежов — это фамилия наркома внутренних дел, который так же был арестован. После этого осталось название города Черкесск</a:t>
            </a:r>
            <a:r>
              <a:rPr lang="ru-RU" sz="1600" b="1" dirty="0" smtClean="0">
                <a:solidFill>
                  <a:srgbClr val="002060"/>
                </a:solidFill>
              </a:rPr>
              <a:t>...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3. </a:t>
            </a:r>
            <a:r>
              <a:rPr lang="ru-RU" sz="1600" b="1" dirty="0" smtClean="0">
                <a:solidFill>
                  <a:srgbClr val="002060"/>
                </a:solidFill>
              </a:rPr>
              <a:t>Современный </a:t>
            </a:r>
            <a:r>
              <a:rPr lang="ru-RU" sz="1600" b="1" dirty="0">
                <a:solidFill>
                  <a:srgbClr val="002060"/>
                </a:solidFill>
              </a:rPr>
              <a:t>город Черкесск: город на юге России, </a:t>
            </a:r>
            <a:r>
              <a:rPr lang="ru-RU" sz="1600" b="1" dirty="0" smtClean="0">
                <a:solidFill>
                  <a:srgbClr val="002060"/>
                </a:solidFill>
              </a:rPr>
              <a:t>столица Карачаево-Черкесской Республики. Административный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центр одноимённого городского округа.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Является главным промышленным, 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экономическим и культурным  центром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республики.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4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</a:rPr>
              <a:t>Викторина   «Мой </a:t>
            </a:r>
            <a:r>
              <a:rPr lang="ru-RU" sz="1600" b="1" dirty="0">
                <a:solidFill>
                  <a:srgbClr val="002060"/>
                </a:solidFill>
              </a:rPr>
              <a:t>любимый город»</a:t>
            </a:r>
          </a:p>
          <a:p>
            <a:endParaRPr lang="ru-RU" sz="1600" dirty="0" smtClean="0"/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005064"/>
            <a:ext cx="3499407" cy="2645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884" y="188464"/>
            <a:ext cx="1426588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778" y="70499"/>
            <a:ext cx="8218488" cy="22907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Игра-путешествие</a:t>
            </a:r>
            <a:b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«Мой любимый город»</a:t>
            </a:r>
            <a:b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1800" b="1" i="1" dirty="0" smtClean="0">
                <a:solidFill>
                  <a:srgbClr val="002060"/>
                </a:solidFill>
              </a:rPr>
              <a:t>Цель:</a:t>
            </a:r>
            <a:br>
              <a:rPr lang="ru-RU" altLang="ru-RU" sz="1800" b="1" i="1" dirty="0" smtClean="0">
                <a:solidFill>
                  <a:srgbClr val="002060"/>
                </a:solidFill>
              </a:rPr>
            </a:br>
            <a:r>
              <a:rPr lang="ru-RU" altLang="ru-RU" sz="1800" b="1" i="1" dirty="0" smtClean="0">
                <a:solidFill>
                  <a:srgbClr val="002060"/>
                </a:solidFill>
              </a:rPr>
              <a:t>прививать любовь к своей малой родине – городу Черкесску;</a:t>
            </a:r>
            <a:br>
              <a:rPr lang="ru-RU" altLang="ru-RU" sz="1800" b="1" i="1" dirty="0" smtClean="0">
                <a:solidFill>
                  <a:srgbClr val="002060"/>
                </a:solidFill>
              </a:rPr>
            </a:br>
            <a:r>
              <a:rPr lang="ru-RU" altLang="ru-RU" sz="1800" b="1" i="1" dirty="0" smtClean="0">
                <a:solidFill>
                  <a:srgbClr val="002060"/>
                </a:solidFill>
              </a:rPr>
              <a:t>дать достоверные знания об истории города, о жителях, о достопримечательностях, об известных людях</a:t>
            </a:r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" y="2285992"/>
            <a:ext cx="2025650" cy="1771697"/>
          </a:xfrm>
          <a:effectLst>
            <a:softEdge rad="112500"/>
          </a:effec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18500" r="21020" b="18912"/>
          <a:stretch/>
        </p:blipFill>
        <p:spPr bwMode="auto">
          <a:xfrm>
            <a:off x="2148757" y="2363681"/>
            <a:ext cx="2619269" cy="167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http://itd0.mycdn.me/getImage?photoId=487989566526&amp;photoType=13"/>
          <p:cNvPicPr>
            <a:picLocks noChangeAspect="1" noChangeArrowheads="1"/>
          </p:cNvPicPr>
          <p:nvPr/>
        </p:nvPicPr>
        <p:blipFill>
          <a:blip r:embed="rId4"/>
          <a:srcRect l="28346" r="7874"/>
          <a:stretch>
            <a:fillRect/>
          </a:stretch>
        </p:blipFill>
        <p:spPr bwMode="auto">
          <a:xfrm>
            <a:off x="7138988" y="2214554"/>
            <a:ext cx="2005012" cy="23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15" descr="Фонтан греческий.jpg"/>
          <p:cNvPicPr>
            <a:picLocks noChangeAspect="1"/>
          </p:cNvPicPr>
          <p:nvPr/>
        </p:nvPicPr>
        <p:blipFill>
          <a:blip r:embed="rId5"/>
          <a:srcRect l="7677" r="29527"/>
          <a:stretch>
            <a:fillRect/>
          </a:stretch>
        </p:blipFill>
        <p:spPr bwMode="auto">
          <a:xfrm>
            <a:off x="4725591" y="2368522"/>
            <a:ext cx="222250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11" descr="Памятник павшим в годы ВОВ 2.jpg"/>
          <p:cNvPicPr>
            <a:picLocks noChangeAspect="1"/>
          </p:cNvPicPr>
          <p:nvPr/>
        </p:nvPicPr>
        <p:blipFill>
          <a:blip r:embed="rId6"/>
          <a:srcRect l="8661" t="2362" b="17717"/>
          <a:stretch>
            <a:fillRect/>
          </a:stretch>
        </p:blipFill>
        <p:spPr bwMode="auto">
          <a:xfrm>
            <a:off x="358301" y="3943159"/>
            <a:ext cx="431958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12" descr="Сказочные герои в парке зелёный остров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6216" y="4431232"/>
            <a:ext cx="2500312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0"/>
            <a:ext cx="4992834" cy="534925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Поют здесь особенно птицы,</a:t>
            </a:r>
            <a:br>
              <a:rPr lang="ru-RU" sz="2400" dirty="0" smtClean="0"/>
            </a:br>
            <a:r>
              <a:rPr lang="ru-RU" sz="2400" dirty="0" smtClean="0"/>
              <a:t>Такого не встретишь нигде,</a:t>
            </a:r>
            <a:br>
              <a:rPr lang="ru-RU" sz="2400" dirty="0" smtClean="0"/>
            </a:br>
            <a:r>
              <a:rPr lang="ru-RU" sz="2400" dirty="0" smtClean="0"/>
              <a:t>На "Зелёном острове" ивы-сестрицы</a:t>
            </a:r>
            <a:br>
              <a:rPr lang="ru-RU" sz="2400" dirty="0" smtClean="0"/>
            </a:br>
            <a:r>
              <a:rPr lang="ru-RU" sz="2400" dirty="0" smtClean="0"/>
              <a:t>Спустились умыться к воде.</a:t>
            </a:r>
            <a:br>
              <a:rPr lang="ru-RU" sz="2400" dirty="0" smtClean="0"/>
            </a:br>
            <a:r>
              <a:rPr lang="ru-RU" sz="2400" dirty="0" smtClean="0"/>
              <a:t>И вспомнится  тёплые руки... </a:t>
            </a:r>
            <a:br>
              <a:rPr lang="ru-RU" sz="2400" dirty="0" smtClean="0"/>
            </a:br>
            <a:r>
              <a:rPr lang="ru-RU" sz="2400" dirty="0" smtClean="0"/>
              <a:t>В конце уходящего дня...</a:t>
            </a:r>
            <a:br>
              <a:rPr lang="ru-RU" sz="2400" dirty="0" smtClean="0"/>
            </a:br>
            <a:r>
              <a:rPr lang="ru-RU" sz="2400" dirty="0" smtClean="0"/>
              <a:t>Как нежно баюкали звуки - </a:t>
            </a:r>
            <a:br>
              <a:rPr lang="ru-RU" sz="2400" dirty="0" smtClean="0"/>
            </a:br>
            <a:r>
              <a:rPr lang="ru-RU" sz="2400" dirty="0" smtClean="0"/>
              <a:t>Здесь мама качала меня...</a:t>
            </a:r>
            <a:br>
              <a:rPr lang="ru-RU" sz="2400" dirty="0" smtClean="0"/>
            </a:br>
            <a:r>
              <a:rPr lang="ru-RU" sz="2400" dirty="0" smtClean="0"/>
              <a:t>О городе песен – уж много,</a:t>
            </a:r>
            <a:br>
              <a:rPr lang="ru-RU" sz="2400" dirty="0" smtClean="0"/>
            </a:br>
            <a:r>
              <a:rPr lang="ru-RU" sz="2400" dirty="0" smtClean="0"/>
              <a:t>И город  у  каждого - свой...</a:t>
            </a:r>
            <a:br>
              <a:rPr lang="ru-RU" sz="2400" dirty="0" smtClean="0"/>
            </a:br>
            <a:r>
              <a:rPr lang="ru-RU" sz="2400" dirty="0" smtClean="0"/>
              <a:t>Куда б ни бросала дорога,</a:t>
            </a:r>
            <a:br>
              <a:rPr lang="ru-RU" sz="2400" dirty="0" smtClean="0"/>
            </a:br>
            <a:r>
              <a:rPr lang="ru-RU" sz="2400" dirty="0" smtClean="0"/>
              <a:t>Черкесск, я - навеки с тобой!</a:t>
            </a:r>
            <a:br>
              <a:rPr lang="ru-RU" sz="2400" dirty="0" smtClean="0"/>
            </a:b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4326"/>
            <a:ext cx="3492723" cy="2330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58" y="3573016"/>
            <a:ext cx="4206552" cy="3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606</TotalTime>
  <Words>157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Сектор</vt:lpstr>
      <vt:lpstr>Презентация PowerPoint</vt:lpstr>
      <vt:lpstr>Презентация PowerPoint</vt:lpstr>
      <vt:lpstr>«Моя малая Родина…   У каждого человека она своя,   но для всех является той,   путеводной звездой,  которая на протяжении всей жизни,   определяет очень много,   если не сказать всё!»</vt:lpstr>
      <vt:lpstr>Презентация PowerPoint</vt:lpstr>
      <vt:lpstr>Презентация PowerPoint</vt:lpstr>
      <vt:lpstr>Игра-путешествие  «Мой любимый город» Цель: прививать любовь к своей малой родине – городу Черкесску; дать достоверные знания об истории города, о жителях, о достопримечательностях, об известных людях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дошкольное образовательное учреждение Сокольского муниципального района «Детский сад №7»</dc:title>
  <dc:creator>Зуля</dc:creator>
  <cp:lastModifiedBy>Зуля</cp:lastModifiedBy>
  <cp:revision>34</cp:revision>
  <dcterms:created xsi:type="dcterms:W3CDTF">2014-09-02T09:19:15Z</dcterms:created>
  <dcterms:modified xsi:type="dcterms:W3CDTF">2016-02-14T14:45:51Z</dcterms:modified>
</cp:coreProperties>
</file>