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9" r:id="rId7"/>
    <p:sldId id="261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EBAEAF-0392-4722-A1EB-06E7119AE9A5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2DA4DD-CC25-41C3-A5CF-5BCEEEE5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5214974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Гай Валерий Катулл</a:t>
            </a:r>
            <a:b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ru-RU" sz="6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072494" cy="785818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Римская поэзия </a:t>
            </a:r>
            <a:r>
              <a:rPr lang="en-US" sz="4400" i="1" dirty="0" smtClean="0"/>
              <a:t>I</a:t>
            </a:r>
            <a:r>
              <a:rPr lang="ru-RU" sz="4400" i="1" dirty="0" smtClean="0"/>
              <a:t> в до н.э. </a:t>
            </a:r>
            <a:endParaRPr lang="ru-RU" sz="4400" dirty="0"/>
          </a:p>
        </p:txBody>
      </p:sp>
      <p:pic>
        <p:nvPicPr>
          <p:cNvPr id="4" name="Рисунок 3" descr="045c602a90069c31516b33267079a0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571612"/>
            <a:ext cx="3048006" cy="3850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86454"/>
            <a:ext cx="7311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/>
              <a:t>(87 г до н.э. – 54 г до н.э.)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15001"/>
            <a:ext cx="2573741" cy="32139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5143536" cy="574040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Учителями «науки страсти нежной» были для Катулла и </a:t>
            </a:r>
            <a:r>
              <a:rPr lang="ru-RU" dirty="0" err="1" smtClean="0"/>
              <a:t>неотериков</a:t>
            </a:r>
            <a:r>
              <a:rPr lang="ru-RU" dirty="0" smtClean="0"/>
              <a:t> эллинистические поэты.</a:t>
            </a:r>
          </a:p>
          <a:p>
            <a:pPr algn="just"/>
            <a:r>
              <a:rPr lang="ru-RU" dirty="0" smtClean="0"/>
              <a:t>героинями римских поэтов стали свободные женщины из общества (подчас даже из высшего сословия, как </a:t>
            </a:r>
            <a:r>
              <a:rPr lang="ru-RU" dirty="0" err="1" smtClean="0"/>
              <a:t>Клодия-Лесбия</a:t>
            </a:r>
            <a:r>
              <a:rPr lang="ru-RU" dirty="0" smtClean="0"/>
              <a:t> Катулла).</a:t>
            </a:r>
          </a:p>
          <a:p>
            <a:pPr algn="just"/>
            <a:r>
              <a:rPr lang="ru-RU" dirty="0" smtClean="0"/>
              <a:t>Любовь  приобретает новое качество – возвышенно-духовное.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catullus-5-siz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214686"/>
            <a:ext cx="2564670" cy="3042498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6429396"/>
            <a:ext cx="5143536" cy="574040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14290"/>
            <a:ext cx="45720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ненавижу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люблю.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же?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спросишь.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знаю,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чувствую я, 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томлюсь.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(Ст. 81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Перевод Ф. А. Петровского).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8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14842" cy="6644086"/>
          </a:xfrm>
        </p:spPr>
      </p:pic>
      <p:pic>
        <p:nvPicPr>
          <p:cNvPr id="5" name="Рисунок 4" descr="img240152_4-1_Nep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788" y="0"/>
            <a:ext cx="4929212" cy="6572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5000636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000000"/>
                </a:solidFill>
              </a:rPr>
              <a:t>Корнелий</a:t>
            </a:r>
            <a:r>
              <a:rPr lang="ru-RU" sz="4800" b="1" dirty="0" smtClean="0">
                <a:solidFill>
                  <a:srgbClr val="000000"/>
                </a:solidFill>
              </a:rPr>
              <a:t> </a:t>
            </a:r>
            <a:r>
              <a:rPr lang="ru-RU" sz="4800" b="1" dirty="0" err="1" smtClean="0">
                <a:solidFill>
                  <a:srgbClr val="000000"/>
                </a:solidFill>
              </a:rPr>
              <a:t>Непота</a:t>
            </a:r>
            <a:endParaRPr lang="ru-RU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116 стихотворений: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901014" cy="4525963"/>
          </a:xfrm>
        </p:spPr>
        <p:txBody>
          <a:bodyPr/>
          <a:lstStyle/>
          <a:p>
            <a:pPr algn="just"/>
            <a:r>
              <a:rPr lang="ru-RU" dirty="0" smtClean="0"/>
              <a:t>В начале мелкие стихотворения (</a:t>
            </a:r>
            <a:r>
              <a:rPr lang="ru-RU" dirty="0" err="1" smtClean="0"/>
              <a:t>полиметры</a:t>
            </a:r>
            <a:r>
              <a:rPr lang="ru-RU" dirty="0" smtClean="0"/>
              <a:t>) </a:t>
            </a:r>
          </a:p>
          <a:p>
            <a:pPr algn="just"/>
            <a:r>
              <a:rPr lang="ru-RU" dirty="0" smtClean="0"/>
              <a:t>в центре – восемь крупных произведений (два </a:t>
            </a:r>
            <a:r>
              <a:rPr lang="ru-RU" dirty="0" err="1" smtClean="0"/>
              <a:t>эпиталамия</a:t>
            </a:r>
            <a:r>
              <a:rPr lang="ru-RU" dirty="0" smtClean="0"/>
              <a:t>, </a:t>
            </a:r>
            <a:r>
              <a:rPr lang="ru-RU" dirty="0" err="1" smtClean="0"/>
              <a:t>два</a:t>
            </a:r>
            <a:r>
              <a:rPr lang="ru-RU" dirty="0" smtClean="0"/>
              <a:t> </a:t>
            </a:r>
            <a:r>
              <a:rPr lang="ru-RU" dirty="0" err="1" smtClean="0"/>
              <a:t>эпиллия</a:t>
            </a:r>
            <a:r>
              <a:rPr lang="ru-RU" dirty="0" smtClean="0"/>
              <a:t>, перевод из </a:t>
            </a:r>
            <a:r>
              <a:rPr lang="ru-RU" dirty="0" err="1" smtClean="0"/>
              <a:t>Каллимаха</a:t>
            </a:r>
            <a:r>
              <a:rPr lang="ru-RU" dirty="0" smtClean="0"/>
              <a:t> с посвящением Гортензию и две элегии).</a:t>
            </a:r>
          </a:p>
          <a:p>
            <a:pPr algn="just"/>
            <a:r>
              <a:rPr lang="ru-RU" dirty="0" smtClean="0"/>
              <a:t>в конце – мелкие стихотворения, написанные элегическим дистихом (эпиграммы).</a:t>
            </a:r>
            <a:endParaRPr lang="ru-RU" dirty="0"/>
          </a:p>
        </p:txBody>
      </p:sp>
      <p:sp>
        <p:nvSpPr>
          <p:cNvPr id="4" name="Штриховая стрелка вправо 3">
            <a:hlinkClick r:id="rId2" action="ppaction://hlinksldjump"/>
          </p:cNvPr>
          <p:cNvSpPr/>
          <p:nvPr/>
        </p:nvSpPr>
        <p:spPr>
          <a:xfrm>
            <a:off x="3428992" y="5357826"/>
            <a:ext cx="78581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>
            <a:hlinkClick r:id="rId3" action="ppaction://hlinksldjump"/>
          </p:cNvPr>
          <p:cNvSpPr/>
          <p:nvPr/>
        </p:nvSpPr>
        <p:spPr>
          <a:xfrm>
            <a:off x="3786182" y="1785926"/>
            <a:ext cx="785818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86808" cy="4525963"/>
          </a:xfrm>
        </p:spPr>
        <p:txBody>
          <a:bodyPr>
            <a:noAutofit/>
          </a:bodyPr>
          <a:lstStyle/>
          <a:p>
            <a:pPr algn="just"/>
            <a:r>
              <a:rPr lang="ru-RU" sz="4800" dirty="0" err="1" smtClean="0"/>
              <a:t>Полиметры</a:t>
            </a:r>
            <a:r>
              <a:rPr lang="ru-RU" sz="4800" dirty="0" smtClean="0"/>
              <a:t> -  это стихотворения , написанные с аффектированной непосредственностью, языком, близким к разговорному.</a:t>
            </a:r>
            <a:endParaRPr lang="ru-RU" sz="4800" dirty="0"/>
          </a:p>
        </p:txBody>
      </p:sp>
      <p:sp>
        <p:nvSpPr>
          <p:cNvPr id="4" name="Штриховая стрелка вправо 3">
            <a:hlinkClick r:id="rId2" action="ppaction://hlinksldjump"/>
          </p:cNvPr>
          <p:cNvSpPr/>
          <p:nvPr/>
        </p:nvSpPr>
        <p:spPr>
          <a:xfrm>
            <a:off x="5643570" y="6143644"/>
            <a:ext cx="714380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501090" cy="4525963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/>
              <a:t>Эпиграммы –  стихотворения рассчитанные, композиционно уравновешенные, с продуманными метафорами и антитезами.</a:t>
            </a:r>
          </a:p>
          <a:p>
            <a:pPr algn="just"/>
            <a:endParaRPr lang="ru-RU" dirty="0"/>
          </a:p>
        </p:txBody>
      </p:sp>
      <p:sp>
        <p:nvSpPr>
          <p:cNvPr id="4" name="Штриховая стрелка вправо 3">
            <a:hlinkClick r:id="rId2" action="ppaction://hlinksldjump"/>
          </p:cNvPr>
          <p:cNvSpPr/>
          <p:nvPr/>
        </p:nvSpPr>
        <p:spPr>
          <a:xfrm>
            <a:off x="4643438" y="5857892"/>
            <a:ext cx="78581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Домашнее задание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 smtClean="0"/>
              <a:t>Выучить наизусть  любое стихотворение Гая Валерия Катулла, сдать до 23.09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501122" cy="114300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/>
              <a:t>Игривостью шутки…</a:t>
            </a:r>
            <a:br>
              <a:rPr lang="ru-RU" sz="6000" i="1" dirty="0" smtClean="0"/>
            </a:br>
            <a:r>
              <a:rPr lang="ru-RU" sz="6000" i="1" dirty="0" smtClean="0"/>
              <a:t>забавами ума вдохновенных</a:t>
            </a:r>
            <a:br>
              <a:rPr lang="ru-RU" sz="6000" i="1" dirty="0" smtClean="0"/>
            </a:br>
            <a:r>
              <a:rPr lang="ru-RU" sz="6000" i="1" dirty="0" smtClean="0"/>
              <a:t>ясной веселостью»</a:t>
            </a:r>
            <a:br>
              <a:rPr lang="ru-RU" sz="6000" i="1" dirty="0" smtClean="0"/>
            </a:br>
            <a:r>
              <a:rPr lang="ru-RU" sz="6000" i="1" dirty="0" smtClean="0"/>
              <a:t>(А.С. Пушкин о Катулле)</a:t>
            </a:r>
            <a:br>
              <a:rPr lang="ru-RU" sz="6000" i="1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428736"/>
            <a:ext cx="4572032" cy="3797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/>
              <a:t> </a:t>
            </a:r>
            <a:r>
              <a:rPr lang="ru-RU" sz="4000" b="1" i="1" dirty="0" smtClean="0"/>
              <a:t>«Плачь, Венера, и вы, Утехи, плачьте.</a:t>
            </a:r>
            <a:br>
              <a:rPr lang="ru-RU" sz="4000" b="1" i="1" dirty="0" smtClean="0"/>
            </a:br>
            <a:r>
              <a:rPr lang="ru-RU" sz="4000" b="1" i="1" dirty="0" smtClean="0"/>
              <a:t>Плачьте все, кто имеет в сердце нежность</a:t>
            </a:r>
            <a:br>
              <a:rPr lang="ru-RU" sz="4000" b="1" i="1" dirty="0" smtClean="0"/>
            </a:br>
            <a:r>
              <a:rPr lang="ru-RU" sz="4000" b="1" i="1" dirty="0" smtClean="0"/>
              <a:t>Бедный птенчик погиб моей подружки,</a:t>
            </a:r>
            <a:br>
              <a:rPr lang="ru-RU" sz="4000" b="1" i="1" dirty="0" smtClean="0"/>
            </a:br>
            <a:r>
              <a:rPr lang="ru-RU" sz="4000" b="1" i="1" dirty="0" smtClean="0"/>
              <a:t>Бедный птенчик, любовь моей подружки».</a:t>
            </a:r>
            <a:br>
              <a:rPr lang="ru-RU" sz="4000" b="1" i="1" dirty="0" smtClean="0"/>
            </a:br>
            <a:endParaRPr lang="ru-RU" sz="4000" b="1" dirty="0"/>
          </a:p>
        </p:txBody>
      </p:sp>
      <p:pic>
        <p:nvPicPr>
          <p:cNvPr id="4" name="Рисунок 3" descr="220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857652" cy="60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Город Верона на севере Италии</a:t>
            </a:r>
            <a:endParaRPr lang="ru-RU" b="1" dirty="0"/>
          </a:p>
        </p:txBody>
      </p:sp>
      <p:pic>
        <p:nvPicPr>
          <p:cNvPr id="4" name="Содержимое 3" descr="400px-Collage_Vero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357298"/>
            <a:ext cx="6858048" cy="5143536"/>
          </a:xfrm>
        </p:spPr>
      </p:pic>
      <p:pic>
        <p:nvPicPr>
          <p:cNvPr id="5" name="Рисунок 4" descr="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362769"/>
            <a:ext cx="7143800" cy="5495231"/>
          </a:xfrm>
          <a:prstGeom prst="rect">
            <a:avLst/>
          </a:prstGeom>
        </p:spPr>
      </p:pic>
      <p:pic>
        <p:nvPicPr>
          <p:cNvPr id="6" name="Рисунок 5" descr="24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85860"/>
            <a:ext cx="8440638" cy="5572140"/>
          </a:xfrm>
          <a:prstGeom prst="rect">
            <a:avLst/>
          </a:prstGeom>
        </p:spPr>
      </p:pic>
      <p:pic>
        <p:nvPicPr>
          <p:cNvPr id="7" name="Рисунок 6" descr="veron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214422"/>
            <a:ext cx="8749734" cy="5643578"/>
          </a:xfrm>
          <a:prstGeom prst="rect">
            <a:avLst/>
          </a:prstGeom>
        </p:spPr>
      </p:pic>
      <p:pic>
        <p:nvPicPr>
          <p:cNvPr id="8" name="Рисунок 7" descr="Vero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214422"/>
            <a:ext cx="8572560" cy="6059381"/>
          </a:xfrm>
          <a:prstGeom prst="rect">
            <a:avLst/>
          </a:prstGeom>
        </p:spPr>
      </p:pic>
      <p:pic>
        <p:nvPicPr>
          <p:cNvPr id="9" name="Рисунок 8" descr="verona-romeo-and-juliet-balcony_26453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285860"/>
            <a:ext cx="8572560" cy="639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0px-Catullus_at_Lesbia's_by_Sir_Laurence_Alma_Tad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6357982" cy="459591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714884"/>
            <a:ext cx="8472518" cy="19113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Переезжает  в Рим и там, не считая нескольких отлучек, проводит все годы своей недолгой жизни.</a:t>
            </a:r>
          </a:p>
          <a:p>
            <a:pPr algn="just"/>
            <a:r>
              <a:rPr lang="ru-RU" dirty="0" smtClean="0"/>
              <a:t>Всецело  отдаётся поэзии и любви.</a:t>
            </a:r>
          </a:p>
          <a:p>
            <a:pPr algn="just"/>
            <a:r>
              <a:rPr lang="ru-RU" dirty="0" smtClean="0"/>
              <a:t> входит  в группу молодых поэтов «</a:t>
            </a:r>
            <a:r>
              <a:rPr lang="ru-RU" dirty="0" err="1" smtClean="0"/>
              <a:t>неотериков</a:t>
            </a:r>
            <a:r>
              <a:rPr lang="ru-RU" dirty="0" smtClean="0"/>
              <a:t>» (т.е. «новых поэтов»),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ctr"/>
            <a:r>
              <a:rPr lang="ru-RU" dirty="0" smtClean="0"/>
              <a:t>Поэты - </a:t>
            </a:r>
            <a:r>
              <a:rPr lang="ru-RU" dirty="0" err="1" smtClean="0"/>
              <a:t>Неотеоретики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8291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dirty="0" smtClean="0"/>
              <a:t>Знаменовали  их презрение к общественной жизни (делу) и полную поглощенность жизнью личной (досугом).</a:t>
            </a:r>
          </a:p>
          <a:p>
            <a:pPr algn="just"/>
            <a:r>
              <a:rPr lang="ru-RU" sz="3600" dirty="0" smtClean="0"/>
              <a:t>Для общественной жизни у Катулла находится лишь изысканно-грубая брань – обычно по адресу Цезаря, Помпея и их сторонников, которые позорят и губят республику.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6286520"/>
            <a:ext cx="8401080" cy="48291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85860"/>
            <a:ext cx="82867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300" dirty="0"/>
              <a:t>в личной жизни, в дружеском быту воспевается каждая мелочь – встречи, пирушки, любовные и денежные удачи и неудачи, превозносятся стихи приятелей и поносятся стихи соперников, каждое проявление дружбы Катулл встречает гиперболическим славословием, а малейший признак неверности – столь же гиперболическими проклятиями.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8"/>
            <a:ext cx="9144000" cy="2071702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None/>
            </a:pPr>
            <a:r>
              <a:rPr lang="ru-RU" sz="3200" b="1" i="1" dirty="0"/>
              <a:t>Поэзия – игра, легкое развлечение</a:t>
            </a:r>
          </a:p>
          <a:p>
            <a:pPr algn="just">
              <a:buFontTx/>
              <a:buNone/>
            </a:pPr>
            <a:r>
              <a:rPr lang="ru-RU" sz="3200" b="1" i="1" dirty="0"/>
              <a:t>Молодым, «новым </a:t>
            </a:r>
            <a:r>
              <a:rPr lang="ru-RU" sz="3200" b="1" i="1" dirty="0" smtClean="0"/>
              <a:t>поэтам</a:t>
            </a:r>
            <a:r>
              <a:rPr lang="ru-RU" sz="3200" b="1" i="1" dirty="0"/>
              <a:t>» не до политики:</a:t>
            </a:r>
          </a:p>
          <a:p>
            <a:pPr algn="just">
              <a:buFontTx/>
              <a:buNone/>
            </a:pPr>
            <a:r>
              <a:rPr lang="ru-RU" sz="3200" b="1" i="1" dirty="0"/>
              <a:t>Любовь, дружба, милые и луковые впечатления – вот их темы.</a:t>
            </a:r>
          </a:p>
          <a:p>
            <a:pPr>
              <a:buFontTx/>
              <a:buNone/>
            </a:pPr>
            <a:endParaRPr lang="ru-RU" sz="2000" i="1" dirty="0"/>
          </a:p>
        </p:txBody>
      </p:sp>
      <p:pic>
        <p:nvPicPr>
          <p:cNvPr id="4" name="Рисунок 3" descr="15743472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445264" cy="4355157"/>
          </a:xfrm>
          <a:prstGeom prst="rect">
            <a:avLst/>
          </a:prstGeom>
        </p:spPr>
      </p:pic>
      <p:pic>
        <p:nvPicPr>
          <p:cNvPr id="5" name="Рисунок 4" descr="15749007_Rimskaya_orgiya_blestyaschih_vremen_cezariz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0"/>
            <a:ext cx="7358114" cy="468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Лесбия</a:t>
            </a:r>
            <a:r>
              <a:rPr lang="ru-RU" dirty="0" smtClean="0"/>
              <a:t> (</a:t>
            </a:r>
            <a:r>
              <a:rPr lang="ru-RU" dirty="0" err="1" smtClean="0"/>
              <a:t>Клодия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900618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 smtClean="0"/>
              <a:t>Клодия</a:t>
            </a:r>
            <a:r>
              <a:rPr lang="ru-RU" dirty="0" smtClean="0"/>
              <a:t>- жена Квинта </a:t>
            </a:r>
            <a:r>
              <a:rPr lang="ru-RU" dirty="0" err="1" smtClean="0"/>
              <a:t>Цецилия</a:t>
            </a:r>
            <a:r>
              <a:rPr lang="ru-RU" dirty="0" smtClean="0"/>
              <a:t> </a:t>
            </a:r>
            <a:r>
              <a:rPr lang="ru-RU" dirty="0" err="1" smtClean="0"/>
              <a:t>Метелла</a:t>
            </a:r>
            <a:r>
              <a:rPr lang="ru-RU" dirty="0" smtClean="0"/>
              <a:t> </a:t>
            </a:r>
            <a:r>
              <a:rPr lang="ru-RU" dirty="0" err="1" smtClean="0"/>
              <a:t>Целера</a:t>
            </a:r>
            <a:r>
              <a:rPr lang="ru-RU" dirty="0" smtClean="0"/>
              <a:t>, консула 60г. до н.э., и сестра </a:t>
            </a:r>
            <a:r>
              <a:rPr lang="ru-RU" dirty="0" err="1" smtClean="0"/>
              <a:t>Публия</a:t>
            </a:r>
            <a:r>
              <a:rPr lang="ru-RU" dirty="0" smtClean="0"/>
              <a:t> </a:t>
            </a:r>
            <a:r>
              <a:rPr lang="ru-RU" dirty="0" err="1" smtClean="0"/>
              <a:t>Клодия</a:t>
            </a:r>
            <a:r>
              <a:rPr lang="ru-RU" dirty="0" smtClean="0"/>
              <a:t> </a:t>
            </a:r>
            <a:r>
              <a:rPr lang="ru-RU" dirty="0" err="1" smtClean="0"/>
              <a:t>Пульхра</a:t>
            </a:r>
            <a:r>
              <a:rPr lang="ru-RU" dirty="0" smtClean="0"/>
              <a:t>, личного и политического врага Цицерона.</a:t>
            </a:r>
          </a:p>
          <a:p>
            <a:pPr algn="just"/>
            <a:r>
              <a:rPr lang="ru-RU" dirty="0" smtClean="0"/>
              <a:t>Она из старинного рода, отличалась красотой и ветреностью.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503579198cb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85860"/>
            <a:ext cx="4579652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747382_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6930" y="0"/>
            <a:ext cx="11035863" cy="6858000"/>
          </a:xfrm>
        </p:spPr>
      </p:pic>
      <p:pic>
        <p:nvPicPr>
          <p:cNvPr id="5" name="Рисунок 4" descr="15749493_Ves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654" y="0"/>
            <a:ext cx="10935308" cy="6858000"/>
          </a:xfrm>
          <a:prstGeom prst="rect">
            <a:avLst/>
          </a:prstGeom>
        </p:spPr>
      </p:pic>
      <p:pic>
        <p:nvPicPr>
          <p:cNvPr id="7" name="Рисунок 6" descr="Gaj_Valerij_Katull__Stihotvoren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52996" cy="7058019"/>
          </a:xfrm>
          <a:prstGeom prst="rect">
            <a:avLst/>
          </a:prstGeom>
        </p:spPr>
      </p:pic>
      <p:pic>
        <p:nvPicPr>
          <p:cNvPr id="8" name="Рисунок 7" descr="catullu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428604"/>
            <a:ext cx="5409572" cy="556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185</TotalTime>
  <Words>376</Words>
  <Application>Microsoft Office PowerPoint</Application>
  <PresentationFormat>Экран (4:3)</PresentationFormat>
  <Paragraphs>34</Paragraphs>
  <Slides>15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Тема8</vt:lpstr>
      <vt:lpstr>Гай Валерий Катулл   </vt:lpstr>
      <vt:lpstr>Игривостью шутки… забавами ума вдохновенных ясной веселостью» (А.С. Пушкин о Катулле) </vt:lpstr>
      <vt:lpstr> «Плачь, Венера, и вы, Утехи, плачьте. Плачьте все, кто имеет в сердце нежность Бедный птенчик погиб моей подружки, Бедный птенчик, любовь моей подружки». </vt:lpstr>
      <vt:lpstr>Город Верона на севере Италии</vt:lpstr>
      <vt:lpstr>Слайд 5</vt:lpstr>
      <vt:lpstr>Поэты - Неотеоретики </vt:lpstr>
      <vt:lpstr>Слайд 7</vt:lpstr>
      <vt:lpstr>Лесбия (Клодия)</vt:lpstr>
      <vt:lpstr>Слайд 9</vt:lpstr>
      <vt:lpstr>Слайд 10</vt:lpstr>
      <vt:lpstr>Слайд 11</vt:lpstr>
      <vt:lpstr>116 стихотворений:</vt:lpstr>
      <vt:lpstr>Слайд 13</vt:lpstr>
      <vt:lpstr>Слайд 14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Гай Валерий Катулл</dc:title>
  <dc:creator>кондратьева еа</dc:creator>
  <cp:lastModifiedBy>УЧЕНИК</cp:lastModifiedBy>
  <cp:revision>15</cp:revision>
  <dcterms:created xsi:type="dcterms:W3CDTF">2012-09-13T15:25:32Z</dcterms:created>
  <dcterms:modified xsi:type="dcterms:W3CDTF">2012-09-14T04:19:15Z</dcterms:modified>
</cp:coreProperties>
</file>