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4ED"/>
    <a:srgbClr val="F2D2D2"/>
    <a:srgbClr val="E3DBCF"/>
    <a:srgbClr val="9BBEE9"/>
    <a:srgbClr val="7F7CBE"/>
    <a:srgbClr val="7BAFBF"/>
    <a:srgbClr val="E1DFC1"/>
    <a:srgbClr val="F4F4EC"/>
    <a:srgbClr val="000000"/>
    <a:srgbClr val="BAE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844" autoAdjust="0"/>
  </p:normalViewPr>
  <p:slideViewPr>
    <p:cSldViewPr>
      <p:cViewPr varScale="1">
        <p:scale>
          <a:sx n="69" d="100"/>
          <a:sy n="69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25.11.2014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dirty="0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Длина окружности</a:t>
            </a:r>
            <a:endParaRPr lang="ru-RU" dirty="0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414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6100" y="5435600"/>
                  <a:ext cx="2946400" cy="279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длины окружности по известному диаметру:</a:t>
            </a:r>
            <a:endParaRPr lang="ru-RU" dirty="0"/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C=</a:t>
            </a:r>
            <a:r>
              <a:rPr lang="ru-RU" dirty="0" smtClean="0"/>
              <a:t>п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S=</a:t>
            </a:r>
            <a:r>
              <a:rPr lang="ru-RU" dirty="0" smtClean="0"/>
              <a:t>п</a:t>
            </a:r>
            <a:r>
              <a:rPr lang="en-US" dirty="0"/>
              <a:t>R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C=2</a:t>
            </a:r>
            <a:r>
              <a:rPr lang="ru-RU" dirty="0" smtClean="0"/>
              <a:t>п</a:t>
            </a:r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R=D</a:t>
            </a:r>
            <a:r>
              <a:rPr lang="ru-RU" dirty="0" smtClean="0"/>
              <a:t>:2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0175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длины окружности по известному радиусу:</a:t>
            </a:r>
            <a:endParaRPr lang="ru-RU" dirty="0"/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C=</a:t>
            </a:r>
            <a:r>
              <a:rPr lang="ru-RU" dirty="0" smtClean="0"/>
              <a:t>п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S=</a:t>
            </a:r>
            <a:r>
              <a:rPr lang="ru-RU" dirty="0" smtClean="0"/>
              <a:t>п</a:t>
            </a:r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C=2</a:t>
            </a:r>
            <a:r>
              <a:rPr lang="ru-RU" dirty="0" smtClean="0"/>
              <a:t>п</a:t>
            </a:r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D=2R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986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равно число п?</a:t>
            </a:r>
            <a:endParaRPr lang="ru-RU" dirty="0"/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3,14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3,23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3,75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8885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en-US" dirty="0" smtClean="0"/>
              <a:t>R=</a:t>
            </a:r>
            <a:r>
              <a:rPr lang="ru-RU" dirty="0" smtClean="0"/>
              <a:t>10см, чему равен </a:t>
            </a:r>
            <a:r>
              <a:rPr lang="en-US" dirty="0" smtClean="0"/>
              <a:t>D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 см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30 см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40 см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50 см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7163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Укажите длину окружности, у которой радиус равен 2см:</a:t>
            </a:r>
            <a:endParaRPr lang="ru-RU" dirty="0"/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6,28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12,56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817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Укажите длину окружности, диаметр которой 2 см:</a:t>
            </a:r>
            <a:endParaRPr lang="ru-RU" dirty="0"/>
          </a:p>
        </p:txBody>
      </p:sp>
      <p:sp>
        <p:nvSpPr>
          <p:cNvPr id="38" name="Объект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12,56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6,28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983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4E66A044-629A-4C05-B05D-3E7821871181}"/>
  <p:tag name="ISPRING_RESOURCE_FOLDER" val="G:\Конструктор тестов\3\"/>
  <p:tag name="ISPRING_PRESENTATION_PATH" val="G:\Конструктор тестов\3.pptm"/>
  <p:tag name="ISPRING_PROJECT_FOLDER_UPDATED" val="1"/>
  <p:tag name="ISPRING_RESOURCE_PATHS_HASH_PRESENTER" val="90c24cddb085bb5b1896ff4b763b3272ea862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FC" val="True"/>
  <p:tag name="TTIM" val="5"/>
  <p:tag name="TFT" val="True"/>
  <p:tag name="TK" val="0.9"/>
  <p:tag name="TFM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menu id="menu16" imageMso="ActiveXTextBox" label="Ввод ответа" supertip="Вставка слайда с заданием, в котором надо ввести один или несколько ответов в текстовой или числовой форме, заполнив пропуски букв, слов или чисел">
            <button id="Button113" label="1 текстовый или числовой ответ" onAction="IS410"/>
            <button id="Button114" label="2 пропуска" onAction="IS420"/>
            <button id="Button115" label="3 пропуска" onAction="IS430"/>
            <button id="Button116" label="4 пропуска" onAction="IS440"/>
            <button id="Button117" label="5 пропусков" onAction="IS450"/>
            <button id="Button118" label="6 пропусков" onAction="IS460"/>
            <button id="Button119" label="7 пропусков" onAction="IS470"/>
            <button id="Button120" label="8 пропусков" onAction="IS480"/>
            <button id="Button121" label="9 пропусков" onAction="IS490"/>
            <button id="Button122" label="10 пропусков" onAction="IS400"/>
          </menu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3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4248</TotalTime>
  <Words>234</Words>
  <Application>Microsoft Office PowerPoint</Application>
  <PresentationFormat>Экран (4:3)</PresentationFormat>
  <Paragraphs>103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Сумерки</vt:lpstr>
      <vt:lpstr>Презентация PowerPoint</vt:lpstr>
      <vt:lpstr>Формула длины окружности по известному диаметру:</vt:lpstr>
      <vt:lpstr>Формула длины окружности по известному радиусу:</vt:lpstr>
      <vt:lpstr>Чему равно число п?</vt:lpstr>
      <vt:lpstr>Если R=10см, чему равен D?</vt:lpstr>
      <vt:lpstr>Укажите длину окружности, у которой радиус равен 2см:</vt:lpstr>
      <vt:lpstr>Укажите длину окружности, диаметр которой 2 см: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Admin</cp:lastModifiedBy>
  <cp:revision>526</cp:revision>
  <dcterms:created xsi:type="dcterms:W3CDTF">2011-08-18T05:12:14Z</dcterms:created>
  <dcterms:modified xsi:type="dcterms:W3CDTF">2016-02-14T08:11:11Z</dcterms:modified>
</cp:coreProperties>
</file>