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3" r:id="rId6"/>
    <p:sldId id="267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44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850E921-7B79-47AA-8A96-62198DD3C195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712696-5476-43DA-9914-A09C7F1B0D1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85;&#1072;&#1089;&#1090;&#1072;&#1089;&#1080;&#1103;\Desktop\&#1084;&#1072;&#1084;&#1072;\&#1050;&#1059;&#1056;&#1057;&#1067;\pesnya_mamontenka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effectLst/>
              </a:rPr>
              <a:t>НЕПОСРЕДСТВЕННАЯ ОБРАЗОВАТЕЛЬНАЯ ДЕЯТЕЛЬНОСТЬ В ПОДГОТОВИТЕЛЬНОЙ ГРУППЕ</a:t>
            </a:r>
            <a:br>
              <a:rPr lang="ru-RU" sz="2000" dirty="0" smtClean="0">
                <a:effectLst/>
              </a:rPr>
            </a:br>
            <a:r>
              <a:rPr lang="ru-RU" sz="2000" dirty="0" smtClean="0">
                <a:effectLst/>
              </a:rPr>
              <a:t/>
            </a:r>
            <a:br>
              <a:rPr lang="ru-RU" sz="2000" dirty="0" smtClean="0">
                <a:effectLst/>
              </a:rPr>
            </a:br>
            <a:endParaRPr lang="ru-RU" sz="20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Рисование </a:t>
            </a:r>
          </a:p>
          <a:p>
            <a:r>
              <a:rPr lang="ru-RU" sz="3600" dirty="0" smtClean="0"/>
              <a:t>«Портрет любимой мамочки»</a:t>
            </a:r>
            <a:endParaRPr lang="ru-RU" sz="3200" dirty="0"/>
          </a:p>
        </p:txBody>
      </p:sp>
      <p:pic>
        <p:nvPicPr>
          <p:cNvPr id="15362" name="Picture 2" descr="http://yavka324.clan.su/_ph/21/712269943.jpg"/>
          <p:cNvPicPr>
            <a:picLocks noChangeAspect="1" noChangeArrowheads="1"/>
          </p:cNvPicPr>
          <p:nvPr/>
        </p:nvPicPr>
        <p:blipFill>
          <a:blip r:embed="rId2" cstate="print"/>
          <a:srcRect l="5493" t="5048" r="4789" b="14184"/>
          <a:stretch>
            <a:fillRect/>
          </a:stretch>
        </p:blipFill>
        <p:spPr bwMode="auto">
          <a:xfrm>
            <a:off x="4355976" y="3717032"/>
            <a:ext cx="3528392" cy="2304256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Вот какие наши мамы!</a:t>
            </a:r>
            <a:endParaRPr lang="ru-RU" dirty="0"/>
          </a:p>
        </p:txBody>
      </p:sp>
      <p:pic>
        <p:nvPicPr>
          <p:cNvPr id="6" name="Содержимое 5" descr="390757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6709" y="1447800"/>
            <a:ext cx="5256131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ru-RU" sz="3800" b="1" i="1" dirty="0" smtClean="0"/>
              <a:t>Образовательные</a:t>
            </a:r>
            <a:endParaRPr lang="ru-RU" i="1" dirty="0" smtClean="0"/>
          </a:p>
          <a:p>
            <a:pPr lvl="0">
              <a:buNone/>
            </a:pPr>
            <a:r>
              <a:rPr lang="ru-RU" dirty="0" smtClean="0"/>
              <a:t>закрепить знания детей о жанре живописи  «портрет»</a:t>
            </a:r>
          </a:p>
          <a:p>
            <a:r>
              <a:rPr lang="ru-RU" sz="3800" b="1" i="1" dirty="0" smtClean="0"/>
              <a:t>Развивающие</a:t>
            </a:r>
            <a:r>
              <a:rPr lang="ru-RU" sz="3600" b="1" dirty="0" smtClean="0"/>
              <a:t> </a:t>
            </a:r>
            <a:endParaRPr lang="ru-RU" b="1" dirty="0" smtClean="0"/>
          </a:p>
          <a:p>
            <a:pPr marL="0">
              <a:buNone/>
            </a:pPr>
            <a:r>
              <a:rPr lang="ru-RU" dirty="0" smtClean="0"/>
              <a:t>развивать мышление, воображение, внимание, умение анализировать, мелкую моторику</a:t>
            </a:r>
          </a:p>
          <a:p>
            <a:r>
              <a:rPr lang="ru-RU" i="1" dirty="0" smtClean="0"/>
              <a:t> </a:t>
            </a:r>
            <a:r>
              <a:rPr lang="ru-RU" sz="3800" b="1" i="1" dirty="0" smtClean="0"/>
              <a:t>Технические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- рисовать простым карандашом набросок</a:t>
            </a:r>
          </a:p>
          <a:p>
            <a:pPr>
              <a:buNone/>
            </a:pPr>
            <a:r>
              <a:rPr lang="ru-RU" dirty="0" smtClean="0"/>
              <a:t>- соблюдать пропорции, симметрию</a:t>
            </a:r>
          </a:p>
          <a:p>
            <a:pPr>
              <a:buNone/>
            </a:pPr>
            <a:r>
              <a:rPr lang="ru-RU" dirty="0" smtClean="0"/>
              <a:t>- смешивать краски</a:t>
            </a:r>
          </a:p>
          <a:p>
            <a:pPr>
              <a:buNone/>
            </a:pPr>
            <a:r>
              <a:rPr lang="ru-RU" dirty="0" smtClean="0"/>
              <a:t>- рисовать всем ворсом и кончиком кисти, штрихи, волнистые линии</a:t>
            </a:r>
          </a:p>
          <a:p>
            <a:r>
              <a:rPr lang="ru-RU" sz="3800" b="1" i="1" dirty="0" smtClean="0"/>
              <a:t>Воспитательные</a:t>
            </a:r>
            <a:endParaRPr lang="ru-RU" sz="3800" b="1" dirty="0" smtClean="0"/>
          </a:p>
          <a:p>
            <a:pPr marL="0">
              <a:buNone/>
            </a:pPr>
            <a:r>
              <a:rPr lang="ru-RU" dirty="0" smtClean="0"/>
              <a:t>- воспитывать чувство любви и уважения к матери через общение с произведениями искусства</a:t>
            </a:r>
          </a:p>
          <a:p>
            <a:pPr marL="0">
              <a:buNone/>
            </a:pPr>
            <a:r>
              <a:rPr lang="ru-RU" dirty="0" smtClean="0"/>
              <a:t>- вызвать у детей желание нарисовать портрет своей мамы, передать в рисунке некоторые черты её облика </a:t>
            </a:r>
            <a:r>
              <a:rPr lang="ru-RU" i="1" dirty="0" smtClean="0"/>
              <a:t>(цвет глаз, волос)</a:t>
            </a:r>
            <a:endParaRPr lang="ru-RU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Методические материалы</a:t>
            </a:r>
            <a:r>
              <a:rPr lang="en-US" dirty="0" smtClean="0"/>
              <a:t>. </a:t>
            </a:r>
            <a:r>
              <a:rPr lang="ru-RU" dirty="0" smtClean="0"/>
              <a:t>Картины</a:t>
            </a:r>
            <a:endParaRPr lang="ru-RU" dirty="0"/>
          </a:p>
        </p:txBody>
      </p:sp>
      <p:pic>
        <p:nvPicPr>
          <p:cNvPr id="5" name="Содержимое 4" descr="49920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47476" y="1484784"/>
            <a:ext cx="1787402" cy="2196900"/>
          </a:xfrm>
        </p:spPr>
      </p:pic>
      <p:pic>
        <p:nvPicPr>
          <p:cNvPr id="6" name="Содержимое 5" descr="071009134743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3647676" y="4077072"/>
            <a:ext cx="1528990" cy="2203156"/>
          </a:xfrm>
        </p:spPr>
      </p:pic>
      <p:pic>
        <p:nvPicPr>
          <p:cNvPr id="8" name="Рисунок 7" descr="portret-a-l-venecianovoj-materi-hudozhni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87836" y="1484784"/>
            <a:ext cx="1935722" cy="2208542"/>
          </a:xfrm>
          <a:prstGeom prst="rect">
            <a:avLst/>
          </a:prstGeom>
        </p:spPr>
      </p:pic>
      <p:pic>
        <p:nvPicPr>
          <p:cNvPr id="9" name="Рисунок 8" descr="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72012" y="4077072"/>
            <a:ext cx="1668169" cy="23042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59444" y="3717032"/>
            <a:ext cx="26102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Василий Суриков « Портрет матери»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87636" y="6324327"/>
            <a:ext cx="2467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А. Дюрер « Портрет матери (Энн)»</a:t>
            </a:r>
          </a:p>
          <a:p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727796" y="3717032"/>
            <a:ext cx="30655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 Венецианов « Портрет А.Л Венециановой»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5948" y="6351711"/>
            <a:ext cx="3012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П. Пикассо « Портрет матери художника», </a:t>
            </a:r>
          </a:p>
          <a:p>
            <a:endParaRPr lang="ru-RU" sz="1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Методические материалы</a:t>
            </a:r>
            <a:r>
              <a:rPr lang="en-US" dirty="0" smtClean="0"/>
              <a:t>. </a:t>
            </a:r>
            <a:r>
              <a:rPr lang="ru-RU" dirty="0" smtClean="0"/>
              <a:t>Литература, музыка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433156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charset="0"/>
              </a:rPr>
              <a:t>Стихотворения: «Моя мама» В. Руссу, «Мамин помощник» А Усанова, «Мама» Я.Аким, «Мамин день» </a:t>
            </a:r>
            <a:r>
              <a:rPr lang="ru-RU" sz="2000" dirty="0" err="1" smtClean="0">
                <a:latin typeface="Arial" charset="0"/>
              </a:rPr>
              <a:t>Г.Виеру</a:t>
            </a:r>
            <a:r>
              <a:rPr lang="ru-RU" sz="2000" dirty="0" smtClean="0">
                <a:latin typeface="Arial" charset="0"/>
              </a:rPr>
              <a:t>, «Огонек» Е.Благинина, «Посидим в тишине» Е.Благинина, «Мать и дети» А. Плещеев, «Осень шагает по дворам..» В.Викторов</a:t>
            </a:r>
          </a:p>
          <a:p>
            <a:r>
              <a:rPr lang="ru-RU" sz="2000" dirty="0" smtClean="0">
                <a:latin typeface="Arial" charset="0"/>
              </a:rPr>
              <a:t>Пословицы и поговорки о матери. </a:t>
            </a:r>
          </a:p>
          <a:p>
            <a:r>
              <a:rPr lang="ru-RU" sz="2000" dirty="0" smtClean="0">
                <a:latin typeface="Arial" charset="0"/>
              </a:rPr>
              <a:t>Песни: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песня мамонтенка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charset="0"/>
              </a:rPr>
              <a:t>«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 синему морю к зелёной земле</a:t>
            </a:r>
            <a:r>
              <a:rPr lang="ru-RU" sz="2000" dirty="0" smtClean="0">
                <a:latin typeface="Arial" charset="0"/>
              </a:rPr>
              <a:t>»   , «Песня про маму» из кинофильма «Мама» и т.д.</a:t>
            </a:r>
          </a:p>
          <a:p>
            <a:pPr>
              <a:buNone/>
            </a:pPr>
            <a:endParaRPr lang="ru-RU" sz="2000" dirty="0" smtClean="0">
              <a:latin typeface="Arial" charset="0"/>
            </a:endParaRP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esnya_mamonten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699792" y="4221088"/>
            <a:ext cx="360040" cy="36004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846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Сценарий занятия (введение)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Воспитатель</a:t>
            </a:r>
            <a:r>
              <a:rPr lang="ru-RU" dirty="0" smtClean="0"/>
              <a:t>: У нас приближается замечательный весенний праздник, день 8 марта. В этот день поздравляют всех женщин, мам, бабушек. И дарят им приятные подарки. Давайте и мы с вами порадуем наших мамочек чем-нибудь приятным. Что мы можем им подарить? (ответы детей).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Конечно, мамочки очень порадуются стихотворению, но особенно будет приятен подарок, сделанный своими руками. Мы можем нарисовать для мам цветы или красивую картину. А давайте попробуем нарисовать портреты ваших мам! Художники во все времена изображали на картинах своих любимых женщин, мамочек. Давайте посмотрим – какие мамы были у художников. </a:t>
            </a:r>
          </a:p>
          <a:p>
            <a:pPr lvl="0">
              <a:buNone/>
            </a:pPr>
            <a:endParaRPr lang="ru-RU" dirty="0" smtClean="0"/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Сценарий занятия (работа с </a:t>
            </a:r>
            <a:r>
              <a:rPr lang="ru-RU" dirty="0" err="1" smtClean="0"/>
              <a:t>метод.материалами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b="1" dirty="0" smtClean="0"/>
              <a:t>Вспоминаем песни, стихотворения и пословицы</a:t>
            </a:r>
            <a:r>
              <a:rPr lang="ru-RU" sz="2500" dirty="0" smtClean="0"/>
              <a:t>, про мам, анализируем, что автор хотел сказать.</a:t>
            </a:r>
          </a:p>
          <a:p>
            <a:pPr marL="0" indent="0">
              <a:buNone/>
            </a:pPr>
            <a:r>
              <a:rPr lang="ru-RU" sz="2500" b="1" dirty="0" smtClean="0"/>
              <a:t>Просмотр картин </a:t>
            </a:r>
            <a:r>
              <a:rPr lang="ru-RU" sz="2500" dirty="0" smtClean="0"/>
              <a:t>– обсуждение, какого возраста мамы художников? ( отметить что мамы уже не молодые, потому что художники – взрослые люди, а у детей мамы моложе – потому что дети еще маленькие). Как одеты мамы художников? В какой позе они изображены? С каким выражение лица? С какими эмоциями? (улыбаются, сердятся, </a:t>
            </a:r>
            <a:r>
              <a:rPr lang="ru-RU" sz="2500" dirty="0" err="1" smtClean="0"/>
              <a:t>серьезные,и</a:t>
            </a:r>
            <a:r>
              <a:rPr lang="ru-RU" sz="2500" dirty="0" smtClean="0"/>
              <a:t> т.п.)</a:t>
            </a:r>
          </a:p>
          <a:p>
            <a:pPr marL="0" indent="0"/>
            <a:endParaRPr lang="ru-RU" sz="25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Сценарий занятия (игры)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Дидактическая игра «Какая?» (</a:t>
            </a:r>
            <a:r>
              <a:rPr lang="ru-RU" dirty="0" smtClean="0"/>
              <a:t>Словообразование)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Слова – определения:  добрая, ласковая, заботливая, хорошая, молодая, красивая, стройная, модная, весёлая, здоровая, строгая, крепкая, спортивная, воспитанная, культурная, нарядная, довольная, счастливая и т.д.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Детям предлагается ответить на вопросы: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радуется жизни? Жизнерадостная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желает добра? Доброжелательная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исполняет всё? Исполнительная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у мамы длинные волосы? Длинноволосая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у мамы белое лицо? Белолицая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у мамы круглое лицо? Круглолицая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у мамы чёрные брови? Чернобровая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у мамы большие глаза? Большеглазая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Если мама занята хозяйством? Домохозяйка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улыбается – улыбчивая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грустит – грустная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смеётся – веселая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плачет – плаксивая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злится – злая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Мама задумалась – задумчивая и т.д.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Сценарий занятия (игры)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Дидактическая игра «Собери портрет»</a:t>
            </a:r>
            <a:r>
              <a:rPr lang="ru-RU" sz="1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Цель</a:t>
            </a:r>
            <a:r>
              <a:rPr lang="ru-RU" sz="1800" dirty="0" smtClean="0"/>
              <a:t>: Закрепить знания детей о составных частях лица и их пространственном местонахождении, побудить использовать в речи слова: вверху, сверху, внизу, снизу, между, под.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Детям предлагается ответить на вопросы: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Какого цвета у мамочки глаза/волосы/губы?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Какой длины у неё волосы (короткие, длинные)?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Какую одежду носит ваша мама, какого цвета (голубая кофта, зелёная водолазка и т.д.)?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/>
              <a:t>Какие украшения любит носить ваша мама (бусы, серёжки)?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Сценарий занятия (рисование)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Воспитатель предлагает детям приступить к рисованию, напоминая, как работать с красками.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/>
              <a:t>Помните, если вы хотите нарисовать одним цветом на другом, нужно обязательно подождать , чтобы краски высохли.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/>
              <a:t> Вспомните, какие украшения носит мама, а если не носит, то можете ей их придумать и нарисовать.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В конце воспитатель выставляет детские работы на стенде или выкладывает на столе.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Проводится итоговая беседа: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/>
              <a:t>Как вы думаете, узнают ли ваши мамы себя на портретах?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 smtClean="0"/>
              <a:t>Дети анализируют свои рисунки, рассказывая о своих мамах.</a:t>
            </a:r>
          </a:p>
          <a:p>
            <a:pPr marL="0" indent="0">
              <a:spcBef>
                <a:spcPts val="0"/>
              </a:spcBef>
            </a:pPr>
            <a:endParaRPr lang="ru-RU" dirty="0" smtClean="0"/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1571</TotalTime>
  <Words>514</Words>
  <Application>Microsoft Office PowerPoint</Application>
  <PresentationFormat>Экран (4:3)</PresentationFormat>
  <Paragraphs>70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НЕПОСРЕДСТВЕННАЯ ОБРАЗОВАТЕЛЬНАЯ ДЕЯТЕЛЬНОСТЬ В ПОДГОТОВИТЕЛЬНОЙ ГРУППЕ  </vt:lpstr>
      <vt:lpstr>Задачи:</vt:lpstr>
      <vt:lpstr>Методические материалы. Картины</vt:lpstr>
      <vt:lpstr>Методические материалы. Литература, музыка</vt:lpstr>
      <vt:lpstr>Сценарий занятия (введение)</vt:lpstr>
      <vt:lpstr>Сценарий занятия (работа с метод.материалами)</vt:lpstr>
      <vt:lpstr>Сценарий занятия (игры)</vt:lpstr>
      <vt:lpstr>Сценарий занятия (игры)</vt:lpstr>
      <vt:lpstr>Сценарий занятия (рисование)</vt:lpstr>
      <vt:lpstr>Вот какие наши мамы!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НЕПОСРЕДСТВЕННАЯ ОБРАЗОВАТЕЛЬНАЯ ДЕЯТЕЛЬНОСТЬ В ПОДГОТОВИТЕЛЬНОЙ ГРУППЕ  </dc:title>
  <dc:creator>Анастасия Федорова</dc:creator>
  <cp:lastModifiedBy>Анастасия Федорова</cp:lastModifiedBy>
  <cp:revision>10</cp:revision>
  <dcterms:created xsi:type="dcterms:W3CDTF">2016-01-13T20:17:46Z</dcterms:created>
  <dcterms:modified xsi:type="dcterms:W3CDTF">2016-01-15T18:13:19Z</dcterms:modified>
</cp:coreProperties>
</file>