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8" r:id="rId2"/>
    <p:sldId id="282" r:id="rId3"/>
    <p:sldId id="283" r:id="rId4"/>
    <p:sldId id="261" r:id="rId5"/>
    <p:sldId id="262" r:id="rId6"/>
    <p:sldId id="260" r:id="rId7"/>
    <p:sldId id="271" r:id="rId8"/>
    <p:sldId id="272" r:id="rId9"/>
    <p:sldId id="286" r:id="rId10"/>
    <p:sldId id="287" r:id="rId11"/>
    <p:sldId id="288" r:id="rId12"/>
    <p:sldId id="289" r:id="rId13"/>
    <p:sldId id="280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0531-30A8-4EF5-AB5C-FD4B5817A16E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B738-249D-4A07-B91C-AACAD68E6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665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er3ed.qrz.ru/chukovsky/chukovsky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762500" cy="3305175"/>
          </a:xfrm>
          <a:prstGeom prst="rect">
            <a:avLst/>
          </a:prstGeom>
          <a:noFill/>
        </p:spPr>
      </p:pic>
      <p:pic>
        <p:nvPicPr>
          <p:cNvPr id="20484" name="Picture 4" descr="http://www.nachalka.com/sites/default/userpic/sheikina/234456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25144"/>
            <a:ext cx="1628775" cy="1905000"/>
          </a:xfrm>
          <a:prstGeom prst="rect">
            <a:avLst/>
          </a:prstGeom>
          <a:noFill/>
        </p:spPr>
      </p:pic>
      <p:pic>
        <p:nvPicPr>
          <p:cNvPr id="20486" name="Picture 6" descr="http://www.nachalka.com/sites/default/userpic/sheikina/Doctor_20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149080"/>
            <a:ext cx="1428750" cy="230505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992844"/>
            <a:ext cx="6983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по ознакомлению с творчеством К.И.Чуковского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«Сказки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Чуковского»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40" y="1785926"/>
          <a:ext cx="8215402" cy="42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008"/>
                <a:gridCol w="4655394"/>
              </a:tblGrid>
              <a:tr h="264802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Мероприятия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</a:t>
                      </a:r>
                      <a:r>
                        <a:rPr lang="ru-RU" sz="1800" b="1" u="non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задачи</a:t>
                      </a:r>
                      <a:endParaRPr lang="ru-RU" sz="1800" b="1" u="none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73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«Сказочный мир К. И. Чуковского»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«Подарите  книгу группе»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центра книги,  посвящённого творчеству К.И.Чуковского.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рисунков по сказкам К.И.Чуковского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Литературная гостиная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мире сказок К.И. Чуковского»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родителей с жизнью и творчеством К.И. Чуковского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Пополнить библиотеку группы книгами К.И.Чуковского. продолжать формировать у родителей и детей желание принимать участие в проведении мероприятий в группе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условия по реализации проекта. Развивать интерес к книгам.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Передавать в рисунке  эпизоды понравившихся произведений. Развивать воображение, творческую активность.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Прививать любовь к семейному  чтению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08" y="714356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357166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                              Заключительный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428737"/>
          <a:ext cx="821540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008"/>
                <a:gridCol w="4655394"/>
              </a:tblGrid>
              <a:tr h="289550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Мероприятия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</a:t>
                      </a:r>
                      <a:r>
                        <a:rPr lang="ru-RU" sz="1800" b="1" u="non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задачи</a:t>
                      </a:r>
                      <a:endParaRPr lang="ru-RU" sz="1800" b="1" u="none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презентации к проекту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Объединить все материалы по проекту в единое целое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57224" y="2315504"/>
            <a:ext cx="778674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875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созданы  необходимые условия по ознакомлению детей с творчеством К.И. Чуковского: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библиотека произведений К.И. Чуковского;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 альбом рисунков по произведениям К.И. Чуковского.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Собрана папка с иллюстрациями к сказкам Чуковского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1.liveinternet.ru/images/attach/c/0/40/84/40084931_1235349089_files4qrku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071942"/>
            <a:ext cx="2054570" cy="2571744"/>
          </a:xfrm>
          <a:prstGeom prst="rect">
            <a:avLst/>
          </a:prstGeom>
          <a:noFill/>
        </p:spPr>
      </p:pic>
      <p:pic>
        <p:nvPicPr>
          <p:cNvPr id="6" name="Picture 6" descr="http://www.nachalka.com/sites/default/userpic/sheikina/Doctor_2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357694"/>
            <a:ext cx="1428750" cy="2305050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2/67/869/67869231_1292344697_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143248"/>
            <a:ext cx="2851246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848773"/>
            <a:ext cx="771530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“дедушки Корнея” входят в жизнь ребенка как добрые, веселые, а иногда и насмешливые друзья. Сказки смеются и плачут вместе с ним. И вместе с ним растут, открывая ребенку громадный мир вещей и звуков, красок и света, мир человеческих чувств и размышлений. Сказки Чуковского  не только радуют, но и учат: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аккуратности и опрятности;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горе» - бережному обращению с посудой, порядку;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«Айболит» - быть добрыми, заботиться о других;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«Муха-Цокотуха» - смелости, уметь помогать другим.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m6-tub-ru.yandex.net/i?id=38895003-02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857628"/>
            <a:ext cx="3214710" cy="266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 ИТОГОВ ПРОЕКТА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60848"/>
            <a:ext cx="7807321" cy="3738728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Осмысливая результаты проекта, мы пришли к выводу, что данная форма работы очень эффективна в воспитании у детей интереса к чтению,  развитию у них познавательного интереса, эмоционально-волевой сферы и личностных черт ребенка. Это еще и замечательная возможность  для родителей  объективно оценить возможности своих  детей , сотрудничать с ними как с равноправными партнерами. Работа над проектом детям очень понравилась, принесла много радости , дала новые знания. Дети высказали пожелания узнать о творчестве других детских писателей , поэтому работа над проектами будет продолжена.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08063" y="338138"/>
            <a:ext cx="8135937" cy="1252537"/>
          </a:xfrm>
        </p:spPr>
        <p:txBody>
          <a:bodyPr>
            <a:normAutofit fontScale="90000"/>
          </a:bodyPr>
          <a:lstStyle/>
          <a:p>
            <a:r>
              <a:rPr lang="ru-RU" sz="6600" i="1" dirty="0" smtClean="0">
                <a:solidFill>
                  <a:srgbClr val="FFC000"/>
                </a:solidFill>
              </a:rPr>
              <a:t> </a:t>
            </a:r>
            <a: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udioskazki.net/wp-content/gallery/chukovsky/aibolit/p00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571744"/>
            <a:ext cx="4670788" cy="3456384"/>
          </a:xfrm>
          <a:prstGeom prst="rect">
            <a:avLst/>
          </a:prstGeom>
          <a:noFill/>
        </p:spPr>
      </p:pic>
      <p:pic>
        <p:nvPicPr>
          <p:cNvPr id="1028" name="Picture 4" descr="http://pchelka.my1.ru/cokotuha-0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72816"/>
            <a:ext cx="3320348" cy="3585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1694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forum.racing.by/gallery/albums/userpics/10546/egor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1051">
            <a:off x="596675" y="2389364"/>
            <a:ext cx="2149432" cy="2509207"/>
          </a:xfrm>
          <a:prstGeom prst="rect">
            <a:avLst/>
          </a:prstGeom>
          <a:noFill/>
        </p:spPr>
      </p:pic>
      <p:pic>
        <p:nvPicPr>
          <p:cNvPr id="6" name="Picture 4" descr="http://www.ruslania.com/pictures/big/9785170180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2286016" cy="3017541"/>
          </a:xfrm>
          <a:prstGeom prst="rect">
            <a:avLst/>
          </a:prstGeom>
          <a:noFill/>
        </p:spPr>
      </p:pic>
      <p:pic>
        <p:nvPicPr>
          <p:cNvPr id="7" name="Picture 6" descr="http://galis.com.ua/images/product_images/popup_images/1918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0320">
            <a:off x="6600537" y="2485457"/>
            <a:ext cx="1799523" cy="23574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8272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 :дети  от 3 до 4 лет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Студент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Ибрагимова Р.М.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5857892"/>
            <a:ext cx="233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 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92510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4483113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«Талант у Чуковского неиссякаемый, умный, 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блистательный, весёлый, праздничный»</a:t>
            </a:r>
            <a:b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И. Андроников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детство  - очень важный этап в воспитании внимательного, чуткого читателя, любящего книгу, которая помогает ему познавать окружающий мир и себя в нём, формировать нравственные чувства и оценки, развивать восприятие художественного слова.</a:t>
            </a:r>
          </a:p>
          <a:p>
            <a:pPr algn="just">
              <a:buNone/>
            </a:pPr>
            <a:r>
              <a:rPr lang="tt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t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Любой дошкольник является читателем, даже если он не умеет читать, а только слушает чтение взрослых. Но он выбирает, что будет слушать, он воспринимает то, что слышит, а слышит то, что ему интересно.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Детство. Самые яркие страницы жизни. Самые первые шаги в огромный, красочный мир радости и счастья. И конечно волшебники, которые дарят нам этот мир восторгов, восхищений, удивлений.</a:t>
            </a: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 из таких волшебников — Корней Иванович Чуковский.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6767736" y="214290"/>
            <a:ext cx="2376264" cy="19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1419925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053026" cy="6086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484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свободной творческой личности ребенка, формирование устойчивого интереса к чтению и художественной  литературе через знакомство с произведениями  К.Чуковского.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071942"/>
            <a:ext cx="5016475" cy="251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767274" cy="537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00108"/>
            <a:ext cx="7416824" cy="484632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творчеством К.Чуковского и со сказками  :  «Доктор Айболит»,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горе», «Цыплёнок»,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«Телефон», «Муха-Цокотуха»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детей эмоционально-образное восприятие произведений через художественное описание образов;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произведений К.И.Чуковского способствовать воспитанию у детей добрых чувств, интереса и любви к животным, сочувствия к попавшим в беду;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договариваться, делиться, помогать, оказывать поддержку в работе, проявлять интерес к выполненному заданию;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родителей о детской литературе;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Приобщить родителей к семейному чтению литературных произведений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14422"/>
            <a:ext cx="7488832" cy="4846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 творческий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 descr="C:\Users\allusers\Desktop\картинки чуковский\image_5849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04" y="3143248"/>
            <a:ext cx="3335535" cy="3198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lusers\Desktop\картинки чуковский\image_64514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3248"/>
            <a:ext cx="2880320" cy="3198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6840538" cy="792163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349918138"/>
              </p:ext>
            </p:extLst>
          </p:nvPr>
        </p:nvGraphicFramePr>
        <p:xfrm>
          <a:off x="1295400" y="1285875"/>
          <a:ext cx="7848872" cy="4911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4464496"/>
                <a:gridCol w="1656184"/>
              </a:tblGrid>
              <a:tr h="3345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038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-Подбор и изучение методической  литературы по теме проекта.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-Составления плана работ над проектом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с родителями совместных действий  по реализации        проекта.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-Подбор наглядного и дидактического материала.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 родителей « Семейное чтение и его роль в жизни дошкольника»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с родителями на тему «Проект» ( помощь, сотрудничество, участие в мероприятиях проводимых в группе)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116211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6520827"/>
              </p:ext>
            </p:extLst>
          </p:nvPr>
        </p:nvGraphicFramePr>
        <p:xfrm>
          <a:off x="285720" y="642918"/>
          <a:ext cx="857256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857784"/>
              </a:tblGrid>
              <a:tr h="222884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Мероприятия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</a:t>
                      </a:r>
                      <a:r>
                        <a:rPr lang="ru-RU" sz="1800" b="1" u="non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задачи</a:t>
                      </a:r>
                      <a:endParaRPr lang="ru-RU" sz="1800" b="1" u="none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80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ООД  О.О.Познание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«Добрый дедушка Корней»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книг, иллюстраций по произведениям К.И.Чуковского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сказок К.И.Чуковского: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«Телефон»,«Муха-Цокотуха»,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«Доктор Айболит»,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Федорино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горе»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Подвижные игры: «Каравай» («Муха</a:t>
                      </a:r>
                      <a:r>
                        <a:rPr lang="tt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цокотуха»)«По ровненькой дорожке» («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Федорино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горе»)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О.О. Художественное творчество (лепка)«Муха, Муха-Цокотуха,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Позолоченное брюхо!»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 игра«Бусы для Федоры»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игра«Больница»По сказке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«Доктор Айболит.»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детей с творчеством К.И. Чуковского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у детей интерес  к книгам.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детей эмоционально воспринимать содержание сказки; упражнять в подборе слов к заданному слову, пополнять словарь эмоционально-оценочной лексикой; учить находить средства выражения образа в мимике, жестах, интонациях.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Способствовать реализации потребности детей в двигательной активности, развивать физические качества, творчество в изображении героев сказок.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 лепить выразительные образы живых существ по мотивам стихотворения К.И.Чуковского. Разнообразить и обогатить способ лепки на основе цилиндра: раскатывать прямыми движениями ладоней длинные столбики, видоизменять форму – изгибать, закручивать, дополнять мелкими деталями – прикреплять глаза из бусин, пуговиц и т.д. Развивать наглядно – образное мышление, творческое воображение.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выявлять закономерности в расположении фигур.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t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чить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уходу за больными и пользованию медицинскими инструментами, воспитывать в детях внимательность, чуткость, расширять словарный запас:  «больница», «больной», «лечение», «лекарства», «температура».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01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Основной этап: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58" y="228551"/>
            <a:ext cx="2571768" cy="400110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детьми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Scy;&amp;lcy;&amp;acy;&amp;jcy;&amp;d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57256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857784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Мероприятия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</a:t>
                      </a:r>
                      <a:r>
                        <a:rPr lang="ru-RU" sz="1800" b="1" u="non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задачи</a:t>
                      </a:r>
                      <a:endParaRPr lang="ru-RU" sz="1800" b="1" u="none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80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 игра«Всё наоборот»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О.О. Коммуникация«Цыплёнок»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сказке по К.Чуковского "Цыплёнок«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«Надо, надо умываться по утрам и вечерам!»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О.О.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творчество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(аппликация)«Подарок для Федоры»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 игра«Угощенье»По сказке</a:t>
                      </a:r>
                    </a:p>
                    <a:p>
                      <a:r>
                        <a:rPr lang="tt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Муха – Цокотуха</a:t>
                      </a:r>
                      <a:r>
                        <a:rPr lang="tt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Слов/игра«Доскажи словечко»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«Любимый герой из сказок Чуковского»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О.О. Художественное творчество (рисование)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«Развесёлые цыплята»По сказке по К.Чуковского "Цыплёнок"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подбирать к словам-определениям слова с противоположным значением.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детей правильно отвечать на вопросы, воспроизводить содержание сказки по вопросам. Закрепить правильность произношения звука [К], учить отчётливо и внятно произносить слова с этими звуками.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культурно-гигиенические навыки.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детей располагать узор в центре и по краю круга; составлять  изображение из деталей. Закреплять умение пользоваться клеем, кистью и   салфеткой.</a:t>
                      </a:r>
                      <a:r>
                        <a:rPr lang="tt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самостоятельность стремление сделать  подарок.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обогащать содержание игр. Способствовать объединению детей для совместных игр.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фонематический слух, внимание, память.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составлять короткий описательный рассказ о героях сказок Чуковского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формировать интерес к изобразительному искусству. Познакомить детей с нетрадиционными приемами рисования (с использованием ватной палочки). Закреплять умение аккуратно закрашивать изображение, не выходя за контур. Воспитывать эстетические чувства.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1095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по ознакомлению с творчеством К.И.Чуковского Тема: «Сказки К.И. Чуковского»</vt:lpstr>
      <vt:lpstr>Слайд 2</vt:lpstr>
      <vt:lpstr>Актуальность</vt:lpstr>
      <vt:lpstr>Цель проекта</vt:lpstr>
      <vt:lpstr>Задачи</vt:lpstr>
      <vt:lpstr>            Тип проекта</vt:lpstr>
      <vt:lpstr>Этапы проекта: </vt:lpstr>
      <vt:lpstr> </vt:lpstr>
      <vt:lpstr>Слайд 9</vt:lpstr>
      <vt:lpstr>Слайд 10</vt:lpstr>
      <vt:lpstr>Слайд 11</vt:lpstr>
      <vt:lpstr>Слайд 12</vt:lpstr>
      <vt:lpstr>ПОДВЕДЕНИЕ  ИТОГОВ ПРОЕКТА   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логопедической работе</dc:title>
  <dc:creator>Раушания</dc:creator>
  <cp:lastModifiedBy>Раушания</cp:lastModifiedBy>
  <cp:revision>138</cp:revision>
  <dcterms:modified xsi:type="dcterms:W3CDTF">2016-02-14T16:13:47Z</dcterms:modified>
</cp:coreProperties>
</file>